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97" autoAdjust="0"/>
  </p:normalViewPr>
  <p:slideViewPr>
    <p:cSldViewPr>
      <p:cViewPr varScale="1">
        <p:scale>
          <a:sx n="125" d="100"/>
          <a:sy n="125" d="100"/>
        </p:scale>
        <p:origin x="119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827584" y="1484784"/>
            <a:ext cx="7488832" cy="1368153"/>
          </a:xfrm>
        </p:spPr>
        <p:txBody>
          <a:bodyPr/>
          <a:lstStyle>
            <a:lvl1pPr algn="l">
              <a:defRPr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b-NO" dirty="0" smtClean="0"/>
              <a:t>Forside</a:t>
            </a:r>
            <a:br>
              <a:rPr lang="nb-NO" dirty="0" smtClean="0"/>
            </a:br>
            <a:r>
              <a:rPr lang="nb-NO" dirty="0" smtClean="0"/>
              <a:t>Tittel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7891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60647"/>
          </a:xfrm>
        </p:spPr>
        <p:txBody>
          <a:bodyPr/>
          <a:lstStyle>
            <a:lvl1pPr marL="342900" indent="-342900"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Sak 1</a:t>
            </a:r>
          </a:p>
        </p:txBody>
      </p:sp>
      <p:sp>
        <p:nvSpPr>
          <p:cNvPr id="6" name="Tittel 5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29600" cy="720080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  <p:sp>
        <p:nvSpPr>
          <p:cNvPr id="9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457200" y="2204864"/>
            <a:ext cx="8229600" cy="38164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tekst</a:t>
            </a:r>
          </a:p>
        </p:txBody>
      </p:sp>
    </p:spTree>
    <p:extLst>
      <p:ext uri="{BB962C8B-B14F-4D97-AF65-F5344CB8AC3E}">
        <p14:creationId xmlns:p14="http://schemas.microsoft.com/office/powerpoint/2010/main" val="187688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2267744" y="1772816"/>
            <a:ext cx="7772400" cy="864096"/>
          </a:xfrm>
        </p:spPr>
        <p:txBody>
          <a:bodyPr anchor="t"/>
          <a:lstStyle>
            <a:lvl1pPr algn="l">
              <a:lnSpc>
                <a:spcPct val="100000"/>
              </a:lnSpc>
              <a:defRPr sz="4000" b="1" cap="none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Forside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2267744" y="2564904"/>
            <a:ext cx="7772400" cy="648072"/>
          </a:xfrm>
        </p:spPr>
        <p:txBody>
          <a:bodyPr anchor="b">
            <a:normAutofit/>
          </a:bodyPr>
          <a:lstStyle>
            <a:lvl1pPr marL="0" indent="0">
              <a:buNone/>
              <a:defRPr sz="4000" b="1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 smtClean="0"/>
              <a:t>Tittel</a:t>
            </a:r>
          </a:p>
        </p:txBody>
      </p:sp>
    </p:spTree>
    <p:extLst>
      <p:ext uri="{BB962C8B-B14F-4D97-AF65-F5344CB8AC3E}">
        <p14:creationId xmlns:p14="http://schemas.microsoft.com/office/powerpoint/2010/main" val="216406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4834880" cy="44210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b-NO" dirty="0" smtClean="0"/>
              <a:t>Sak 1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5508104" y="1600201"/>
            <a:ext cx="3178696" cy="460647"/>
          </a:xfrm>
        </p:spPr>
        <p:txBody>
          <a:bodyPr/>
          <a:lstStyle>
            <a:lvl1pPr marL="342900" indent="-342900">
              <a:buFont typeface="Arial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Sak 1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5508104" y="2204864"/>
            <a:ext cx="3178696" cy="381642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Sak 1</a:t>
            </a:r>
          </a:p>
        </p:txBody>
      </p:sp>
      <p:sp>
        <p:nvSpPr>
          <p:cNvPr id="12" name="Tittel 5"/>
          <p:cNvSpPr>
            <a:spLocks noGrp="1"/>
          </p:cNvSpPr>
          <p:nvPr>
            <p:ph type="title" hasCustomPrompt="1"/>
          </p:nvPr>
        </p:nvSpPr>
        <p:spPr>
          <a:xfrm>
            <a:off x="457200" y="476672"/>
            <a:ext cx="8229600" cy="720080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Overskrift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22194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467544" y="1700808"/>
            <a:ext cx="4834880" cy="46064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3000"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Overskrift</a:t>
            </a:r>
          </a:p>
        </p:txBody>
      </p:sp>
      <p:sp>
        <p:nvSpPr>
          <p:cNvPr id="12" name="Plassholder for innhold 2"/>
          <p:cNvSpPr>
            <a:spLocks noGrp="1"/>
          </p:cNvSpPr>
          <p:nvPr>
            <p:ph idx="10" hasCustomPrompt="1"/>
          </p:nvPr>
        </p:nvSpPr>
        <p:spPr>
          <a:xfrm>
            <a:off x="467544" y="2564904"/>
            <a:ext cx="4834880" cy="3528392"/>
          </a:xfrm>
        </p:spPr>
        <p:txBody>
          <a:bodyPr>
            <a:normAutofit/>
          </a:bodyPr>
          <a:lstStyle>
            <a:lvl1pPr marL="285750" indent="-285750">
              <a:buFont typeface="Arial" pitchFamily="34" charset="0"/>
              <a:buChar char="•"/>
              <a:defRPr sz="1500" baseline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Sak 1</a:t>
            </a:r>
          </a:p>
          <a:p>
            <a:pPr lvl="0"/>
            <a:r>
              <a:rPr lang="nb-NO" dirty="0" smtClean="0"/>
              <a:t>Sak 2</a:t>
            </a:r>
          </a:p>
          <a:p>
            <a:pPr lvl="0"/>
            <a:r>
              <a:rPr lang="nb-NO" dirty="0" smtClean="0"/>
              <a:t>Sak 3</a:t>
            </a:r>
          </a:p>
          <a:p>
            <a:pPr lvl="0"/>
            <a:r>
              <a:rPr lang="nb-NO" dirty="0" smtClean="0"/>
              <a:t>Sak 4</a:t>
            </a:r>
          </a:p>
          <a:p>
            <a:pPr lvl="0"/>
            <a:r>
              <a:rPr lang="nb-NO" dirty="0" smtClean="0"/>
              <a:t>Sak 5</a:t>
            </a:r>
          </a:p>
        </p:txBody>
      </p:sp>
    </p:spTree>
    <p:extLst>
      <p:ext uri="{BB962C8B-B14F-4D97-AF65-F5344CB8AC3E}">
        <p14:creationId xmlns:p14="http://schemas.microsoft.com/office/powerpoint/2010/main" val="2956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6019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ScalaSan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ScalaSan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j-lt"/>
          <a:ea typeface="+mn-ea"/>
          <a:cs typeface="ScalaSan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ScalaSan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ScalaSan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ScalaSan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784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5600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6324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Tit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851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3263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236A48EB660BA408175FB8E2CA45DC7" ma:contentTypeVersion="24" ma:contentTypeDescription="Opprett et nytt dokument." ma:contentTypeScope="" ma:versionID="c19f9869a50733e657de6a81f2290b77">
  <xsd:schema xmlns:xsd="http://www.w3.org/2001/XMLSchema" xmlns:xs="http://www.w3.org/2001/XMLSchema" xmlns:p="http://schemas.microsoft.com/office/2006/metadata/properties" xmlns:ns1="http://schemas.microsoft.com/sharepoint/v3" xmlns:ns2="85771bec-83e1-4f3d-9eea-9d07542f2816" targetNamespace="http://schemas.microsoft.com/office/2006/metadata/properties" ma:root="true" ma:fieldsID="a81ca8919fa4c9fea41e6b59dbbb174e" ns1:_="" ns2:_="">
    <xsd:import namespace="http://schemas.microsoft.com/sharepoint/v3"/>
    <xsd:import namespace="85771bec-83e1-4f3d-9eea-9d07542f281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771bec-83e1-4f3d-9eea-9d07542f2816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7b1474d6-d385-4274-8de1-35402795c7f5}" ma:internalName="TaxCatchAll" ma:showField="CatchAllData" ma:web="85771bec-83e1-4f3d-9eea-9d07542f28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7b1474d6-d385-4274-8de1-35402795c7f5}" ma:internalName="TaxCatchAllLabel" ma:readOnly="true" ma:showField="CatchAllDataLabel" ma:web="85771bec-83e1-4f3d-9eea-9d07542f28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4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771bec-83e1-4f3d-9eea-9d07542f2816"/>
    <FNSPRollUpIngress xmlns="85771bec-83e1-4f3d-9eea-9d07542f2816" xsi:nil="true"/>
    <PublishingExpirationDate xmlns="http://schemas.microsoft.com/sharepoint/v3" xsi:nil="true"/>
    <PublishingStartDate xmlns="http://schemas.microsoft.com/sharepoint/v3" xsi:nil="true"/>
    <TaxKeywordTaxHTField xmlns="85771bec-83e1-4f3d-9eea-9d07542f2816">
      <Terms xmlns="http://schemas.microsoft.com/office/infopath/2007/PartnerControls"/>
    </TaxKeywordTaxHTField>
  </documentManagement>
</p:properties>
</file>

<file path=customXml/itemProps1.xml><?xml version="1.0" encoding="utf-8"?>
<ds:datastoreItem xmlns:ds="http://schemas.openxmlformats.org/officeDocument/2006/customXml" ds:itemID="{C8370AD0-FAB4-41D6-83A0-00E0B2F936DA}"/>
</file>

<file path=customXml/itemProps2.xml><?xml version="1.0" encoding="utf-8"?>
<ds:datastoreItem xmlns:ds="http://schemas.openxmlformats.org/officeDocument/2006/customXml" ds:itemID="{C10C9163-C794-4D53-A921-CC091393A73D}"/>
</file>

<file path=customXml/itemProps3.xml><?xml version="1.0" encoding="utf-8"?>
<ds:datastoreItem xmlns:ds="http://schemas.openxmlformats.org/officeDocument/2006/customXml" ds:itemID="{CB31E63F-4D70-4C75-BC24-A03D76C03C82}"/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0</Words>
  <Application>Microsoft Office PowerPoint</Application>
  <PresentationFormat>Skjermfremvisning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ScalaSans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Simen Gulliksen</dc:creator>
  <cp:keywords>_£Bilde</cp:keywords>
  <cp:lastModifiedBy>Abrahamsen Frode</cp:lastModifiedBy>
  <cp:revision>27</cp:revision>
  <dcterms:created xsi:type="dcterms:W3CDTF">2013-03-01T16:03:58Z</dcterms:created>
  <dcterms:modified xsi:type="dcterms:W3CDTF">2018-11-26T11:58:02Z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0x0101004236A48EB660BA408175FB8E2CA45DC7</vt:lpwstr>
  </property>
  <property fmtid="{D5CDD505-2E9C-101B-9397-08002B2CF9AE}" pid="3" name="TaxKeyword">
    <vt:lpwstr/>
  </property>
</Properties>
</file>