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52" autoAdjust="0"/>
  </p:normalViewPr>
  <p:slideViewPr>
    <p:cSldViewPr>
      <p:cViewPr varScale="1">
        <p:scale>
          <a:sx n="131" d="100"/>
          <a:sy n="131" d="100"/>
        </p:scale>
        <p:origin x="47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A4AA49D-2AD3-49AD-9721-62F9593DC7DD}" type="datetimeFigureOut">
              <a:rPr lang="nb-NO" smtClean="0"/>
              <a:pPr/>
              <a:t>25.03.2022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CC5610F-8E43-4EA8-9325-59301BDE7E4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97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745A6-98A4-4F82-97C7-8E197F979CD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267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103448" y="1484789"/>
            <a:ext cx="9985109" cy="1368153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nb-NO" dirty="0"/>
              <a:t>Forside</a:t>
            </a:r>
            <a:br>
              <a:rPr lang="nb-NO" dirty="0"/>
            </a:br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109789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4"/>
            <a:ext cx="10972800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>
          <a:xfrm>
            <a:off x="609600" y="476672"/>
            <a:ext cx="109728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2204864"/>
            <a:ext cx="10972800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8768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3023659" y="1772816"/>
            <a:ext cx="10363200" cy="864096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Forside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3023659" y="2564904"/>
            <a:ext cx="10363200" cy="648072"/>
          </a:xfrm>
        </p:spPr>
        <p:txBody>
          <a:bodyPr anchor="b"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21640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1" y="1600201"/>
            <a:ext cx="6446507" cy="4421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Sak 1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7344140" y="1600204"/>
            <a:ext cx="4238261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7344140" y="2204864"/>
            <a:ext cx="4238261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2" name="Tittel 5"/>
          <p:cNvSpPr>
            <a:spLocks noGrp="1"/>
          </p:cNvSpPr>
          <p:nvPr>
            <p:ph type="title" hasCustomPrompt="1"/>
          </p:nvPr>
        </p:nvSpPr>
        <p:spPr>
          <a:xfrm>
            <a:off x="609600" y="476672"/>
            <a:ext cx="109728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0221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3393" y="1700808"/>
            <a:ext cx="6446507" cy="46064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b="1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23393" y="2564904"/>
            <a:ext cx="6446507" cy="3528392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500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  <a:p>
            <a:pPr lvl="0"/>
            <a:r>
              <a:rPr lang="nb-NO" dirty="0"/>
              <a:t>Sak 2</a:t>
            </a:r>
          </a:p>
          <a:p>
            <a:pPr lvl="0"/>
            <a:r>
              <a:rPr lang="nb-NO" dirty="0"/>
              <a:t>Sak 3</a:t>
            </a:r>
          </a:p>
          <a:p>
            <a:pPr lvl="0"/>
            <a:r>
              <a:rPr lang="nb-NO" dirty="0"/>
              <a:t>Sak 4</a:t>
            </a:r>
          </a:p>
          <a:p>
            <a:pPr lvl="0"/>
            <a:r>
              <a:rPr lang="nb-NO" dirty="0"/>
              <a:t>Sak 5</a:t>
            </a:r>
          </a:p>
        </p:txBody>
      </p:sp>
    </p:spTree>
    <p:extLst>
      <p:ext uri="{BB962C8B-B14F-4D97-AF65-F5344CB8AC3E}">
        <p14:creationId xmlns:p14="http://schemas.microsoft.com/office/powerpoint/2010/main" val="2956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32" y="6552025"/>
            <a:ext cx="1005580" cy="160698"/>
          </a:xfrm>
          <a:prstGeom prst="rect">
            <a:avLst/>
          </a:prstGeom>
        </p:spPr>
        <p:txBody>
          <a:bodyPr/>
          <a:lstStyle/>
          <a:p>
            <a:fld id="{9F95432F-FE50-4DDE-B738-F3EF3F1C850D}" type="datetime1">
              <a:rPr lang="nb-NO" smtClean="0"/>
              <a:pPr/>
              <a:t>25.03.2022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898" y="6340279"/>
            <a:ext cx="6889500" cy="160698"/>
          </a:xfrm>
          <a:prstGeom prst="rect">
            <a:avLst/>
          </a:prstGeom>
        </p:spPr>
        <p:txBody>
          <a:bodyPr/>
          <a:lstStyle/>
          <a:p>
            <a:r>
              <a:rPr lang="nb-NO"/>
              <a:t>Bunntekst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5898" y="6340279"/>
            <a:ext cx="432201" cy="160698"/>
          </a:xfrm>
          <a:prstGeom prst="rect">
            <a:avLst/>
          </a:prstGeom>
        </p:spPr>
        <p:txBody>
          <a:bodyPr/>
          <a:lstStyle/>
          <a:p>
            <a:fld id="{C091A837-D30F-4B1B-A354-AC66D487F26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5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601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08B"/>
          </a:solidFill>
          <a:latin typeface="+mj-lt"/>
          <a:ea typeface="+mj-ea"/>
          <a:cs typeface="Scala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408B"/>
          </a:solidFill>
          <a:latin typeface="+mj-lt"/>
          <a:ea typeface="+mn-ea"/>
          <a:cs typeface="ScalaSan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408B"/>
          </a:solidFill>
          <a:latin typeface="+mj-lt"/>
          <a:ea typeface="+mn-ea"/>
          <a:cs typeface="ScalaSan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408B"/>
          </a:solidFill>
          <a:latin typeface="+mj-lt"/>
          <a:ea typeface="+mn-ea"/>
          <a:cs typeface="ScalaSan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08B"/>
          </a:solidFill>
          <a:latin typeface="+mj-lt"/>
          <a:ea typeface="+mn-ea"/>
          <a:cs typeface="ScalaSan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408B"/>
          </a:solidFill>
          <a:latin typeface="+mj-lt"/>
          <a:ea typeface="+mn-ea"/>
          <a:cs typeface="Scala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unn.no/kf" TargetMode="External"/><Relationship Id="rId4" Type="http://schemas.openxmlformats.org/officeDocument/2006/relationships/hyperlink" Target="mailto:kf@un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97414" y="4427599"/>
            <a:ext cx="507400" cy="3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3073" y="3826619"/>
            <a:ext cx="507400" cy="3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644" y="3830541"/>
            <a:ext cx="507400" cy="3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4721" y="24457"/>
            <a:ext cx="8026849" cy="363917"/>
          </a:xfrm>
        </p:spPr>
        <p:txBody>
          <a:bodyPr anchor="ctr">
            <a:normAutofit fontScale="90000"/>
          </a:bodyPr>
          <a:lstStyle/>
          <a:p>
            <a:r>
              <a:rPr lang="nb-NO" sz="3199" b="1" dirty="0"/>
              <a:t>Småskalatest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6930" y="511993"/>
            <a:ext cx="9297928" cy="66568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b="1" dirty="0">
                <a:solidFill>
                  <a:schemeClr val="tx1"/>
                </a:solidFill>
              </a:rPr>
              <a:t>Tiltak / endring 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Hvilken tiltak/endring ønsker vi å teste? (spørsmål </a:t>
            </a:r>
            <a:r>
              <a:rPr lang="nb-NO" sz="1000" b="1" dirty="0" err="1">
                <a:solidFill>
                  <a:schemeClr val="tx1"/>
                </a:solidFill>
              </a:rPr>
              <a:t>nr</a:t>
            </a:r>
            <a:r>
              <a:rPr lang="nb-NO" sz="1000" b="1" dirty="0">
                <a:solidFill>
                  <a:schemeClr val="tx1"/>
                </a:solidFill>
              </a:rPr>
              <a:t> 3 i forbedringsmodellen)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5827" y="1266967"/>
            <a:ext cx="9289030" cy="72842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b="1" dirty="0">
                <a:solidFill>
                  <a:schemeClr val="tx1"/>
                </a:solidFill>
              </a:rPr>
              <a:t>Arbeidshypotese (Hvis A, så B)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Hvilket svar forventer vi?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624392" y="1256045"/>
            <a:ext cx="1008112" cy="7393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000" b="1" dirty="0">
                <a:solidFill>
                  <a:schemeClr val="tx1"/>
                </a:solidFill>
              </a:rPr>
              <a:t>Test nummer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3353" y="2084679"/>
            <a:ext cx="5150596" cy="216034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51627" y="2084679"/>
            <a:ext cx="5872964" cy="214901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3353" y="4309414"/>
            <a:ext cx="5150596" cy="228793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551627" y="2344622"/>
            <a:ext cx="1992721" cy="134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b="1" dirty="0"/>
              <a:t>Planlegg både testen  </a:t>
            </a:r>
          </a:p>
          <a:p>
            <a:r>
              <a:rPr lang="nb-NO" sz="1050" b="1" dirty="0"/>
              <a:t>og innsamling av </a:t>
            </a:r>
          </a:p>
          <a:p>
            <a:r>
              <a:rPr lang="nb-NO" sz="1050" b="1" dirty="0"/>
              <a:t>informasjon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Hva?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Hvem?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Hvor ?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Når?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Hvordan?</a:t>
            </a:r>
          </a:p>
        </p:txBody>
      </p:sp>
      <p:sp>
        <p:nvSpPr>
          <p:cNvPr id="13" name="Rektangel 12"/>
          <p:cNvSpPr/>
          <p:nvPr/>
        </p:nvSpPr>
        <p:spPr>
          <a:xfrm>
            <a:off x="337312" y="2320939"/>
            <a:ext cx="1829265" cy="1946687"/>
          </a:xfrm>
          <a:prstGeom prst="rect">
            <a:avLst/>
          </a:prstGeom>
        </p:spPr>
        <p:txBody>
          <a:bodyPr wrap="square" rIns="0">
            <a:spAutoFit/>
          </a:bodyPr>
          <a:lstStyle/>
          <a:p>
            <a:r>
              <a:rPr lang="nb-NO" sz="1050" b="1" dirty="0"/>
              <a:t>Neste skritt besluttes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nb-NO" sz="1000" dirty="0"/>
              <a:t>Testen er vellykket: Test hypotesen på flere   og/eller under andre omstendigheter eller betingelser.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nb-NO" sz="1000" dirty="0"/>
              <a:t>Testen er delvis vellykket : Endre eller juster hypotesen.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nb-NO" sz="1000" dirty="0"/>
              <a:t>Testen er ikke vellykket: Forkast hypotesen og utarbeid en ny hypotese.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37312" y="4833840"/>
            <a:ext cx="1585194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b="1" dirty="0"/>
              <a:t>Analyser og lær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Sammenlign resultatet av testen med arbeidshypotesen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Gikk det som forventet? Hva gikk  ikke som forventet? Hvorfor?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Hva lærte du? 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38491" y="4427600"/>
            <a:ext cx="507400" cy="3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551627" y="4309414"/>
            <a:ext cx="5872964" cy="228793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800" b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5581279" y="4511045"/>
            <a:ext cx="1870981" cy="1915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900" b="1" dirty="0"/>
          </a:p>
          <a:p>
            <a:endParaRPr lang="nb-NO" sz="900" b="1" dirty="0"/>
          </a:p>
          <a:p>
            <a:r>
              <a:rPr lang="nb-NO" sz="1050" b="1" dirty="0"/>
              <a:t>Utfør testen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Kan det planlagte gjennomføres?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Beskriv hva som faktisk skjedde under  testen, og eventuelle uforutsette problemer og hendelser </a:t>
            </a:r>
          </a:p>
          <a:p>
            <a:pPr marL="171416" indent="-171416">
              <a:buFont typeface="Arial" panose="020B0604020202020204" pitchFamily="34" charset="0"/>
              <a:buChar char="•"/>
            </a:pPr>
            <a:r>
              <a:rPr lang="nb-NO" sz="1000" dirty="0"/>
              <a:t>Noter eventuelle resultater    eller data som er samlet inn i forbindelse med testen 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5838146" y="3804086"/>
            <a:ext cx="483825" cy="36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22" name="TekstSylinder 21"/>
          <p:cNvSpPr txBox="1"/>
          <p:nvPr/>
        </p:nvSpPr>
        <p:spPr>
          <a:xfrm>
            <a:off x="5838146" y="4504418"/>
            <a:ext cx="483825" cy="36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4623653" y="4511045"/>
            <a:ext cx="585428" cy="36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4635477" y="3803957"/>
            <a:ext cx="585428" cy="369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25" name="Rett linje 24"/>
          <p:cNvCxnSpPr/>
          <p:nvPr/>
        </p:nvCxnSpPr>
        <p:spPr>
          <a:xfrm>
            <a:off x="2240536" y="2084679"/>
            <a:ext cx="0" cy="2149015"/>
          </a:xfrm>
          <a:prstGeom prst="lin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Rett linje 26"/>
          <p:cNvCxnSpPr/>
          <p:nvPr/>
        </p:nvCxnSpPr>
        <p:spPr>
          <a:xfrm flipH="1">
            <a:off x="7464152" y="2094689"/>
            <a:ext cx="10199" cy="2160345"/>
          </a:xfrm>
          <a:prstGeom prst="lin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Rett linje 27"/>
          <p:cNvCxnSpPr/>
          <p:nvPr/>
        </p:nvCxnSpPr>
        <p:spPr>
          <a:xfrm>
            <a:off x="7464152" y="4309414"/>
            <a:ext cx="0" cy="2287938"/>
          </a:xfrm>
          <a:prstGeom prst="lin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Rett linje 28"/>
          <p:cNvCxnSpPr/>
          <p:nvPr/>
        </p:nvCxnSpPr>
        <p:spPr>
          <a:xfrm>
            <a:off x="2240536" y="4340648"/>
            <a:ext cx="0" cy="2256704"/>
          </a:xfrm>
          <a:prstGeom prst="lin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TekstSylinder 3"/>
          <p:cNvSpPr txBox="1"/>
          <p:nvPr/>
        </p:nvSpPr>
        <p:spPr>
          <a:xfrm>
            <a:off x="1824721" y="6597352"/>
            <a:ext cx="8591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100" dirty="0"/>
              <a:t> </a:t>
            </a:r>
          </a:p>
        </p:txBody>
      </p:sp>
      <p:sp>
        <p:nvSpPr>
          <p:cNvPr id="30" name="Rounded Rectangle 5">
            <a:extLst>
              <a:ext uri="{FF2B5EF4-FFF2-40B4-BE49-F238E27FC236}">
                <a16:creationId xmlns:a16="http://schemas.microsoft.com/office/drawing/2014/main" id="{6A5BC9DD-121F-454A-81D4-6BCA10BACB63}"/>
              </a:ext>
            </a:extLst>
          </p:cNvPr>
          <p:cNvSpPr/>
          <p:nvPr/>
        </p:nvSpPr>
        <p:spPr>
          <a:xfrm>
            <a:off x="9657171" y="511992"/>
            <a:ext cx="2127461" cy="69644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1000" b="1" dirty="0">
                <a:solidFill>
                  <a:schemeClr val="tx1"/>
                </a:solidFill>
              </a:rPr>
              <a:t>Forbedringspoliklinikken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«</a:t>
            </a:r>
            <a:r>
              <a:rPr lang="nb-NO" sz="1000" i="1" dirty="0">
                <a:solidFill>
                  <a:schemeClr val="tx1"/>
                </a:solidFill>
              </a:rPr>
              <a:t>Vi hjelper deg på veien fra ide til forbedring</a:t>
            </a:r>
            <a:r>
              <a:rPr lang="nb-NO" sz="1000" b="1" dirty="0">
                <a:solidFill>
                  <a:schemeClr val="tx1"/>
                </a:solidFill>
              </a:rPr>
              <a:t>»</a:t>
            </a:r>
          </a:p>
          <a:p>
            <a:r>
              <a:rPr lang="nb-NO" sz="1000" dirty="0">
                <a:solidFill>
                  <a:schemeClr val="tx1"/>
                </a:solidFill>
                <a:hlinkClick r:id="rId4"/>
              </a:rPr>
              <a:t>kf@unn.no</a:t>
            </a:r>
            <a:r>
              <a:rPr lang="nb-NO" sz="1000" dirty="0">
                <a:solidFill>
                  <a:schemeClr val="tx1"/>
                </a:solidFill>
              </a:rPr>
              <a:t>	</a:t>
            </a:r>
            <a:r>
              <a:rPr lang="nb-NO" sz="1000" dirty="0">
                <a:solidFill>
                  <a:schemeClr val="tx1"/>
                </a:solidFill>
                <a:hlinkClick r:id="rId5"/>
              </a:rPr>
              <a:t>www.unn.no/kf</a:t>
            </a:r>
            <a:r>
              <a:rPr lang="nb-NO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0116685-8163-44F3-95B3-11560D5EBFF2}"/>
              </a:ext>
            </a:extLst>
          </p:cNvPr>
          <p:cNvSpPr txBox="1"/>
          <p:nvPr/>
        </p:nvSpPr>
        <p:spPr>
          <a:xfrm>
            <a:off x="7544348" y="2204864"/>
            <a:ext cx="3715830" cy="190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359A597-5D27-4945-BA32-F89C659EB8D8}"/>
              </a:ext>
            </a:extLst>
          </p:cNvPr>
          <p:cNvSpPr txBox="1"/>
          <p:nvPr/>
        </p:nvSpPr>
        <p:spPr>
          <a:xfrm>
            <a:off x="2304255" y="2204864"/>
            <a:ext cx="2904826" cy="1842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15CC91BE-D04C-4F4F-83C5-F7227D59B78C}"/>
              </a:ext>
            </a:extLst>
          </p:cNvPr>
          <p:cNvSpPr txBox="1"/>
          <p:nvPr/>
        </p:nvSpPr>
        <p:spPr>
          <a:xfrm>
            <a:off x="7557365" y="4427599"/>
            <a:ext cx="3702801" cy="2094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C85841A9-E3B2-4DDB-9AB7-2378571CF11C}"/>
              </a:ext>
            </a:extLst>
          </p:cNvPr>
          <p:cNvSpPr txBox="1"/>
          <p:nvPr/>
        </p:nvSpPr>
        <p:spPr>
          <a:xfrm>
            <a:off x="2289486" y="4404092"/>
            <a:ext cx="2972916" cy="209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319386"/>
      </p:ext>
    </p:extLst>
  </p:cSld>
  <p:clrMapOvr>
    <a:masterClrMapping/>
  </p:clrMapOvr>
</p:sld>
</file>

<file path=ppt/theme/theme1.xml><?xml version="1.0" encoding="utf-8"?>
<a:theme xmlns:a="http://schemas.openxmlformats.org/drawingml/2006/main" name="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771bec-83e1-4f3d-9eea-9d07542f2816"/>
    <FNSPRollUpIngress xmlns="85771bec-83e1-4f3d-9eea-9d07542f2816" xsi:nil="true"/>
    <PublishingExpirationDate xmlns="http://schemas.microsoft.com/sharepoint/v3" xsi:nil="true"/>
    <PublishingStartDate xmlns="http://schemas.microsoft.com/sharepoint/v3" xsi:nil="true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4A4B0F00-7230-496E-87B3-E2890A6DFF46}"/>
</file>

<file path=customXml/itemProps2.xml><?xml version="1.0" encoding="utf-8"?>
<ds:datastoreItem xmlns:ds="http://schemas.openxmlformats.org/officeDocument/2006/customXml" ds:itemID="{DF67EAF0-F217-4C4E-8BE1-D7BD6D32C36F}"/>
</file>

<file path=customXml/itemProps3.xml><?xml version="1.0" encoding="utf-8"?>
<ds:datastoreItem xmlns:ds="http://schemas.openxmlformats.org/officeDocument/2006/customXml" ds:itemID="{86A5217C-F46D-4299-AEC7-A928FA345BAA}"/>
</file>

<file path=docProps/app.xml><?xml version="1.0" encoding="utf-8"?>
<Properties xmlns="http://schemas.openxmlformats.org/officeDocument/2006/extended-properties" xmlns:vt="http://schemas.openxmlformats.org/officeDocument/2006/docPropsVTypes">
  <Template>UNN</Template>
  <TotalTime>561</TotalTime>
  <Words>187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ScalaSans</vt:lpstr>
      <vt:lpstr>UNN</vt:lpstr>
      <vt:lpstr>Småskalatest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utvmae</dc:creator>
  <cp:keywords>_£Bilde</cp:keywords>
  <cp:lastModifiedBy>Danielsen Andreas</cp:lastModifiedBy>
  <cp:revision>70</cp:revision>
  <cp:lastPrinted>2019-10-04T11:54:42Z</cp:lastPrinted>
  <dcterms:created xsi:type="dcterms:W3CDTF">2014-02-10T14:23:50Z</dcterms:created>
  <dcterms:modified xsi:type="dcterms:W3CDTF">2022-03-25T13:06:03Z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</Properties>
</file>