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7" autoAdjust="0"/>
  </p:normalViewPr>
  <p:slideViewPr>
    <p:cSldViewPr>
      <p:cViewPr>
        <p:scale>
          <a:sx n="100" d="100"/>
          <a:sy n="100" d="100"/>
        </p:scale>
        <p:origin x="-2408" y="-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5649-UNN-SAMISK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27584" y="1484784"/>
            <a:ext cx="7488832" cy="1368153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nb-NO" dirty="0" smtClean="0"/>
              <a:t>Forside</a:t>
            </a:r>
            <a:br>
              <a:rPr lang="nb-NO" dirty="0" smtClean="0"/>
            </a:br>
            <a:r>
              <a:rPr lang="nb-NO" dirty="0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8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5649-UNN-SAMISK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876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5649-UNN-SAMISK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267744" y="1772816"/>
            <a:ext cx="77724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Forside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267744" y="2564904"/>
            <a:ext cx="7772400" cy="64807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640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5649-UNN-SAMISK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4834880" cy="442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Sak 1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5508104" y="1600201"/>
            <a:ext cx="3178696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5508104" y="2204864"/>
            <a:ext cx="3178696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1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5649-UNN-SAMISK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7544" y="1700808"/>
            <a:ext cx="4834880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67544" y="2564904"/>
            <a:ext cx="4834880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5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  <a:p>
            <a:pPr lvl="0"/>
            <a:r>
              <a:rPr lang="nb-NO" dirty="0" smtClean="0"/>
              <a:t>Sak 5</a:t>
            </a:r>
          </a:p>
        </p:txBody>
      </p:sp>
    </p:spTree>
    <p:extLst>
      <p:ext uri="{BB962C8B-B14F-4D97-AF65-F5344CB8AC3E}">
        <p14:creationId xmlns:p14="http://schemas.microsoft.com/office/powerpoint/2010/main" val="295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1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08B"/>
          </a:solidFill>
          <a:latin typeface="+mj-lt"/>
          <a:ea typeface="+mj-ea"/>
          <a:cs typeface="Scala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08B"/>
          </a:solidFill>
          <a:latin typeface="+mj-lt"/>
          <a:ea typeface="+mn-ea"/>
          <a:cs typeface="Scala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08B"/>
          </a:solidFill>
          <a:latin typeface="+mj-lt"/>
          <a:ea typeface="+mn-ea"/>
          <a:cs typeface="Scala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08B"/>
          </a:solidFill>
          <a:latin typeface="+mj-lt"/>
          <a:ea typeface="+mn-ea"/>
          <a:cs typeface="Scala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08B"/>
          </a:solidFill>
          <a:latin typeface="+mj-lt"/>
          <a:ea typeface="+mn-ea"/>
          <a:cs typeface="Scala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08B"/>
          </a:solidFill>
          <a:latin typeface="+mj-lt"/>
          <a:ea typeface="+mn-ea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84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60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32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26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771bec-83e1-4f3d-9eea-9d07542f2816"/>
    <FNSPRollUpIngress xmlns="85771bec-83e1-4f3d-9eea-9d07542f2816" xsi:nil="true"/>
    <PublishingExpirationDate xmlns="http://schemas.microsoft.com/sharepoint/v3" xsi:nil="true"/>
    <PublishingStartDate xmlns="http://schemas.microsoft.com/sharepoint/v3" xsi:nil="true"/>
    <TaxKeywordTaxHTField xmlns="85771bec-83e1-4f3d-9eea-9d07542f281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36A48EB660BA408175FB8E2CA45DC7" ma:contentTypeVersion="24" ma:contentTypeDescription="Opprett et nytt dokument." ma:contentTypeScope="" ma:versionID="c19f9869a50733e657de6a81f2290b77">
  <xsd:schema xmlns:xsd="http://www.w3.org/2001/XMLSchema" xmlns:xs="http://www.w3.org/2001/XMLSchema" xmlns:p="http://schemas.microsoft.com/office/2006/metadata/properties" xmlns:ns1="http://schemas.microsoft.com/sharepoint/v3" xmlns:ns2="85771bec-83e1-4f3d-9eea-9d07542f2816" targetNamespace="http://schemas.microsoft.com/office/2006/metadata/properties" ma:root="true" ma:fieldsID="a81ca8919fa4c9fea41e6b59dbbb174e" ns1:_="" ns2:_="">
    <xsd:import namespace="http://schemas.microsoft.com/sharepoint/v3"/>
    <xsd:import namespace="85771bec-83e1-4f3d-9eea-9d07542f28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71bec-83e1-4f3d-9eea-9d07542f281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b1474d6-d385-4274-8de1-35402795c7f5}" ma:internalName="TaxCatchAll" ma:showField="CatchAllData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b1474d6-d385-4274-8de1-35402795c7f5}" ma:internalName="TaxCatchAllLabel" ma:readOnly="true" ma:showField="CatchAllDataLabel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00C5F-568A-407B-B02B-D714CA23B67A}"/>
</file>

<file path=customXml/itemProps2.xml><?xml version="1.0" encoding="utf-8"?>
<ds:datastoreItem xmlns:ds="http://schemas.openxmlformats.org/officeDocument/2006/customXml" ds:itemID="{A752B73A-7DC9-4E8C-9987-0EB517FF4D74}"/>
</file>

<file path=customXml/itemProps3.xml><?xml version="1.0" encoding="utf-8"?>
<ds:datastoreItem xmlns:ds="http://schemas.openxmlformats.org/officeDocument/2006/customXml" ds:itemID="{5D8A98F4-A4FE-4947-B0F3-D36027BD91F7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Macintosh PowerPoint</Application>
  <PresentationFormat>Skjermfremvisning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lastModifiedBy>Simen Gulliksen</cp:lastModifiedBy>
  <cp:revision>26</cp:revision>
  <dcterms:created xsi:type="dcterms:W3CDTF">2013-03-01T16:03:58Z</dcterms:created>
  <dcterms:modified xsi:type="dcterms:W3CDTF">2013-09-18T12:40:39Z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0x0101004236A48EB660BA408175FB8E2CA45DC7</vt:lpwstr>
  </property>
</Properties>
</file>