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601200" cy="12801600" type="A3"/>
  <p:notesSz cx="6735763" cy="98663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500" y="8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22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0AC05-ADAD-4156-94F6-FFE54F075AE8}" type="datetimeFigureOut">
              <a:rPr lang="nb-NO" smtClean="0"/>
              <a:t>01.06.2023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5C938-5BA8-4EDC-8FC5-6B8E53C633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7866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5C938-5BA8-4EDC-8FC5-6B8E53C633C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9312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0725" y="3976688"/>
            <a:ext cx="8159750" cy="2744787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39863" y="7254875"/>
            <a:ext cx="6721475" cy="32702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2280320" y="11945416"/>
            <a:ext cx="5112568" cy="6480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Bilde 4" descr="UNN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24336" y="12161440"/>
            <a:ext cx="4892050" cy="3352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961188" y="279400"/>
            <a:ext cx="2160587" cy="115220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79425" y="279400"/>
            <a:ext cx="6329363" cy="115220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8825" y="8226425"/>
            <a:ext cx="8161338" cy="2541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58825" y="5426075"/>
            <a:ext cx="8161338" cy="28003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79425" y="8632825"/>
            <a:ext cx="4244975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76800" y="8632825"/>
            <a:ext cx="4244975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9425" y="512763"/>
            <a:ext cx="864235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9425" y="2865438"/>
            <a:ext cx="4243388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9425" y="4059238"/>
            <a:ext cx="4243388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76800" y="2865438"/>
            <a:ext cx="4244975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76800" y="4059238"/>
            <a:ext cx="4244975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9425" y="509588"/>
            <a:ext cx="3159125" cy="2168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754438" y="509588"/>
            <a:ext cx="5367337" cy="109251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79425" y="2678113"/>
            <a:ext cx="3159125" cy="8756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81188" y="8961438"/>
            <a:ext cx="5761037" cy="1057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881188" y="1144588"/>
            <a:ext cx="5761037" cy="7680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881188" y="10018713"/>
            <a:ext cx="5761037" cy="1503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17638" y="279400"/>
            <a:ext cx="66960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8632825"/>
            <a:ext cx="86423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2280320" y="11945416"/>
            <a:ext cx="5112568" cy="6480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Bilde 4" descr="UNN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424336" y="12161440"/>
            <a:ext cx="4892050" cy="3352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+mj-lt"/>
          <a:ea typeface="+mj-ea"/>
          <a:cs typeface="+mj-cs"/>
        </a:defRPr>
      </a:lvl1pPr>
      <a:lvl2pPr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2pPr>
      <a:lvl3pPr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3pPr>
      <a:lvl4pPr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4pPr>
      <a:lvl5pPr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5pPr>
      <a:lvl6pPr marL="457200"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6pPr>
      <a:lvl7pPr marL="914400"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7pPr>
      <a:lvl8pPr marL="1371600"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8pPr>
      <a:lvl9pPr marL="1828800" algn="ctr" defTabSz="1279525" rtl="0" eaLnBrk="1" fontAlgn="base" hangingPunct="1">
        <a:spcBef>
          <a:spcPct val="0"/>
        </a:spcBef>
        <a:spcAft>
          <a:spcPct val="0"/>
        </a:spcAft>
        <a:defRPr sz="5000" b="1">
          <a:solidFill>
            <a:srgbClr val="00529B"/>
          </a:solidFill>
          <a:latin typeface="Arial" charset="0"/>
        </a:defRPr>
      </a:lvl9pPr>
    </p:titleStyle>
    <p:bodyStyle>
      <a:lvl1pPr marL="479425" indent="-479425" algn="l" defTabSz="1279525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529B"/>
          </a:solidFill>
          <a:latin typeface="+mn-lt"/>
          <a:ea typeface="+mn-ea"/>
          <a:cs typeface="+mn-cs"/>
        </a:defRPr>
      </a:lvl1pPr>
      <a:lvl2pPr marL="1039813" indent="-400050" algn="l" defTabSz="1279525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529B"/>
          </a:solidFill>
          <a:latin typeface="+mn-lt"/>
        </a:defRPr>
      </a:lvl2pPr>
      <a:lvl3pPr marL="1600200" indent="-320675" algn="l" defTabSz="1279525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529B"/>
          </a:solidFill>
          <a:latin typeface="+mn-lt"/>
        </a:defRPr>
      </a:lvl3pPr>
      <a:lvl4pPr marL="2239963" indent="-319088" algn="l" defTabSz="1279525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529B"/>
          </a:solidFill>
          <a:latin typeface="+mn-lt"/>
        </a:defRPr>
      </a:lvl4pPr>
      <a:lvl5pPr marL="2879725" indent="-319088" algn="l" defTabSz="1279525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529B"/>
          </a:solidFill>
          <a:latin typeface="+mn-lt"/>
        </a:defRPr>
      </a:lvl5pPr>
      <a:lvl6pPr marL="3336925" indent="-319088" algn="l" defTabSz="1279525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529B"/>
          </a:solidFill>
          <a:latin typeface="+mn-lt"/>
        </a:defRPr>
      </a:lvl6pPr>
      <a:lvl7pPr marL="3794125" indent="-319088" algn="l" defTabSz="1279525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529B"/>
          </a:solidFill>
          <a:latin typeface="+mn-lt"/>
        </a:defRPr>
      </a:lvl7pPr>
      <a:lvl8pPr marL="4251325" indent="-319088" algn="l" defTabSz="1279525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529B"/>
          </a:solidFill>
          <a:latin typeface="+mn-lt"/>
        </a:defRPr>
      </a:lvl8pPr>
      <a:lvl9pPr marL="4708525" indent="-319088" algn="l" defTabSz="1279525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529B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>
            <a:extLst>
              <a:ext uri="{FF2B5EF4-FFF2-40B4-BE49-F238E27FC236}">
                <a16:creationId xmlns:a16="http://schemas.microsoft.com/office/drawing/2014/main" id="{3CB8A3A2-FA6D-45DC-B4C0-F499D9DCA8C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39863" y="3448472"/>
            <a:ext cx="6721475" cy="935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 anchor="t" anchorCtr="1"/>
          <a:lstStyle/>
          <a:p>
            <a:pPr algn="ctr" defTabSz="1279525">
              <a:spcBef>
                <a:spcPct val="20000"/>
              </a:spcBef>
            </a:pPr>
            <a:r>
              <a:rPr lang="nb-NO" sz="2600" dirty="0">
                <a:solidFill>
                  <a:srgbClr val="00529B"/>
                </a:solidFill>
                <a:latin typeface="Arial"/>
                <a:cs typeface="Arial"/>
              </a:rPr>
              <a:t>Konsultasjon hos sykepleier alle ukedager fra </a:t>
            </a:r>
            <a:endParaRPr lang="nb-NO" sz="2600" dirty="0">
              <a:solidFill>
                <a:srgbClr val="00529B"/>
              </a:solidFill>
            </a:endParaRPr>
          </a:p>
          <a:p>
            <a:pPr algn="ctr" defTabSz="1279525">
              <a:spcBef>
                <a:spcPct val="20000"/>
              </a:spcBef>
            </a:pPr>
            <a:r>
              <a:rPr lang="nb-NO" dirty="0">
                <a:solidFill>
                  <a:schemeClr val="tx1"/>
                </a:solidFill>
              </a:rPr>
              <a:t>kl. 08.00-11.30. </a:t>
            </a:r>
          </a:p>
          <a:p>
            <a:pPr algn="ctr" defTabSz="1279525">
              <a:spcBef>
                <a:spcPct val="20000"/>
              </a:spcBef>
            </a:pPr>
            <a:endParaRPr lang="nb-NO" sz="2600" dirty="0">
              <a:solidFill>
                <a:srgbClr val="00529B"/>
              </a:solidFill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600" dirty="0">
                <a:solidFill>
                  <a:srgbClr val="00529B"/>
                </a:solidFill>
              </a:rPr>
              <a:t>Mulighet for å snakke med sykepleier på telefon fra </a:t>
            </a:r>
          </a:p>
          <a:p>
            <a:pPr algn="ctr" defTabSz="1279525">
              <a:spcBef>
                <a:spcPct val="20000"/>
              </a:spcBef>
            </a:pPr>
            <a:r>
              <a:rPr lang="nb-NO" sz="2600" dirty="0">
                <a:solidFill>
                  <a:schemeClr val="tx1"/>
                </a:solidFill>
                <a:latin typeface="Arial"/>
                <a:cs typeface="Arial"/>
              </a:rPr>
              <a:t>kl. 12.00-15.00.</a:t>
            </a:r>
            <a:r>
              <a:rPr lang="nb-NO" sz="2600" dirty="0">
                <a:latin typeface="Arial"/>
                <a:cs typeface="Arial"/>
              </a:rPr>
              <a:t> </a:t>
            </a:r>
            <a:endParaRPr lang="nb-NO" sz="2600" dirty="0">
              <a:cs typeface="Arial"/>
            </a:endParaRPr>
          </a:p>
          <a:p>
            <a:pPr algn="ctr" defTabSz="1279525">
              <a:spcBef>
                <a:spcPct val="20000"/>
              </a:spcBef>
            </a:pPr>
            <a:endParaRPr lang="nb-NO" sz="2600" dirty="0">
              <a:solidFill>
                <a:srgbClr val="00529B"/>
              </a:solidFill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600" dirty="0">
                <a:solidFill>
                  <a:srgbClr val="00529B"/>
                </a:solidFill>
              </a:rPr>
              <a:t>Legetimer:</a:t>
            </a:r>
          </a:p>
          <a:p>
            <a:pPr algn="ctr" defTabSz="1279525">
              <a:spcBef>
                <a:spcPct val="20000"/>
              </a:spcBef>
            </a:pPr>
            <a:r>
              <a:rPr lang="nb-NO" dirty="0">
                <a:solidFill>
                  <a:schemeClr val="tx1"/>
                </a:solidFill>
              </a:rPr>
              <a:t>Mandag, tirsdag, torsdag og fredag fra kl.12.00</a:t>
            </a:r>
          </a:p>
          <a:p>
            <a:pPr algn="ctr" defTabSz="1279525">
              <a:spcBef>
                <a:spcPct val="20000"/>
              </a:spcBef>
            </a:pPr>
            <a:endParaRPr lang="nb-NO" dirty="0"/>
          </a:p>
          <a:p>
            <a:pPr algn="ctr" defTabSz="1279525">
              <a:spcBef>
                <a:spcPct val="20000"/>
              </a:spcBef>
            </a:pPr>
            <a:endParaRPr lang="nb-NO" sz="2600" dirty="0">
              <a:solidFill>
                <a:srgbClr val="00529B"/>
              </a:solidFill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600" b="1" dirty="0">
                <a:solidFill>
                  <a:srgbClr val="00529B"/>
                </a:solidFill>
              </a:rPr>
              <a:t>Ring tlf. </a:t>
            </a:r>
            <a:r>
              <a:rPr lang="nb-NO" b="1" dirty="0"/>
              <a:t>77 62 72 00 </a:t>
            </a:r>
            <a:r>
              <a:rPr lang="nb-NO" b="1" dirty="0">
                <a:solidFill>
                  <a:schemeClr val="tx1"/>
                </a:solidFill>
              </a:rPr>
              <a:t>for timebestilling</a:t>
            </a:r>
            <a:endParaRPr lang="nb-NO" sz="2000" b="1" dirty="0">
              <a:solidFill>
                <a:schemeClr val="tx1"/>
              </a:solidFill>
            </a:endParaRPr>
          </a:p>
          <a:p>
            <a:pPr algn="ctr" defTabSz="1279525">
              <a:spcBef>
                <a:spcPct val="20000"/>
              </a:spcBef>
            </a:pPr>
            <a:endParaRPr lang="nb-NO" sz="2000" dirty="0"/>
          </a:p>
          <a:p>
            <a:pPr algn="ctr" defTabSz="1279525">
              <a:spcBef>
                <a:spcPct val="20000"/>
              </a:spcBef>
            </a:pPr>
            <a:endParaRPr lang="nb-NO" sz="2000" dirty="0">
              <a:latin typeface="Arial"/>
              <a:cs typeface="Arial"/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000" dirty="0">
                <a:solidFill>
                  <a:schemeClr val="tx1"/>
                </a:solidFill>
                <a:latin typeface="Arial"/>
                <a:cs typeface="Arial"/>
              </a:rPr>
              <a:t>Du trenger ikke henvisning fra lege.</a:t>
            </a:r>
            <a:endParaRPr lang="nb-NO" dirty="0">
              <a:solidFill>
                <a:schemeClr val="tx1"/>
              </a:solidFill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000" dirty="0">
                <a:solidFill>
                  <a:schemeClr val="tx1"/>
                </a:solidFill>
                <a:latin typeface="Arial"/>
                <a:cs typeface="Arial"/>
              </a:rPr>
              <a:t>Undersøkelse og behandling er gratis. </a:t>
            </a:r>
            <a:endParaRPr lang="nb-NO" dirty="0">
              <a:solidFill>
                <a:schemeClr val="tx1"/>
              </a:solidFill>
              <a:latin typeface="Arial"/>
              <a:cs typeface="Arial" charset="0"/>
            </a:endParaRPr>
          </a:p>
          <a:p>
            <a:pPr algn="ctr" defTabSz="1279525">
              <a:spcBef>
                <a:spcPct val="20000"/>
              </a:spcBef>
            </a:pPr>
            <a:endParaRPr lang="nb-NO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000" dirty="0">
                <a:solidFill>
                  <a:schemeClr val="tx1"/>
                </a:solidFill>
              </a:rPr>
              <a:t>Du finner oss i lokalene til Hud og revmatologisk poliklinikk UNN, Plan 6, fløy C.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B64D6D31-2B11-4223-B1AE-B8841BB61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725" y="0"/>
            <a:ext cx="8159750" cy="2276475"/>
          </a:xfrm>
        </p:spPr>
        <p:txBody>
          <a:bodyPr/>
          <a:lstStyle/>
          <a:p>
            <a:br>
              <a:rPr lang="nb-NO" sz="4400" dirty="0"/>
            </a:br>
            <a:r>
              <a:rPr lang="nb-NO" sz="4400" dirty="0"/>
              <a:t>Kan du være smittet av en seksuelt overførbar infeksjon?</a:t>
            </a:r>
            <a:br>
              <a:rPr lang="nb-NO" sz="4400" dirty="0"/>
            </a:br>
            <a:endParaRPr lang="nb-NO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B14FA7A2-396C-41DF-85C7-4A0149C6A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52128"/>
            <a:ext cx="8194675" cy="2664296"/>
          </a:xfrm>
        </p:spPr>
        <p:txBody>
          <a:bodyPr/>
          <a:lstStyle/>
          <a:p>
            <a:br>
              <a:rPr lang="nb-NO" sz="5400" dirty="0"/>
            </a:br>
            <a:r>
              <a:rPr lang="nb-NO" sz="5400" dirty="0"/>
              <a:t>Skal du teste deg for en seksuelt overførbar infeksjon?</a:t>
            </a:r>
            <a:br>
              <a:rPr lang="nb-NO" sz="5400" dirty="0"/>
            </a:br>
            <a:endParaRPr lang="nb-NO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7D1035-8FCC-4FDA-BADE-B2A75DAB54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39863" y="3016424"/>
            <a:ext cx="6721475" cy="750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 anchor="t" anchorCtr="1"/>
          <a:lstStyle/>
          <a:p>
            <a:pPr algn="ctr" defTabSz="1279525">
              <a:spcBef>
                <a:spcPct val="20000"/>
              </a:spcBef>
            </a:pPr>
            <a:endParaRPr lang="nb-NO" dirty="0">
              <a:latin typeface="Arial"/>
              <a:cs typeface="Arial"/>
            </a:endParaRPr>
          </a:p>
          <a:p>
            <a:pPr algn="ctr" defTabSz="1279525">
              <a:spcBef>
                <a:spcPct val="20000"/>
              </a:spcBef>
            </a:pPr>
            <a:r>
              <a:rPr lang="nb-NO" dirty="0"/>
              <a:t>- Da er du kommet riktig, henvend deg i luka.</a:t>
            </a:r>
          </a:p>
          <a:p>
            <a:pPr algn="ctr" defTabSz="1279525">
              <a:spcBef>
                <a:spcPct val="20000"/>
              </a:spcBef>
            </a:pPr>
            <a:endParaRPr lang="nb-NO" dirty="0">
              <a:latin typeface="Arial"/>
              <a:cs typeface="Arial"/>
            </a:endParaRPr>
          </a:p>
          <a:p>
            <a:pPr algn="ctr" defTabSz="1279525">
              <a:spcBef>
                <a:spcPct val="20000"/>
              </a:spcBef>
            </a:pPr>
            <a:r>
              <a:rPr lang="nb-NO" dirty="0">
                <a:solidFill>
                  <a:schemeClr val="tx1"/>
                </a:solidFill>
                <a:latin typeface="Arial"/>
                <a:cs typeface="Arial"/>
              </a:rPr>
              <a:t>Har du ikke bestilt time? </a:t>
            </a:r>
            <a:r>
              <a:rPr lang="nb-NO" b="1" dirty="0">
                <a:latin typeface="Arial"/>
                <a:cs typeface="Arial"/>
              </a:rPr>
              <a:t> </a:t>
            </a:r>
            <a:r>
              <a:rPr lang="nb-NO" sz="2600" b="1" dirty="0">
                <a:solidFill>
                  <a:srgbClr val="00529B"/>
                </a:solidFill>
                <a:latin typeface="Arial"/>
                <a:cs typeface="Arial"/>
              </a:rPr>
              <a:t>Ring tlf. </a:t>
            </a:r>
            <a:r>
              <a:rPr lang="nb-NO" b="1" dirty="0">
                <a:solidFill>
                  <a:schemeClr val="tx1"/>
                </a:solidFill>
                <a:latin typeface="Arial"/>
                <a:cs typeface="Arial"/>
              </a:rPr>
              <a:t>77 62 72 00</a:t>
            </a:r>
            <a:r>
              <a:rPr lang="nb-NO" dirty="0">
                <a:solidFill>
                  <a:schemeClr val="tx1"/>
                </a:solidFill>
                <a:latin typeface="Arial"/>
                <a:cs typeface="Arial"/>
              </a:rPr>
              <a:t> for timebestilling.</a:t>
            </a:r>
          </a:p>
          <a:p>
            <a:pPr algn="ctr" defTabSz="1279525">
              <a:spcBef>
                <a:spcPct val="20000"/>
              </a:spcBef>
            </a:pPr>
            <a:endParaRPr lang="nb-NO" sz="2800" dirty="0"/>
          </a:p>
          <a:p>
            <a:pPr algn="ctr" defTabSz="1279525">
              <a:spcBef>
                <a:spcPct val="20000"/>
              </a:spcBef>
            </a:pPr>
            <a:endParaRPr lang="nb-NO" sz="2800" dirty="0"/>
          </a:p>
          <a:p>
            <a:pPr algn="ctr" defTabSz="1279525">
              <a:spcBef>
                <a:spcPct val="20000"/>
              </a:spcBef>
            </a:pPr>
            <a:r>
              <a:rPr lang="nb-NO" sz="2800" dirty="0">
                <a:solidFill>
                  <a:schemeClr val="tx1"/>
                </a:solidFill>
                <a:latin typeface="Arial"/>
                <a:cs typeface="Arial"/>
              </a:rPr>
              <a:t>Undersøkelse og behandling er gratis. </a:t>
            </a:r>
            <a:endParaRPr lang="nb-NO" dirty="0">
              <a:solidFill>
                <a:schemeClr val="tx1"/>
              </a:solidFill>
              <a:cs typeface="Arial" charset="0"/>
            </a:endParaRPr>
          </a:p>
          <a:p>
            <a:pPr algn="ctr" defTabSz="1279525">
              <a:spcBef>
                <a:spcPct val="20000"/>
              </a:spcBef>
            </a:pPr>
            <a:r>
              <a:rPr lang="nb-NO" sz="2800" dirty="0">
                <a:solidFill>
                  <a:schemeClr val="tx1"/>
                </a:solidFill>
                <a:latin typeface="Arial"/>
                <a:cs typeface="Arial"/>
              </a:rPr>
              <a:t>Du trenger ikke henvisning fra lege for å få time hos oss. </a:t>
            </a:r>
            <a:endParaRPr lang="nb-NO" dirty="0">
              <a:solidFill>
                <a:schemeClr val="tx1"/>
              </a:solidFill>
              <a:cs typeface="Arial"/>
            </a:endParaRPr>
          </a:p>
          <a:p>
            <a:pPr algn="ctr" defTabSz="1279525">
              <a:spcBef>
                <a:spcPct val="20000"/>
              </a:spcBef>
            </a:pPr>
            <a:endParaRPr lang="nb-NO" dirty="0"/>
          </a:p>
          <a:p>
            <a:pPr algn="ctr" defTabSz="1279525">
              <a:spcBef>
                <a:spcPct val="20000"/>
              </a:spcBef>
            </a:pPr>
            <a:endParaRPr lang="nb-NO" dirty="0"/>
          </a:p>
          <a:p>
            <a:pPr algn="ctr" defTabSz="1279525">
              <a:spcBef>
                <a:spcPct val="20000"/>
              </a:spcBef>
            </a:pPr>
            <a:endParaRPr lang="nb-NO" sz="2600" dirty="0">
              <a:solidFill>
                <a:srgbClr val="00529B"/>
              </a:solidFill>
            </a:endParaRPr>
          </a:p>
          <a:p>
            <a:pPr algn="ctr" defTabSz="1279525">
              <a:spcBef>
                <a:spcPct val="20000"/>
              </a:spcBef>
            </a:pPr>
            <a:endParaRPr lang="nb-NO" sz="2000" dirty="0"/>
          </a:p>
          <a:p>
            <a:pPr algn="ctr" defTabSz="1279525">
              <a:spcBef>
                <a:spcPct val="20000"/>
              </a:spcBef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265368855"/>
      </p:ext>
    </p:extLst>
  </p:cSld>
  <p:clrMapOvr>
    <a:masterClrMapping/>
  </p:clrMapOvr>
</p:sld>
</file>

<file path=ppt/theme/theme1.xml><?xml version="1.0" encoding="utf-8"?>
<a:theme xmlns:a="http://schemas.openxmlformats.org/drawingml/2006/main" name="Plakat_mal_med_punktliste">
  <a:themeElements>
    <a:clrScheme name="Plakat-mal med punktlis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kat-mal med punktli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kat-mal med punktlis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kat-mal med punktlis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kat-mal med punktlis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kat-mal med punktlis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kat-mal med punktlis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kat-mal med punktlis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kat-mal med punktlis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36A48EB660BA408175FB8E2CA45DC7" ma:contentTypeVersion="24" ma:contentTypeDescription="Opprett et nytt dokument." ma:contentTypeScope="" ma:versionID="c19f9869a50733e657de6a81f2290b77">
  <xsd:schema xmlns:xsd="http://www.w3.org/2001/XMLSchema" xmlns:xs="http://www.w3.org/2001/XMLSchema" xmlns:p="http://schemas.microsoft.com/office/2006/metadata/properties" xmlns:ns1="http://schemas.microsoft.com/sharepoint/v3" xmlns:ns2="85771bec-83e1-4f3d-9eea-9d07542f2816" targetNamespace="http://schemas.microsoft.com/office/2006/metadata/properties" ma:root="true" ma:fieldsID="a81ca8919fa4c9fea41e6b59dbbb174e" ns1:_="" ns2:_="">
    <xsd:import namespace="http://schemas.microsoft.com/sharepoint/v3"/>
    <xsd:import namespace="85771bec-83e1-4f3d-9eea-9d07542f28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71bec-83e1-4f3d-9eea-9d07542f281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b1474d6-d385-4274-8de1-35402795c7f5}" ma:internalName="TaxCatchAll" ma:showField="CatchAllData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b1474d6-d385-4274-8de1-35402795c7f5}" ma:internalName="TaxCatchAllLabel" ma:readOnly="true" ma:showField="CatchAllDataLabel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771bec-83e1-4f3d-9eea-9d07542f2816"/>
    <FNSPRollUpIngress xmlns="85771bec-83e1-4f3d-9eea-9d07542f2816" xsi:nil="true"/>
    <PublishingExpirationDate xmlns="http://schemas.microsoft.com/sharepoint/v3" xsi:nil="true"/>
    <PublishingStartDate xmlns="http://schemas.microsoft.com/sharepoint/v3" xsi:nil="true"/>
    <TaxKeywordTaxHTField xmlns="85771bec-83e1-4f3d-9eea-9d07542f2816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811B9554-04C9-412E-BE3D-83959FC56F17}"/>
</file>

<file path=customXml/itemProps2.xml><?xml version="1.0" encoding="utf-8"?>
<ds:datastoreItem xmlns:ds="http://schemas.openxmlformats.org/officeDocument/2006/customXml" ds:itemID="{207584C4-1A47-4930-91D0-D0504A29086D}"/>
</file>

<file path=customXml/itemProps3.xml><?xml version="1.0" encoding="utf-8"?>
<ds:datastoreItem xmlns:ds="http://schemas.openxmlformats.org/officeDocument/2006/customXml" ds:itemID="{A9D311E1-3414-4FD8-A266-F948651C5724}"/>
</file>

<file path=docProps/app.xml><?xml version="1.0" encoding="utf-8"?>
<Properties xmlns="http://schemas.openxmlformats.org/officeDocument/2006/extended-properties" xmlns:vt="http://schemas.openxmlformats.org/officeDocument/2006/docPropsVTypes">
  <Template>Plakat_mal_med_punktliste</Template>
  <TotalTime>560</TotalTime>
  <Words>157</Words>
  <Application>Microsoft Office PowerPoint</Application>
  <PresentationFormat>A3 (297 x 420 mm)</PresentationFormat>
  <Paragraphs>31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Plakat_mal_med_punktliste</vt:lpstr>
      <vt:lpstr> Kan du være smittet av en seksuelt overførbar infeksjon? </vt:lpstr>
      <vt:lpstr> Skal du teste deg for en seksuelt overførbar infeksjon? </vt:lpstr>
    </vt:vector>
  </TitlesOfParts>
  <Company>Helse 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Hovedtittel</dc:title>
  <dc:creator>Frode Abrahamsen</dc:creator>
  <cp:keywords>_£Bilde</cp:keywords>
  <cp:lastModifiedBy>Kjensli Jan Frode</cp:lastModifiedBy>
  <cp:revision>40</cp:revision>
  <cp:lastPrinted>2023-03-10T10:55:21Z</cp:lastPrinted>
  <dcterms:created xsi:type="dcterms:W3CDTF">2015-06-11T08:52:20Z</dcterms:created>
  <dcterms:modified xsi:type="dcterms:W3CDTF">2023-06-01T09:08:14Z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0x0101004236A48EB660BA408175FB8E2CA45DC7</vt:lpwstr>
  </property>
</Properties>
</file>