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3"/>
  </p:notesMasterIdLst>
  <p:handoutMasterIdLst>
    <p:handoutMasterId r:id="rId24"/>
  </p:handoutMasterIdLst>
  <p:sldIdLst>
    <p:sldId id="256" r:id="rId2"/>
    <p:sldId id="284" r:id="rId3"/>
    <p:sldId id="274" r:id="rId4"/>
    <p:sldId id="275" r:id="rId5"/>
    <p:sldId id="279" r:id="rId6"/>
    <p:sldId id="258" r:id="rId7"/>
    <p:sldId id="259" r:id="rId8"/>
    <p:sldId id="287" r:id="rId9"/>
    <p:sldId id="260" r:id="rId10"/>
    <p:sldId id="276" r:id="rId11"/>
    <p:sldId id="263" r:id="rId12"/>
    <p:sldId id="261" r:id="rId13"/>
    <p:sldId id="262" r:id="rId14"/>
    <p:sldId id="264" r:id="rId15"/>
    <p:sldId id="283" r:id="rId16"/>
    <p:sldId id="265" r:id="rId17"/>
    <p:sldId id="266" r:id="rId18"/>
    <p:sldId id="271" r:id="rId19"/>
    <p:sldId id="281" r:id="rId20"/>
    <p:sldId id="269" r:id="rId21"/>
    <p:sldId id="270" r:id="rId22"/>
  </p:sldIdLst>
  <p:sldSz cx="9144000" cy="6858000" type="screen4x3"/>
  <p:notesSz cx="7099300" cy="10234613"/>
  <p:defaultTextStyle>
    <a:defPPr>
      <a:defRPr lang="nb-NO"/>
    </a:defPPr>
    <a:lvl1pPr algn="l" rtl="0" fontAlgn="base">
      <a:spcBef>
        <a:spcPct val="20000"/>
      </a:spcBef>
      <a:spcAft>
        <a:spcPct val="0"/>
      </a:spcAft>
      <a:defRPr sz="4400" b="1" kern="1200">
        <a:solidFill>
          <a:schemeClr val="accent2"/>
        </a:solidFill>
        <a:latin typeface="Comic Sans MS" panose="030F0702030302020204" pitchFamily="66" charset="0"/>
        <a:ea typeface="+mn-ea"/>
        <a:cs typeface="+mn-cs"/>
      </a:defRPr>
    </a:lvl1pPr>
    <a:lvl2pPr marL="457200" algn="l" rtl="0" fontAlgn="base">
      <a:spcBef>
        <a:spcPct val="20000"/>
      </a:spcBef>
      <a:spcAft>
        <a:spcPct val="0"/>
      </a:spcAft>
      <a:defRPr sz="4400" b="1" kern="1200">
        <a:solidFill>
          <a:schemeClr val="accent2"/>
        </a:solidFill>
        <a:latin typeface="Comic Sans MS" panose="030F0702030302020204" pitchFamily="66" charset="0"/>
        <a:ea typeface="+mn-ea"/>
        <a:cs typeface="+mn-cs"/>
      </a:defRPr>
    </a:lvl2pPr>
    <a:lvl3pPr marL="914400" algn="l" rtl="0" fontAlgn="base">
      <a:spcBef>
        <a:spcPct val="20000"/>
      </a:spcBef>
      <a:spcAft>
        <a:spcPct val="0"/>
      </a:spcAft>
      <a:defRPr sz="4400" b="1" kern="1200">
        <a:solidFill>
          <a:schemeClr val="accent2"/>
        </a:solidFill>
        <a:latin typeface="Comic Sans MS" panose="030F0702030302020204" pitchFamily="66" charset="0"/>
        <a:ea typeface="+mn-ea"/>
        <a:cs typeface="+mn-cs"/>
      </a:defRPr>
    </a:lvl3pPr>
    <a:lvl4pPr marL="1371600" algn="l" rtl="0" fontAlgn="base">
      <a:spcBef>
        <a:spcPct val="20000"/>
      </a:spcBef>
      <a:spcAft>
        <a:spcPct val="0"/>
      </a:spcAft>
      <a:defRPr sz="4400" b="1" kern="1200">
        <a:solidFill>
          <a:schemeClr val="accent2"/>
        </a:solidFill>
        <a:latin typeface="Comic Sans MS" panose="030F0702030302020204" pitchFamily="66" charset="0"/>
        <a:ea typeface="+mn-ea"/>
        <a:cs typeface="+mn-cs"/>
      </a:defRPr>
    </a:lvl4pPr>
    <a:lvl5pPr marL="1828800" algn="l" rtl="0" fontAlgn="base">
      <a:spcBef>
        <a:spcPct val="20000"/>
      </a:spcBef>
      <a:spcAft>
        <a:spcPct val="0"/>
      </a:spcAft>
      <a:defRPr sz="4400" b="1" kern="1200">
        <a:solidFill>
          <a:schemeClr val="accent2"/>
        </a:solidFill>
        <a:latin typeface="Comic Sans MS" panose="030F0702030302020204" pitchFamily="66" charset="0"/>
        <a:ea typeface="+mn-ea"/>
        <a:cs typeface="+mn-cs"/>
      </a:defRPr>
    </a:lvl5pPr>
    <a:lvl6pPr marL="2286000" algn="l" defTabSz="914400" rtl="0" eaLnBrk="1" latinLnBrk="0" hangingPunct="1">
      <a:defRPr sz="4400" b="1" kern="1200">
        <a:solidFill>
          <a:schemeClr val="accent2"/>
        </a:solidFill>
        <a:latin typeface="Comic Sans MS" panose="030F0702030302020204" pitchFamily="66" charset="0"/>
        <a:ea typeface="+mn-ea"/>
        <a:cs typeface="+mn-cs"/>
      </a:defRPr>
    </a:lvl6pPr>
    <a:lvl7pPr marL="2743200" algn="l" defTabSz="914400" rtl="0" eaLnBrk="1" latinLnBrk="0" hangingPunct="1">
      <a:defRPr sz="4400" b="1" kern="1200">
        <a:solidFill>
          <a:schemeClr val="accent2"/>
        </a:solidFill>
        <a:latin typeface="Comic Sans MS" panose="030F0702030302020204" pitchFamily="66" charset="0"/>
        <a:ea typeface="+mn-ea"/>
        <a:cs typeface="+mn-cs"/>
      </a:defRPr>
    </a:lvl7pPr>
    <a:lvl8pPr marL="3200400" algn="l" defTabSz="914400" rtl="0" eaLnBrk="1" latinLnBrk="0" hangingPunct="1">
      <a:defRPr sz="4400" b="1" kern="1200">
        <a:solidFill>
          <a:schemeClr val="accent2"/>
        </a:solidFill>
        <a:latin typeface="Comic Sans MS" panose="030F0702030302020204" pitchFamily="66" charset="0"/>
        <a:ea typeface="+mn-ea"/>
        <a:cs typeface="+mn-cs"/>
      </a:defRPr>
    </a:lvl8pPr>
    <a:lvl9pPr marL="3657600" algn="l" defTabSz="914400" rtl="0" eaLnBrk="1" latinLnBrk="0" hangingPunct="1">
      <a:defRPr sz="4400" b="1" kern="1200">
        <a:solidFill>
          <a:schemeClr val="accent2"/>
        </a:solidFill>
        <a:latin typeface="Comic Sans MS" panose="030F0702030302020204" pitchFamily="66" charset="0"/>
        <a:ea typeface="+mn-ea"/>
        <a:cs typeface="+mn-cs"/>
      </a:defRPr>
    </a:lvl9pPr>
  </p:defaultTextStyle>
  <p:modifyVerifier cryptProviderType="rsaAES" cryptAlgorithmClass="hash" cryptAlgorithmType="typeAny" cryptAlgorithmSid="14" spinCount="100000" saltData="5FNH68/iBoT1lhpuIRe1lA==" hashData="J1nn+PToQqvZw+UXlLtPXILL7+umyH0DtskeX0L+0Pq2jF/Mo0nfoQcSODqJpC1aKcaxApF4fsJJEskruE/E3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5">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2B19"/>
    <a:srgbClr val="CC0000"/>
    <a:srgbClr val="DDDDDD"/>
    <a:srgbClr val="FF0000"/>
    <a:srgbClr val="FF6600"/>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5134" autoAdjust="0"/>
  </p:normalViewPr>
  <p:slideViewPr>
    <p:cSldViewPr snapToGrid="0">
      <p:cViewPr varScale="1">
        <p:scale>
          <a:sx n="128" d="100"/>
          <a:sy n="128" d="100"/>
        </p:scale>
        <p:origin x="76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0"/>
    </p:cViewPr>
  </p:sorterViewPr>
  <p:notesViewPr>
    <p:cSldViewPr snapToGrid="0">
      <p:cViewPr varScale="1">
        <p:scale>
          <a:sx n="73" d="100"/>
          <a:sy n="73" d="100"/>
        </p:scale>
        <p:origin x="-2436" y="-120"/>
      </p:cViewPr>
      <p:guideLst>
        <p:guide orient="horz" pos="3225"/>
        <p:guide pos="223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3"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41" tIns="47521" rIns="95041" bIns="47521" numCol="1" anchor="t" anchorCtr="0" compatLnSpc="1">
            <a:prstTxWarp prst="textNoShape">
              <a:avLst/>
            </a:prstTxWarp>
          </a:bodyPr>
          <a:lstStyle>
            <a:lvl1pPr algn="r" defTabSz="950913">
              <a:spcBef>
                <a:spcPct val="0"/>
              </a:spcBef>
              <a:defRPr sz="1200" b="0">
                <a:solidFill>
                  <a:schemeClr val="tx1"/>
                </a:solidFill>
                <a:latin typeface="Arial" panose="020B0604020202020204" pitchFamily="34" charset="0"/>
              </a:defRPr>
            </a:lvl1pPr>
          </a:lstStyle>
          <a:p>
            <a:endParaRPr lang="nb-NO" altLang="nb-NO"/>
          </a:p>
        </p:txBody>
      </p:sp>
      <p:sp>
        <p:nvSpPr>
          <p:cNvPr id="76804"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41" tIns="47521" rIns="95041" bIns="47521" numCol="1" anchor="b" anchorCtr="0" compatLnSpc="1">
            <a:prstTxWarp prst="textNoShape">
              <a:avLst/>
            </a:prstTxWarp>
          </a:bodyPr>
          <a:lstStyle>
            <a:lvl1pPr defTabSz="950913">
              <a:spcBef>
                <a:spcPct val="0"/>
              </a:spcBef>
              <a:defRPr sz="1200" b="0">
                <a:solidFill>
                  <a:schemeClr val="tx1"/>
                </a:solidFill>
                <a:latin typeface="Arial" panose="020B0604020202020204" pitchFamily="34" charset="0"/>
              </a:defRPr>
            </a:lvl1pPr>
          </a:lstStyle>
          <a:p>
            <a:r>
              <a:rPr lang="nb-NO" altLang="nb-NO"/>
              <a:t>© 2005 AMA UNN HF</a:t>
            </a:r>
          </a:p>
        </p:txBody>
      </p:sp>
      <p:sp>
        <p:nvSpPr>
          <p:cNvPr id="76805"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41" tIns="47521" rIns="95041" bIns="47521" numCol="1" anchor="b" anchorCtr="0" compatLnSpc="1">
            <a:prstTxWarp prst="textNoShape">
              <a:avLst/>
            </a:prstTxWarp>
          </a:bodyPr>
          <a:lstStyle>
            <a:lvl1pPr algn="r" defTabSz="950913">
              <a:spcBef>
                <a:spcPct val="0"/>
              </a:spcBef>
              <a:defRPr sz="1200" b="0">
                <a:solidFill>
                  <a:schemeClr val="tx1"/>
                </a:solidFill>
                <a:latin typeface="Arial" panose="020B0604020202020204" pitchFamily="34" charset="0"/>
              </a:defRPr>
            </a:lvl1pPr>
          </a:lstStyle>
          <a:p>
            <a:fld id="{05B76CA9-A2C6-4A6D-9BAC-4A78007CFFCB}" type="slidenum">
              <a:rPr lang="nb-NO" altLang="nb-NO"/>
              <a:pPr/>
              <a:t>‹#›</a:t>
            </a:fld>
            <a:endParaRPr lang="nb-NO" altLang="nb-NO"/>
          </a:p>
        </p:txBody>
      </p:sp>
      <p:sp>
        <p:nvSpPr>
          <p:cNvPr id="76806" name="Rectangle 6"/>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a:solidFill>
                  <a:schemeClr val="tx1"/>
                </a:solidFill>
                <a:latin typeface="Arial" panose="020B0604020202020204" pitchFamily="34" charset="0"/>
              </a:defRPr>
            </a:lvl1pPr>
          </a:lstStyle>
          <a:p>
            <a:r>
              <a:rPr lang="nb-NO" altLang="nb-NO"/>
              <a:t>Godt HMS-arbeid i fiskeindustrien</a:t>
            </a:r>
          </a:p>
        </p:txBody>
      </p:sp>
    </p:spTree>
    <p:extLst>
      <p:ext uri="{BB962C8B-B14F-4D97-AF65-F5344CB8AC3E}">
        <p14:creationId xmlns:p14="http://schemas.microsoft.com/office/powerpoint/2010/main" val="1265166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0" name="Rectangle 4"/>
          <p:cNvSpPr>
            <a:spLocks noRot="1" noChangeArrowheads="1" noTextEdit="1"/>
          </p:cNvSpPr>
          <p:nvPr>
            <p:ph type="sldImg" idx="2"/>
          </p:nvPr>
        </p:nvSpPr>
        <p:spPr bwMode="auto">
          <a:xfrm>
            <a:off x="1503363" y="26988"/>
            <a:ext cx="4030662" cy="30226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477838" y="3163888"/>
            <a:ext cx="6073775" cy="656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2" tIns="48205" rIns="96412" bIns="48205" numCol="1" anchor="t" anchorCtr="0" compatLnSpc="1">
            <a:prstTxWarp prst="textNoShape">
              <a:avLst/>
            </a:prstTxWarp>
          </a:bodyPr>
          <a:lstStyle/>
          <a:p>
            <a:pPr lvl="0"/>
            <a:r>
              <a:rPr lang="nb-NO" altLang="nb-NO" smtClean="0"/>
              <a:t>Klikk for å redigere tekststiler i malen</a:t>
            </a:r>
          </a:p>
          <a:p>
            <a:pPr lvl="1"/>
            <a:r>
              <a:rPr lang="nb-NO" altLang="nb-NO" smtClean="0"/>
              <a:t>Andre nivå</a:t>
            </a:r>
          </a:p>
          <a:p>
            <a:pPr lvl="2"/>
            <a:r>
              <a:rPr lang="nb-NO" altLang="nb-NO" smtClean="0"/>
              <a:t>Tredje nivå</a:t>
            </a:r>
          </a:p>
          <a:p>
            <a:pPr lvl="3"/>
            <a:r>
              <a:rPr lang="nb-NO" altLang="nb-NO" smtClean="0"/>
              <a:t>Fjerde nivå</a:t>
            </a:r>
          </a:p>
          <a:p>
            <a:pPr lvl="4"/>
            <a:r>
              <a:rPr lang="nb-NO" altLang="nb-NO" smtClean="0"/>
              <a:t>Femte nivå</a:t>
            </a:r>
          </a:p>
        </p:txBody>
      </p:sp>
      <p:sp>
        <p:nvSpPr>
          <p:cNvPr id="9222" name="Rectangle 6"/>
          <p:cNvSpPr>
            <a:spLocks noGrp="1" noChangeArrowheads="1"/>
          </p:cNvSpPr>
          <p:nvPr>
            <p:ph type="ftr" sz="quarter" idx="4"/>
          </p:nvPr>
        </p:nvSpPr>
        <p:spPr bwMode="auto">
          <a:xfrm>
            <a:off x="93663"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2" tIns="48205" rIns="96412" bIns="48205" numCol="1" anchor="b" anchorCtr="0" compatLnSpc="1">
            <a:prstTxWarp prst="textNoShape">
              <a:avLst/>
            </a:prstTxWarp>
          </a:bodyPr>
          <a:lstStyle>
            <a:lvl1pPr defTabSz="963613">
              <a:spcBef>
                <a:spcPct val="0"/>
              </a:spcBef>
              <a:defRPr sz="1200" b="0">
                <a:solidFill>
                  <a:schemeClr val="tx1"/>
                </a:solidFill>
                <a:latin typeface="Arial" panose="020B0604020202020204" pitchFamily="34" charset="0"/>
              </a:defRPr>
            </a:lvl1pPr>
          </a:lstStyle>
          <a:p>
            <a:r>
              <a:rPr lang="nb-NO" altLang="nb-NO"/>
              <a:t>© 2005 AMA UNN HF</a:t>
            </a:r>
          </a:p>
        </p:txBody>
      </p:sp>
      <p:sp>
        <p:nvSpPr>
          <p:cNvPr id="9223" name="Rectangle 7"/>
          <p:cNvSpPr>
            <a:spLocks noGrp="1" noChangeArrowheads="1"/>
          </p:cNvSpPr>
          <p:nvPr>
            <p:ph type="sldNum" sz="quarter" idx="5"/>
          </p:nvPr>
        </p:nvSpPr>
        <p:spPr bwMode="auto">
          <a:xfrm>
            <a:off x="3927475"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2" tIns="48205" rIns="96412" bIns="48205" numCol="1" anchor="b" anchorCtr="0" compatLnSpc="1">
            <a:prstTxWarp prst="textNoShape">
              <a:avLst/>
            </a:prstTxWarp>
          </a:bodyPr>
          <a:lstStyle>
            <a:lvl1pPr algn="r" defTabSz="963613">
              <a:spcBef>
                <a:spcPct val="0"/>
              </a:spcBef>
              <a:defRPr sz="1200" b="0">
                <a:solidFill>
                  <a:schemeClr val="tx1"/>
                </a:solidFill>
                <a:latin typeface="Arial" panose="020B0604020202020204" pitchFamily="34" charset="0"/>
              </a:defRPr>
            </a:lvl1pPr>
          </a:lstStyle>
          <a:p>
            <a:fld id="{2B358954-E8B6-426C-A3CE-EDEC99F12624}" type="slidenum">
              <a:rPr lang="nb-NO" altLang="nb-NO"/>
              <a:pPr/>
              <a:t>‹#›</a:t>
            </a:fld>
            <a:endParaRPr lang="nb-NO" altLang="nb-NO"/>
          </a:p>
        </p:txBody>
      </p:sp>
    </p:spTree>
    <p:extLst>
      <p:ext uri="{BB962C8B-B14F-4D97-AF65-F5344CB8AC3E}">
        <p14:creationId xmlns:p14="http://schemas.microsoft.com/office/powerpoint/2010/main" val="2029510489"/>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E929B96D-5809-4739-A000-967B211A1891}" type="slidenum">
              <a:rPr lang="nb-NO" altLang="nb-NO"/>
              <a:pPr/>
              <a:t>1</a:t>
            </a:fld>
            <a:endParaRPr lang="nb-NO" altLang="nb-NO"/>
          </a:p>
        </p:txBody>
      </p:sp>
      <p:sp>
        <p:nvSpPr>
          <p:cNvPr id="52226" name="Rectangle 2"/>
          <p:cNvSpPr>
            <a:spLocks noRot="1" noChangeArrowheads="1" noTextEdit="1"/>
          </p:cNvSpPr>
          <p:nvPr>
            <p:ph type="sldImg"/>
          </p:nvPr>
        </p:nvSpPr>
        <p:spPr>
          <a:xfrm>
            <a:off x="1503363" y="12700"/>
            <a:ext cx="4030662" cy="3022600"/>
          </a:xfrm>
          <a:ln/>
        </p:spPr>
      </p:sp>
      <p:sp>
        <p:nvSpPr>
          <p:cNvPr id="52227" name="Rectangle 3"/>
          <p:cNvSpPr>
            <a:spLocks noGrp="1" noChangeArrowheads="1"/>
          </p:cNvSpPr>
          <p:nvPr>
            <p:ph type="body" idx="1"/>
          </p:nvPr>
        </p:nvSpPr>
        <p:spPr/>
        <p:txBody>
          <a:bodyPr/>
          <a:lstStyle/>
          <a:p>
            <a:r>
              <a:rPr lang="nb-NO" altLang="nb-NO" u="sng"/>
              <a:t>Til overskriften: </a:t>
            </a:r>
            <a:r>
              <a:rPr lang="nb-NO" altLang="nb-NO"/>
              <a:t> (det handler faktisk om å trives)</a:t>
            </a:r>
            <a:br>
              <a:rPr lang="nb-NO" altLang="nb-NO"/>
            </a:br>
            <a:endParaRPr lang="nb-NO" altLang="nb-NO" u="sng"/>
          </a:p>
          <a:p>
            <a:r>
              <a:rPr lang="nb-NO" altLang="nb-NO"/>
              <a:t>Tittelen er en påminnelse om at helse-, miljø- og sikkerhetsarbeid handler om mer enn støy, kulde og avgasser fra trucker. Det handler om mer enn hørselsvern, ventilasjonsanlegg og latekshansker.  Det handler om en </a:t>
            </a:r>
            <a:r>
              <a:rPr lang="nb-NO" altLang="nb-NO" b="1"/>
              <a:t>HELHET</a:t>
            </a:r>
            <a:r>
              <a:rPr lang="nb-NO" altLang="nb-NO"/>
              <a:t>, som inkluderer forhold som kameratskap, en leder som ser, noen som bryr seg, pizzakvelder og kaffepauser  – dvs. </a:t>
            </a:r>
            <a:r>
              <a:rPr lang="nb-NO" altLang="nb-NO" b="1"/>
              <a:t>ALLE</a:t>
            </a:r>
            <a:r>
              <a:rPr lang="nb-NO" altLang="nb-NO"/>
              <a:t> de forhold som til slutt avgjør om den enkelte trives i sitt arbeid. Denne forelesningen er ment å være et bidrag til å synliggjøre noe av denne helheten.  </a:t>
            </a:r>
          </a:p>
          <a:p>
            <a:endParaRPr lang="nb-NO" altLang="nb-NO"/>
          </a:p>
        </p:txBody>
      </p:sp>
    </p:spTree>
    <p:extLst>
      <p:ext uri="{BB962C8B-B14F-4D97-AF65-F5344CB8AC3E}">
        <p14:creationId xmlns:p14="http://schemas.microsoft.com/office/powerpoint/2010/main" val="1671697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FE2A1AF2-36C9-454A-B89F-57E5F5B31D1A}" type="slidenum">
              <a:rPr lang="nb-NO" altLang="nb-NO"/>
              <a:pPr/>
              <a:t>10</a:t>
            </a:fld>
            <a:endParaRPr lang="nb-NO" altLang="nb-NO"/>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nb-NO" altLang="nb-NO"/>
              <a:t>Dette lysbildet er en fortsettelse av temaet fra forrige bilde. Den første uttalelsen (”Nei, det finner dem ut selv der oppe om det trengs å prate om noe… med arbeidsfolkene”) handler om nødvendigheten av møteplasser og det andre (”Hvis de ansatte får spørsmål og sånn, da er det ikke mange som sier noe. Da tør dem ikke si noe. Vi skal prøve å få slutt på det, så vi får en dialog……”) handler om innholdet i møtene – dvs at man må legge opp møtene sånn at folk faktisk tør å snakke. Man må spørre og man må høre hva folk har å si. </a:t>
            </a:r>
          </a:p>
          <a:p>
            <a:endParaRPr lang="nb-NO" altLang="nb-NO"/>
          </a:p>
          <a:p>
            <a:r>
              <a:rPr lang="nb-NO" altLang="nb-NO" u="sng"/>
              <a:t>Viktig presisering:</a:t>
            </a:r>
          </a:p>
          <a:p>
            <a:r>
              <a:rPr lang="nb-NO" altLang="nb-NO"/>
              <a:t>Intervjuene i prosjektet avdekket at det er store forskjeller i hvordan de ulike virksomheter praktiserer dette med møteplasser. Noen beskriver at de arbeider i store virksomheter hvor det svært sjelden er møter. Andre kommer fra små virksomheter og beskriver en hverdag hvor det nesten ikke er nødvendig med møter – fordi bedriften er liten, alle snakker med alle, og de møtes ofte.</a:t>
            </a:r>
          </a:p>
          <a:p>
            <a:endParaRPr lang="nb-NO" altLang="nb-NO"/>
          </a:p>
          <a:p>
            <a:r>
              <a:rPr lang="nb-NO" altLang="nb-NO"/>
              <a:t>(Til foreleser)</a:t>
            </a:r>
          </a:p>
          <a:p>
            <a:r>
              <a:rPr lang="nb-NO" altLang="nb-NO"/>
              <a:t>Under dette punktet vil det kanskje egne seg å spørre – hvilke møteplasser har dere i din virksomhet, og hvordan er møtene lagt opp/ hvordan brukes de?</a:t>
            </a:r>
          </a:p>
        </p:txBody>
      </p:sp>
    </p:spTree>
    <p:extLst>
      <p:ext uri="{BB962C8B-B14F-4D97-AF65-F5344CB8AC3E}">
        <p14:creationId xmlns:p14="http://schemas.microsoft.com/office/powerpoint/2010/main" val="3535956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F6D236FE-40D3-442F-9327-FD46B1F51527}" type="slidenum">
              <a:rPr lang="nb-NO" altLang="nb-NO"/>
              <a:pPr/>
              <a:t>11</a:t>
            </a:fld>
            <a:endParaRPr lang="nb-NO" altLang="nb-NO"/>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pPr>
              <a:lnSpc>
                <a:spcPct val="90000"/>
              </a:lnSpc>
            </a:pPr>
            <a:r>
              <a:rPr lang="nb-NO" altLang="nb-NO" u="sng"/>
              <a:t>Om melderutiner:</a:t>
            </a:r>
          </a:p>
          <a:p>
            <a:pPr>
              <a:lnSpc>
                <a:spcPct val="90000"/>
              </a:lnSpc>
            </a:pPr>
            <a:r>
              <a:rPr lang="nb-NO" altLang="nb-NO"/>
              <a:t>Melderutiner handler om dette med å si fra om forhold i arbeidsmiljøet</a:t>
            </a:r>
            <a:br>
              <a:rPr lang="nb-NO" altLang="nb-NO"/>
            </a:br>
            <a:r>
              <a:rPr lang="nb-NO" altLang="nb-NO"/>
              <a:t>( skriftlig eller muntlig, i møter eller utenfor møter). Det ”formelle” i dette er at det er at rutinene for å melde fra er formulert skriftlig, og er tilgjengelig for alle.</a:t>
            </a:r>
          </a:p>
          <a:p>
            <a:pPr>
              <a:lnSpc>
                <a:spcPct val="90000"/>
              </a:lnSpc>
            </a:pPr>
            <a:endParaRPr lang="nb-NO" altLang="nb-NO"/>
          </a:p>
          <a:p>
            <a:pPr>
              <a:lnSpc>
                <a:spcPct val="90000"/>
              </a:lnSpc>
            </a:pPr>
            <a:r>
              <a:rPr lang="nb-NO" altLang="nb-NO" u="sng"/>
              <a:t>Fra intervjuene:</a:t>
            </a:r>
          </a:p>
          <a:p>
            <a:pPr>
              <a:lnSpc>
                <a:spcPct val="90000"/>
              </a:lnSpc>
            </a:pPr>
            <a:r>
              <a:rPr lang="nb-NO" altLang="nb-NO"/>
              <a:t>I intervjuene kom det frem at enkelte virksomheter har dårlige rutiner for håndtering av meldinger vedrørende arbeidsmiljøet.</a:t>
            </a:r>
            <a:br>
              <a:rPr lang="nb-NO" altLang="nb-NO"/>
            </a:br>
            <a:r>
              <a:rPr lang="nb-NO" altLang="nb-NO"/>
              <a:t>I andre virksomheter var det tydelig at de hadde gode rutiner. I slike bedrifter handler det om at følgende elementer er på plass:</a:t>
            </a:r>
            <a:br>
              <a:rPr lang="nb-NO" altLang="nb-NO"/>
            </a:br>
            <a:r>
              <a:rPr lang="nb-NO" altLang="nb-NO"/>
              <a:t/>
            </a:r>
            <a:br>
              <a:rPr lang="nb-NO" altLang="nb-NO"/>
            </a:br>
            <a:r>
              <a:rPr lang="nb-NO" altLang="nb-NO" u="sng"/>
              <a:t>Legge merke til:</a:t>
            </a:r>
          </a:p>
          <a:p>
            <a:pPr>
              <a:lnSpc>
                <a:spcPct val="90000"/>
              </a:lnSpc>
            </a:pPr>
            <a:r>
              <a:rPr lang="nb-NO" altLang="nb-NO"/>
              <a:t>Alle (leder og ansatte) har et ansvar for å oppdage og legge merke til at noe ikke er som det skal være. </a:t>
            </a:r>
            <a:br>
              <a:rPr lang="nb-NO" altLang="nb-NO"/>
            </a:br>
            <a:endParaRPr lang="nb-NO" altLang="nb-NO"/>
          </a:p>
          <a:p>
            <a:pPr>
              <a:lnSpc>
                <a:spcPct val="90000"/>
              </a:lnSpc>
            </a:pPr>
            <a:r>
              <a:rPr lang="nb-NO" altLang="nb-NO" u="sng"/>
              <a:t>Formidle</a:t>
            </a:r>
            <a:br>
              <a:rPr lang="nb-NO" altLang="nb-NO" u="sng"/>
            </a:br>
            <a:r>
              <a:rPr lang="nb-NO" altLang="nb-NO"/>
              <a:t>Alle har og et ansvar for å si fra, dvs. formidle, jf. AML § 16 arbeidstakers plikter.</a:t>
            </a:r>
          </a:p>
          <a:p>
            <a:pPr>
              <a:lnSpc>
                <a:spcPct val="90000"/>
              </a:lnSpc>
            </a:pPr>
            <a:endParaRPr lang="nb-NO" altLang="nb-NO"/>
          </a:p>
          <a:p>
            <a:pPr>
              <a:lnSpc>
                <a:spcPct val="90000"/>
              </a:lnSpc>
            </a:pPr>
            <a:r>
              <a:rPr lang="nb-NO" altLang="nb-NO" u="sng"/>
              <a:t>Ha en mottaker.</a:t>
            </a:r>
            <a:br>
              <a:rPr lang="nb-NO" altLang="nb-NO" u="sng"/>
            </a:br>
            <a:r>
              <a:rPr lang="nb-NO" altLang="nb-NO"/>
              <a:t>Det må fremgå skriftlig hvem som skal motta informasjonen. Den må ha en adressat.</a:t>
            </a:r>
          </a:p>
          <a:p>
            <a:pPr>
              <a:lnSpc>
                <a:spcPct val="90000"/>
              </a:lnSpc>
            </a:pPr>
            <a:endParaRPr lang="nb-NO" altLang="nb-NO"/>
          </a:p>
          <a:p>
            <a:pPr>
              <a:lnSpc>
                <a:spcPct val="90000"/>
              </a:lnSpc>
            </a:pPr>
            <a:r>
              <a:rPr lang="nb-NO" altLang="nb-NO" u="sng"/>
              <a:t>Iverksette, handle, gjøre</a:t>
            </a:r>
            <a:br>
              <a:rPr lang="nb-NO" altLang="nb-NO" u="sng"/>
            </a:br>
            <a:r>
              <a:rPr lang="nb-NO" altLang="nb-NO"/>
              <a:t>Det må være tydelig hvem som er ansvarlig for å gjøre noe. </a:t>
            </a:r>
          </a:p>
          <a:p>
            <a:pPr>
              <a:lnSpc>
                <a:spcPct val="90000"/>
              </a:lnSpc>
            </a:pPr>
            <a:endParaRPr lang="nb-NO" altLang="nb-NO"/>
          </a:p>
          <a:p>
            <a:pPr>
              <a:lnSpc>
                <a:spcPct val="90000"/>
              </a:lnSpc>
            </a:pPr>
            <a:r>
              <a:rPr lang="nb-NO" altLang="nb-NO" u="sng"/>
              <a:t>Konklusjon:</a:t>
            </a:r>
          </a:p>
          <a:p>
            <a:pPr>
              <a:lnSpc>
                <a:spcPct val="90000"/>
              </a:lnSpc>
            </a:pPr>
            <a:r>
              <a:rPr lang="nb-NO" altLang="nb-NO"/>
              <a:t>Den aller største utfordring i mange av virksomhetene er dette siste. AT NOEN TAR ANSVARET FOR AT NOE BLIR GJORT. I mange virksomheter er de ansatte flinke til å si fra, men ingenting skjer.  Dette er det kritiske punkt og det er her det ligger store forbedringsmuligheter.</a:t>
            </a:r>
          </a:p>
          <a:p>
            <a:pPr>
              <a:lnSpc>
                <a:spcPct val="90000"/>
              </a:lnSpc>
            </a:pPr>
            <a:endParaRPr lang="nb-NO" altLang="nb-NO"/>
          </a:p>
          <a:p>
            <a:pPr>
              <a:lnSpc>
                <a:spcPct val="90000"/>
              </a:lnSpc>
            </a:pPr>
            <a:r>
              <a:rPr lang="nb-NO" altLang="nb-NO"/>
              <a:t>Er det noen vits i å si fra? Svaret skal være JA. </a:t>
            </a:r>
          </a:p>
        </p:txBody>
      </p:sp>
    </p:spTree>
    <p:extLst>
      <p:ext uri="{BB962C8B-B14F-4D97-AF65-F5344CB8AC3E}">
        <p14:creationId xmlns:p14="http://schemas.microsoft.com/office/powerpoint/2010/main" val="2456938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3B876449-A798-4BAA-A994-5D06F48FB457}" type="slidenum">
              <a:rPr lang="nb-NO" altLang="nb-NO"/>
              <a:pPr/>
              <a:t>12</a:t>
            </a:fld>
            <a:endParaRPr lang="nb-NO" altLang="nb-NO"/>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nb-NO" altLang="nb-NO"/>
              <a:t>Vi har i de forrige bildene sett på viktigheten av å ha møteplasser og melderutiner. Vi skal nå se nærmere på at det også er viktig at man har ”papirene i orden”. At rutiner er beskrevet og at prosedyrer er dokumentert. </a:t>
            </a:r>
          </a:p>
          <a:p>
            <a:endParaRPr lang="nb-NO" altLang="nb-NO"/>
          </a:p>
          <a:p>
            <a:r>
              <a:rPr lang="nb-NO" altLang="nb-NO"/>
              <a:t>Med dette lysbildet vil vi fokusere på viktigheten av at internkontrollarbeidet i den enkelte virksomhet ikke ender opp som ”hyllemateriale”. Dvs. som tilfredsstiller alle forskrifter, men som ikke brukes av arbeidstakerne i bedriften. </a:t>
            </a:r>
          </a:p>
        </p:txBody>
      </p:sp>
    </p:spTree>
    <p:extLst>
      <p:ext uri="{BB962C8B-B14F-4D97-AF65-F5344CB8AC3E}">
        <p14:creationId xmlns:p14="http://schemas.microsoft.com/office/powerpoint/2010/main" val="2108977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75BAFCA7-1790-4155-A19E-248E17958F83}" type="slidenum">
              <a:rPr lang="nb-NO" altLang="nb-NO"/>
              <a:pPr/>
              <a:t>13</a:t>
            </a:fld>
            <a:endParaRPr lang="nb-NO" altLang="nb-NO"/>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pPr>
              <a:tabLst>
                <a:tab pos="180975" algn="l"/>
              </a:tabLst>
            </a:pPr>
            <a:r>
              <a:rPr lang="nb-NO" altLang="nb-NO"/>
              <a:t>Både ut fra intervjumaterialet, men også ut fra generelle erfaringer har vi sett at det alltid er et stort potensiale for forbedring når det gjelder skriftliggjøring i internkontrollarbeidet:</a:t>
            </a:r>
          </a:p>
          <a:p>
            <a:pPr>
              <a:tabLst>
                <a:tab pos="180975" algn="l"/>
              </a:tabLst>
            </a:pPr>
            <a:endParaRPr lang="nb-NO" altLang="nb-NO"/>
          </a:p>
          <a:p>
            <a:pPr>
              <a:tabLst>
                <a:tab pos="180975" algn="l"/>
              </a:tabLst>
            </a:pPr>
            <a:r>
              <a:rPr lang="nb-NO" altLang="nb-NO">
                <a:cs typeface="Arial" panose="020B0604020202020204" pitchFamily="34" charset="0"/>
              </a:rPr>
              <a:t>•	</a:t>
            </a:r>
            <a:r>
              <a:rPr lang="nb-NO" altLang="nb-NO" u="sng"/>
              <a:t>Forenkling:</a:t>
            </a:r>
            <a:r>
              <a:rPr lang="nb-NO" altLang="nb-NO"/>
              <a:t> Det er alltid mulig å forenkle (forenkle,forenkle,forenkle)</a:t>
            </a:r>
          </a:p>
          <a:p>
            <a:pPr>
              <a:buFontTx/>
              <a:buChar char="•"/>
              <a:tabLst>
                <a:tab pos="180975" algn="l"/>
              </a:tabLst>
            </a:pPr>
            <a:endParaRPr lang="nb-NO" altLang="nb-NO"/>
          </a:p>
          <a:p>
            <a:pPr>
              <a:tabLst>
                <a:tab pos="180975" algn="l"/>
              </a:tabLst>
            </a:pPr>
            <a:r>
              <a:rPr lang="nb-NO" altLang="nb-NO">
                <a:cs typeface="Arial" panose="020B0604020202020204" pitchFamily="34" charset="0"/>
              </a:rPr>
              <a:t>•	</a:t>
            </a:r>
            <a:r>
              <a:rPr lang="nb-NO" altLang="nb-NO" u="sng"/>
              <a:t>Tilgjengelighet:</a:t>
            </a:r>
            <a:r>
              <a:rPr lang="nb-NO" altLang="nb-NO"/>
              <a:t> Det er stort sett alltid mulig å gjøre dokumentasjonen mer tilgjengelig 	for alle brukerne (hvor finner de den?)</a:t>
            </a:r>
          </a:p>
          <a:p>
            <a:pPr>
              <a:buFontTx/>
              <a:buChar char="•"/>
              <a:tabLst>
                <a:tab pos="180975" algn="l"/>
              </a:tabLst>
            </a:pPr>
            <a:endParaRPr lang="nb-NO" altLang="nb-NO"/>
          </a:p>
          <a:p>
            <a:pPr>
              <a:tabLst>
                <a:tab pos="180975" algn="l"/>
              </a:tabLst>
            </a:pPr>
            <a:r>
              <a:rPr lang="nb-NO" altLang="nb-NO">
                <a:cs typeface="Arial" panose="020B0604020202020204" pitchFamily="34" charset="0"/>
              </a:rPr>
              <a:t>•	</a:t>
            </a:r>
            <a:r>
              <a:rPr lang="nb-NO" altLang="nb-NO" u="sng"/>
              <a:t>Brukervennlig:</a:t>
            </a:r>
            <a:r>
              <a:rPr lang="nb-NO" altLang="nb-NO"/>
              <a:t> Det er alltid mulig å gjøre dokumentasjonen mer brukervennlig (mer 	lesbar og forståelig)</a:t>
            </a:r>
          </a:p>
          <a:p>
            <a:pPr>
              <a:buFontTx/>
              <a:buChar char="•"/>
              <a:tabLst>
                <a:tab pos="180975" algn="l"/>
              </a:tabLst>
            </a:pPr>
            <a:endParaRPr lang="nb-NO" altLang="nb-NO"/>
          </a:p>
          <a:p>
            <a:pPr>
              <a:tabLst>
                <a:tab pos="180975" algn="l"/>
              </a:tabLst>
            </a:pPr>
            <a:r>
              <a:rPr lang="nb-NO" altLang="nb-NO">
                <a:cs typeface="Arial" panose="020B0604020202020204" pitchFamily="34" charset="0"/>
              </a:rPr>
              <a:t>•	</a:t>
            </a:r>
            <a:r>
              <a:rPr lang="nb-NO" altLang="nb-NO" u="sng"/>
              <a:t>Forsvarlig:</a:t>
            </a:r>
            <a:r>
              <a:rPr lang="nb-NO" altLang="nb-NO"/>
              <a:t> Det er nødvendig å ha et minimum av papirer på plass for å sikre en 	forsvarlig drift</a:t>
            </a:r>
          </a:p>
          <a:p>
            <a:pPr>
              <a:buFontTx/>
              <a:buChar char="•"/>
              <a:tabLst>
                <a:tab pos="180975" algn="l"/>
              </a:tabLst>
            </a:pPr>
            <a:endParaRPr lang="nb-NO" altLang="nb-NO"/>
          </a:p>
          <a:p>
            <a:pPr>
              <a:tabLst>
                <a:tab pos="180975" algn="l"/>
              </a:tabLst>
            </a:pPr>
            <a:r>
              <a:rPr lang="nb-NO" altLang="nb-NO">
                <a:cs typeface="Arial" panose="020B0604020202020204" pitchFamily="34" charset="0"/>
              </a:rPr>
              <a:t>•	</a:t>
            </a:r>
            <a:r>
              <a:rPr lang="nb-NO" altLang="nb-NO" u="sng"/>
              <a:t>Lokal tilpasning</a:t>
            </a:r>
            <a:r>
              <a:rPr lang="nb-NO" altLang="nb-NO"/>
              <a:t>: Det er alltid mulig å gjøre tilpasninger lokalt, dvs. </a:t>
            </a:r>
            <a:br>
              <a:rPr lang="nb-NO" altLang="nb-NO"/>
            </a:br>
            <a:r>
              <a:rPr lang="nb-NO" altLang="nb-NO"/>
              <a:t>	</a:t>
            </a:r>
            <a:r>
              <a:rPr lang="nb-NO" altLang="nb-NO" b="1"/>
              <a:t>LAGE SYSTEMER OG RUTINER SOM FUNGERER I VIRKSOMHETEN.</a:t>
            </a:r>
          </a:p>
          <a:p>
            <a:pPr>
              <a:tabLst>
                <a:tab pos="180975" algn="l"/>
              </a:tabLst>
            </a:pPr>
            <a:endParaRPr lang="nb-NO" altLang="nb-NO" b="1"/>
          </a:p>
          <a:p>
            <a:pPr>
              <a:tabLst>
                <a:tab pos="180975" algn="l"/>
              </a:tabLst>
            </a:pPr>
            <a:r>
              <a:rPr lang="nb-NO" altLang="nb-NO" u="sng"/>
              <a:t>Konklusjon:</a:t>
            </a:r>
            <a:br>
              <a:rPr lang="nb-NO" altLang="nb-NO" u="sng"/>
            </a:br>
            <a:r>
              <a:rPr lang="nb-NO" altLang="nb-NO"/>
              <a:t>HMS og internkontroll må være mer enn en perm i hylla. Papirene må kunne leses, forstås og brukes til noe fornuftig!</a:t>
            </a:r>
          </a:p>
        </p:txBody>
      </p:sp>
    </p:spTree>
    <p:extLst>
      <p:ext uri="{BB962C8B-B14F-4D97-AF65-F5344CB8AC3E}">
        <p14:creationId xmlns:p14="http://schemas.microsoft.com/office/powerpoint/2010/main" val="1672576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97A64AD9-1FDE-460D-BF45-7548407B4107}" type="slidenum">
              <a:rPr lang="nb-NO" altLang="nb-NO"/>
              <a:pPr/>
              <a:t>14</a:t>
            </a:fld>
            <a:endParaRPr lang="nb-NO" altLang="nb-NO"/>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nb-NO" altLang="nb-NO"/>
              <a:t>Verneombudet er også en del av det formelle. Verneombudet er en av ”systembrikkene” som skal sikre at helse,- miljø- og sikkerhetsarbeidet blir ivaretatt. </a:t>
            </a:r>
          </a:p>
          <a:p>
            <a:endParaRPr lang="nb-NO" altLang="nb-NO"/>
          </a:p>
          <a:p>
            <a:r>
              <a:rPr lang="nb-NO" altLang="nb-NO"/>
              <a:t>Tilrettelegging – det skal legges til rette for at verneombudet får utført ”vernearbeid”.</a:t>
            </a:r>
          </a:p>
          <a:p>
            <a:r>
              <a:rPr lang="nb-NO" altLang="nb-NO"/>
              <a:t>Opplæring – verneombudet har krav på og skal ha nødvendig opplæring.</a:t>
            </a:r>
          </a:p>
          <a:p>
            <a:r>
              <a:rPr lang="nb-NO" altLang="nb-NO"/>
              <a:t>Tid – det skal settes av tid til utførelse av vervet.</a:t>
            </a:r>
          </a:p>
          <a:p>
            <a:r>
              <a:rPr lang="nb-NO" altLang="nb-NO"/>
              <a:t>Møtefora – det skal være møteplasser mellom for eksempel verneombud og leder.</a:t>
            </a:r>
          </a:p>
          <a:p>
            <a:r>
              <a:rPr lang="nb-NO" altLang="nb-NO"/>
              <a:t>Interesse, motivasjon og pågangsmot er andre viktige stikkord for verneombudets arbeid.</a:t>
            </a:r>
          </a:p>
        </p:txBody>
      </p:sp>
    </p:spTree>
    <p:extLst>
      <p:ext uri="{BB962C8B-B14F-4D97-AF65-F5344CB8AC3E}">
        <p14:creationId xmlns:p14="http://schemas.microsoft.com/office/powerpoint/2010/main" val="75851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F9328EAA-B7BA-4536-8F5D-9131A148FBB3}" type="slidenum">
              <a:rPr lang="nb-NO" altLang="nb-NO"/>
              <a:pPr/>
              <a:t>15</a:t>
            </a:fld>
            <a:endParaRPr lang="nb-NO" altLang="nb-NO"/>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pPr>
              <a:lnSpc>
                <a:spcPct val="80000"/>
              </a:lnSpc>
            </a:pPr>
            <a:r>
              <a:rPr lang="nb-NO" altLang="nb-NO" u="sng"/>
              <a:t>Oppsummering så langt (til foreleser)</a:t>
            </a:r>
          </a:p>
          <a:p>
            <a:pPr>
              <a:lnSpc>
                <a:spcPct val="80000"/>
              </a:lnSpc>
            </a:pPr>
            <a:r>
              <a:rPr lang="nb-NO" altLang="nb-NO"/>
              <a:t>Vi har nå avsluttet ”den formelle” delen av presentasjonen </a:t>
            </a:r>
            <a:r>
              <a:rPr lang="nb-NO" altLang="nb-NO">
                <a:sym typeface="Wingdings" panose="05000000000000000000" pitchFamily="2" charset="2"/>
              </a:rPr>
              <a:t>, og går nå over</a:t>
            </a:r>
            <a:br>
              <a:rPr lang="nb-NO" altLang="nb-NO">
                <a:sym typeface="Wingdings" panose="05000000000000000000" pitchFamily="2" charset="2"/>
              </a:rPr>
            </a:br>
            <a:r>
              <a:rPr lang="nb-NO" altLang="nb-NO">
                <a:sym typeface="Wingdings" panose="05000000000000000000" pitchFamily="2" charset="2"/>
              </a:rPr>
              <a:t>til de uformelle aspekter.</a:t>
            </a:r>
            <a:endParaRPr lang="nb-NO" altLang="nb-NO"/>
          </a:p>
          <a:p>
            <a:pPr>
              <a:lnSpc>
                <a:spcPct val="80000"/>
              </a:lnSpc>
            </a:pPr>
            <a:endParaRPr lang="nb-NO" altLang="nb-NO"/>
          </a:p>
        </p:txBody>
      </p:sp>
    </p:spTree>
    <p:extLst>
      <p:ext uri="{BB962C8B-B14F-4D97-AF65-F5344CB8AC3E}">
        <p14:creationId xmlns:p14="http://schemas.microsoft.com/office/powerpoint/2010/main" val="3465370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FF9A7B61-07C6-48DF-86A6-F8B29870F422}" type="slidenum">
              <a:rPr lang="nb-NO" altLang="nb-NO"/>
              <a:pPr/>
              <a:t>16</a:t>
            </a:fld>
            <a:endParaRPr lang="nb-NO" altLang="nb-NO"/>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nb-NO" altLang="nb-NO"/>
              <a:t>Når overskrifta nå er det ”uformelle” starter vi ut med de av informantene som sier at de faktisk har det veldig bra på sitt arbeid. At de trives. Sitatene i seg selv trenger ikke kommentarer.  </a:t>
            </a:r>
            <a:r>
              <a:rPr lang="nb-NO" altLang="nb-NO" i="1"/>
              <a:t>Her egner det seg veldig godt å spørre forsamlingen om hva DE gjør av KLOKE ting på deres arbeidsplass</a:t>
            </a:r>
            <a:r>
              <a:rPr lang="nb-NO" altLang="nb-NO"/>
              <a:t>. </a:t>
            </a:r>
          </a:p>
          <a:p>
            <a:endParaRPr lang="nb-NO" altLang="nb-NO"/>
          </a:p>
          <a:p>
            <a:r>
              <a:rPr lang="nb-NO" altLang="nb-NO" u="sng"/>
              <a:t>Presisering:</a:t>
            </a:r>
            <a:br>
              <a:rPr lang="nb-NO" altLang="nb-NO" u="sng"/>
            </a:br>
            <a:endParaRPr lang="nb-NO" altLang="nb-NO" u="sng"/>
          </a:p>
          <a:p>
            <a:r>
              <a:rPr lang="nb-NO" altLang="nb-NO"/>
              <a:t>Hva som egner seg av ”kloke ting” eller trivselsfremmende tiltak i den enkelte virksomhet finnes det </a:t>
            </a:r>
            <a:r>
              <a:rPr lang="nb-NO" altLang="nb-NO" b="1"/>
              <a:t>ingen</a:t>
            </a:r>
            <a:r>
              <a:rPr lang="nb-NO" altLang="nb-NO"/>
              <a:t> fasitsvar på.  Det er derfor viktig å ha forum eller kanaler for sammen å finne ut hva som vil fungere på den enkelte arbeidsplass. </a:t>
            </a:r>
          </a:p>
          <a:p>
            <a:endParaRPr lang="nb-NO" altLang="nb-NO"/>
          </a:p>
          <a:p>
            <a:r>
              <a:rPr lang="nb-NO" altLang="nb-NO" u="sng"/>
              <a:t>Et eksempel til foreleser:</a:t>
            </a:r>
          </a:p>
          <a:p>
            <a:endParaRPr lang="nb-NO" altLang="nb-NO"/>
          </a:p>
          <a:p>
            <a:r>
              <a:rPr lang="nb-NO" altLang="nb-NO"/>
              <a:t>Vi vil legge til at våre erfaringer fra arbeidsmiljøarbeid, er at det ofte ikke er ”store løft” som skal til.  </a:t>
            </a:r>
          </a:p>
          <a:p>
            <a:r>
              <a:rPr lang="nb-NO" altLang="nb-NO"/>
              <a:t>Da vi var på reise til en lokal industribedrift spurte vi alle ansatte hva som hadde vært det viktigste miljøtiltaket for å bidra til trivselen de senere år. Svaret var: vi steker vafler hver fredag!!</a:t>
            </a:r>
          </a:p>
        </p:txBody>
      </p:sp>
    </p:spTree>
    <p:extLst>
      <p:ext uri="{BB962C8B-B14F-4D97-AF65-F5344CB8AC3E}">
        <p14:creationId xmlns:p14="http://schemas.microsoft.com/office/powerpoint/2010/main" val="2567599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5C40EACD-D22B-4A65-93B3-38915B1B4AE5}" type="slidenum">
              <a:rPr lang="nb-NO" altLang="nb-NO"/>
              <a:pPr/>
              <a:t>17</a:t>
            </a:fld>
            <a:endParaRPr lang="nb-NO" altLang="nb-NO"/>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nb-NO" altLang="nb-NO"/>
              <a:t>Vi er nå ferdige med det ”formelle”, det ”uformelle” og skal nå se litt nærmere på ledelse.</a:t>
            </a:r>
          </a:p>
          <a:p>
            <a:r>
              <a:rPr lang="nb-NO" altLang="nb-NO"/>
              <a:t>I likhet med de andre sitatene så taler også dette for seg selv.</a:t>
            </a:r>
          </a:p>
          <a:p>
            <a:endParaRPr lang="nb-NO" altLang="nb-NO"/>
          </a:p>
          <a:p>
            <a:r>
              <a:rPr lang="nb-NO" altLang="nb-NO"/>
              <a:t>(Til foreleser)</a:t>
            </a:r>
          </a:p>
          <a:p>
            <a:r>
              <a:rPr lang="nb-NO" altLang="nb-NO"/>
              <a:t>I tillegg til å presentere sitatet vil det trolig egne seg å spørre deltakerne om hva de forbinder med god ledelse. </a:t>
            </a:r>
          </a:p>
        </p:txBody>
      </p:sp>
    </p:spTree>
    <p:extLst>
      <p:ext uri="{BB962C8B-B14F-4D97-AF65-F5344CB8AC3E}">
        <p14:creationId xmlns:p14="http://schemas.microsoft.com/office/powerpoint/2010/main" val="1899173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56E41894-61D3-47AB-8DCC-00517CBC1765}" type="slidenum">
              <a:rPr lang="nb-NO" altLang="nb-NO"/>
              <a:pPr/>
              <a:t>18</a:t>
            </a:fld>
            <a:endParaRPr lang="nb-NO" altLang="nb-NO"/>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pPr>
              <a:tabLst>
                <a:tab pos="180975" algn="l"/>
              </a:tabLst>
            </a:pPr>
            <a:r>
              <a:rPr lang="nb-NO" altLang="nb-NO"/>
              <a:t>På bakgrunn av de beskrivelser som er gitt av informantene kan vi formulere noen</a:t>
            </a:r>
            <a:br>
              <a:rPr lang="nb-NO" altLang="nb-NO"/>
            </a:br>
            <a:r>
              <a:rPr lang="nb-NO" altLang="nb-NO"/>
              <a:t>kloke ting som ledere med fordel kan gjøre for å høyne standarden arbeids-</a:t>
            </a:r>
            <a:br>
              <a:rPr lang="nb-NO" altLang="nb-NO"/>
            </a:br>
            <a:r>
              <a:rPr lang="nb-NO" altLang="nb-NO"/>
              <a:t>miljøet i virksomheten.</a:t>
            </a:r>
          </a:p>
          <a:p>
            <a:pPr>
              <a:tabLst>
                <a:tab pos="180975" algn="l"/>
              </a:tabLst>
            </a:pPr>
            <a:endParaRPr lang="nb-NO" altLang="nb-NO"/>
          </a:p>
          <a:p>
            <a:pPr>
              <a:tabLst>
                <a:tab pos="180975" algn="l"/>
              </a:tabLst>
            </a:pPr>
            <a:r>
              <a:rPr lang="nb-NO" altLang="nb-NO">
                <a:cs typeface="Arial" panose="020B0604020202020204" pitchFamily="34" charset="0"/>
              </a:rPr>
              <a:t>•	</a:t>
            </a:r>
            <a:r>
              <a:rPr lang="nb-NO" altLang="nb-NO"/>
              <a:t>Leder prioriterer møteplasser for dialog med arbeidstakerne (hvor leder tør å møte, 	høre på og se de ansatte)</a:t>
            </a:r>
          </a:p>
          <a:p>
            <a:pPr>
              <a:tabLst>
                <a:tab pos="180975" algn="l"/>
              </a:tabLst>
            </a:pPr>
            <a:r>
              <a:rPr lang="nb-NO" altLang="nb-NO">
                <a:cs typeface="Arial" panose="020B0604020202020204" pitchFamily="34" charset="0"/>
              </a:rPr>
              <a:t>•	</a:t>
            </a:r>
            <a:r>
              <a:rPr lang="nb-NO" altLang="nb-NO"/>
              <a:t>Leder kommer på banen i IK-arbeidet</a:t>
            </a:r>
          </a:p>
          <a:p>
            <a:pPr>
              <a:tabLst>
                <a:tab pos="180975" algn="l"/>
              </a:tabLst>
            </a:pPr>
            <a:r>
              <a:rPr lang="nb-NO" altLang="nb-NO">
                <a:cs typeface="Arial" panose="020B0604020202020204" pitchFamily="34" charset="0"/>
              </a:rPr>
              <a:t>•	</a:t>
            </a:r>
            <a:r>
              <a:rPr lang="nb-NO" altLang="nb-NO"/>
              <a:t>Leder har blikk for det sosiale</a:t>
            </a:r>
          </a:p>
          <a:p>
            <a:pPr>
              <a:tabLst>
                <a:tab pos="180975" algn="l"/>
              </a:tabLst>
            </a:pPr>
            <a:r>
              <a:rPr lang="nb-NO" altLang="nb-NO">
                <a:cs typeface="Arial" panose="020B0604020202020204" pitchFamily="34" charset="0"/>
              </a:rPr>
              <a:t>•	</a:t>
            </a:r>
            <a:r>
              <a:rPr lang="nb-NO" altLang="nb-NO"/>
              <a:t>Leder støtter verneombudets arbeid</a:t>
            </a:r>
          </a:p>
          <a:p>
            <a:pPr>
              <a:tabLst>
                <a:tab pos="180975" algn="l"/>
              </a:tabLst>
            </a:pPr>
            <a:r>
              <a:rPr lang="nb-NO" altLang="nb-NO">
                <a:cs typeface="Arial" panose="020B0604020202020204" pitchFamily="34" charset="0"/>
              </a:rPr>
              <a:t>•	</a:t>
            </a:r>
            <a:r>
              <a:rPr lang="nb-NO" altLang="nb-NO"/>
              <a:t>Leder har handlekraft i arbeidsmiljøspørsmål</a:t>
            </a:r>
          </a:p>
          <a:p>
            <a:pPr>
              <a:tabLst>
                <a:tab pos="180975" algn="l"/>
              </a:tabLst>
            </a:pPr>
            <a:r>
              <a:rPr lang="nb-NO" altLang="nb-NO">
                <a:cs typeface="Arial" panose="020B0604020202020204" pitchFamily="34" charset="0"/>
              </a:rPr>
              <a:t>•	</a:t>
            </a:r>
            <a:r>
              <a:rPr lang="nb-NO" altLang="nb-NO"/>
              <a:t>________________________</a:t>
            </a:r>
          </a:p>
          <a:p>
            <a:pPr>
              <a:tabLst>
                <a:tab pos="180975" algn="l"/>
              </a:tabLst>
            </a:pPr>
            <a:r>
              <a:rPr lang="nb-NO" altLang="nb-NO">
                <a:cs typeface="Arial" panose="020B0604020202020204" pitchFamily="34" charset="0"/>
              </a:rPr>
              <a:t>•	</a:t>
            </a:r>
            <a:r>
              <a:rPr lang="nb-NO" altLang="nb-NO"/>
              <a:t>________________________</a:t>
            </a:r>
          </a:p>
          <a:p>
            <a:pPr>
              <a:tabLst>
                <a:tab pos="180975" algn="l"/>
              </a:tabLst>
            </a:pPr>
            <a:endParaRPr lang="nb-NO" altLang="nb-NO"/>
          </a:p>
          <a:p>
            <a:pPr>
              <a:tabLst>
                <a:tab pos="180975" algn="l"/>
              </a:tabLst>
            </a:pPr>
            <a:endParaRPr lang="nb-NO" altLang="nb-NO"/>
          </a:p>
          <a:p>
            <a:pPr>
              <a:tabLst>
                <a:tab pos="180975" algn="l"/>
              </a:tabLst>
            </a:pPr>
            <a:r>
              <a:rPr lang="nb-NO" altLang="nb-NO"/>
              <a:t>Utfordre deltakerne: er det noen punkter som mangler?</a:t>
            </a:r>
          </a:p>
        </p:txBody>
      </p:sp>
    </p:spTree>
    <p:extLst>
      <p:ext uri="{BB962C8B-B14F-4D97-AF65-F5344CB8AC3E}">
        <p14:creationId xmlns:p14="http://schemas.microsoft.com/office/powerpoint/2010/main" val="2138294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9E969D59-8703-4315-9620-60E8EF57F0C5}" type="slidenum">
              <a:rPr lang="nb-NO" altLang="nb-NO"/>
              <a:pPr/>
              <a:t>19</a:t>
            </a:fld>
            <a:endParaRPr lang="nb-NO" altLang="nb-NO"/>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nb-NO" altLang="nb-NO"/>
              <a:t>Enkelte ledere kan (med god grunn) bli frustrerte over at arbeidstakerne i virksomheten skriker om dårlig ledelse, dårlige rutiner, dårlig oppfølging, dårlige…..etc. – og selv viser liten eller ingen vilje til å ta tak i ting.  I denne sammenheng oppfordrer vi derfor alle arbeidstakere til å selv ta initiativ, gi tilbakemeldinger, være kreativ, ta ansvar – med den mulighet at dette kan få store positive konsekvenser for bedriften.</a:t>
            </a:r>
          </a:p>
          <a:p>
            <a:endParaRPr lang="nb-NO" altLang="nb-NO"/>
          </a:p>
          <a:p>
            <a:r>
              <a:rPr lang="nb-NO" altLang="nb-NO"/>
              <a:t>Dette fokus kan igjen utløse engstelse hos noen arbeidstakere og de spør: ”ja, men det er jo leder som har personalansvar” og ”..det er jo leder som er ansvarlig for internkontrollarbeidet…” etc.  JA, leder er den ansvarlige og skal være sitt ansvar bevisst.</a:t>
            </a:r>
            <a:br>
              <a:rPr lang="nb-NO" altLang="nb-NO"/>
            </a:br>
            <a:r>
              <a:rPr lang="nb-NO" altLang="nb-NO"/>
              <a:t>Poenget her er at aktive og medvirkende ansatte ikke fratar leder sitt ansvar, men</a:t>
            </a:r>
            <a:br>
              <a:rPr lang="nb-NO" altLang="nb-NO"/>
            </a:br>
            <a:r>
              <a:rPr lang="nb-NO" altLang="nb-NO"/>
              <a:t>heller viser vilje til å ta et tak for fellesskapet som de også er en del av. Dette har</a:t>
            </a:r>
            <a:br>
              <a:rPr lang="nb-NO" altLang="nb-NO"/>
            </a:br>
            <a:r>
              <a:rPr lang="nb-NO" altLang="nb-NO"/>
              <a:t>de PLIKT til å gjøre.</a:t>
            </a:r>
          </a:p>
        </p:txBody>
      </p:sp>
    </p:spTree>
    <p:extLst>
      <p:ext uri="{BB962C8B-B14F-4D97-AF65-F5344CB8AC3E}">
        <p14:creationId xmlns:p14="http://schemas.microsoft.com/office/powerpoint/2010/main" val="503775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ftr" sz="quarter" idx="4"/>
          </p:nvPr>
        </p:nvSpPr>
        <p:spPr>
          <a:ln/>
        </p:spPr>
        <p:txBody>
          <a:bodyPr/>
          <a:lstStyle/>
          <a:p>
            <a:r>
              <a:rPr lang="nb-NO" altLang="nb-NO"/>
              <a:t>© 2005 AMA UNN HF</a:t>
            </a:r>
          </a:p>
        </p:txBody>
      </p:sp>
      <p:sp>
        <p:nvSpPr>
          <p:cNvPr id="4" name="Rectangle 7"/>
          <p:cNvSpPr>
            <a:spLocks noGrp="1" noChangeArrowheads="1"/>
          </p:cNvSpPr>
          <p:nvPr>
            <p:ph type="sldNum" sz="quarter" idx="5"/>
          </p:nvPr>
        </p:nvSpPr>
        <p:spPr>
          <a:ln/>
        </p:spPr>
        <p:txBody>
          <a:bodyPr/>
          <a:lstStyle/>
          <a:p>
            <a:fld id="{D702CAD5-D764-4456-AC22-E5080DFDA9A8}" type="slidenum">
              <a:rPr lang="nb-NO" altLang="nb-NO"/>
              <a:pPr/>
              <a:t>2</a:t>
            </a:fld>
            <a:endParaRPr lang="nb-NO" altLang="nb-NO"/>
          </a:p>
        </p:txBody>
      </p:sp>
      <p:sp>
        <p:nvSpPr>
          <p:cNvPr id="97283" name="Rectangle 3"/>
          <p:cNvSpPr>
            <a:spLocks noGrp="1" noChangeArrowheads="1"/>
          </p:cNvSpPr>
          <p:nvPr>
            <p:ph type="body" idx="1"/>
          </p:nvPr>
        </p:nvSpPr>
        <p:spPr>
          <a:xfrm>
            <a:off x="498475" y="474663"/>
            <a:ext cx="6073775" cy="9220200"/>
          </a:xfrm>
          <a:noFill/>
        </p:spPr>
        <p:txBody>
          <a:bodyPr/>
          <a:lstStyle/>
          <a:p>
            <a:r>
              <a:rPr lang="nb-NO" altLang="nb-NO" b="1"/>
              <a:t>Disposisjon og oversikt over lysbildene</a:t>
            </a:r>
            <a:r>
              <a:rPr lang="nb-NO" altLang="nb-NO"/>
              <a:t> (til hjelp for den som presenterer) </a:t>
            </a:r>
            <a:r>
              <a:rPr lang="nb-NO" altLang="nb-NO" b="1"/>
              <a:t>:</a:t>
            </a:r>
          </a:p>
          <a:p>
            <a:endParaRPr lang="nb-NO" altLang="nb-NO" u="sng"/>
          </a:p>
          <a:p>
            <a:r>
              <a:rPr lang="nb-NO" altLang="nb-NO" b="1"/>
              <a:t>Del I</a:t>
            </a:r>
            <a:r>
              <a:rPr lang="nb-NO" altLang="nb-NO"/>
              <a:t> 	</a:t>
            </a:r>
            <a:r>
              <a:rPr lang="nb-NO" altLang="nb-NO" b="1"/>
              <a:t>Introduksjon til temaet</a:t>
            </a:r>
          </a:p>
          <a:p>
            <a:r>
              <a:rPr lang="nb-NO" altLang="nb-NO"/>
              <a:t>Bilde 2 	Vi trenger redskaper (om hjelpemidler)</a:t>
            </a:r>
          </a:p>
          <a:p>
            <a:r>
              <a:rPr lang="nb-NO" altLang="nb-NO"/>
              <a:t>Bilde 3	Hva kan vi få igjen hvis vi satser? (om gevinst)</a:t>
            </a:r>
            <a:br>
              <a:rPr lang="nb-NO" altLang="nb-NO"/>
            </a:br>
            <a:r>
              <a:rPr lang="nb-NO" altLang="nb-NO"/>
              <a:t>Bilde 4 	Det burde gå greit, eller? (om praksis)</a:t>
            </a:r>
            <a:br>
              <a:rPr lang="nb-NO" altLang="nb-NO"/>
            </a:br>
            <a:r>
              <a:rPr lang="nb-NO" altLang="nb-NO"/>
              <a:t>Bilde 5 	Ei utfordring – ikke alt kan måles (om det psykososiale)</a:t>
            </a:r>
            <a:br>
              <a:rPr lang="nb-NO" altLang="nb-NO"/>
            </a:br>
            <a:endParaRPr lang="nb-NO" altLang="nb-NO"/>
          </a:p>
          <a:p>
            <a:r>
              <a:rPr lang="nb-NO" altLang="nb-NO" b="1"/>
              <a:t>Del II</a:t>
            </a:r>
            <a:r>
              <a:rPr lang="nb-NO" altLang="nb-NO"/>
              <a:t> 	</a:t>
            </a:r>
            <a:r>
              <a:rPr lang="nb-NO" altLang="nb-NO" b="1"/>
              <a:t>Ulike aspekter av en organisasjon </a:t>
            </a:r>
          </a:p>
          <a:p>
            <a:endParaRPr lang="nb-NO" altLang="nb-NO" b="1"/>
          </a:p>
          <a:p>
            <a:r>
              <a:rPr lang="nb-NO" altLang="nb-NO"/>
              <a:t>Bilde 6	Det formelle, det uformelle, ledelse, det fysiske (DISPOSISJON)</a:t>
            </a:r>
          </a:p>
          <a:p>
            <a:endParaRPr lang="nb-NO" altLang="nb-NO"/>
          </a:p>
          <a:p>
            <a:r>
              <a:rPr lang="nb-NO" altLang="nb-NO"/>
              <a:t>Bilde 7/8	Det formelle – møteplasser</a:t>
            </a:r>
          </a:p>
          <a:p>
            <a:r>
              <a:rPr lang="nb-NO" altLang="nb-NO"/>
              <a:t>Bilde 9 	Det formelle – melderutiner</a:t>
            </a:r>
          </a:p>
          <a:p>
            <a:r>
              <a:rPr lang="nb-NO" altLang="nb-NO"/>
              <a:t>Bilde 10/11 	Det formelle – papirene</a:t>
            </a:r>
          </a:p>
          <a:p>
            <a:r>
              <a:rPr lang="nb-NO" altLang="nb-NO"/>
              <a:t>Bilde 12 	Det formelle – verneombudet</a:t>
            </a:r>
          </a:p>
          <a:p>
            <a:r>
              <a:rPr lang="nb-NO" altLang="nb-NO"/>
              <a:t>---------------------------------------------------------------------</a:t>
            </a:r>
          </a:p>
          <a:p>
            <a:r>
              <a:rPr lang="nb-NO" altLang="nb-NO"/>
              <a:t>Bilde 13	Disposisjon (bilde 6)</a:t>
            </a:r>
          </a:p>
          <a:p>
            <a:r>
              <a:rPr lang="nb-NO" altLang="nb-NO"/>
              <a:t>Bilde 14 	Det uformelle – ”kloke ting” som fremmer trivsel</a:t>
            </a:r>
          </a:p>
          <a:p>
            <a:r>
              <a:rPr lang="nb-NO" altLang="nb-NO"/>
              <a:t>Bilde 15/	Om ledelse (sitat)</a:t>
            </a:r>
            <a:br>
              <a:rPr lang="nb-NO" altLang="nb-NO"/>
            </a:br>
            <a:r>
              <a:rPr lang="nb-NO" altLang="nb-NO"/>
              <a:t>         16 	Ledelse – ”kloke ting”</a:t>
            </a:r>
          </a:p>
          <a:p>
            <a:endParaRPr lang="nb-NO" altLang="nb-NO"/>
          </a:p>
          <a:p>
            <a:r>
              <a:rPr lang="nb-NO" altLang="nb-NO"/>
              <a:t>Bilde 17	Men, hva med arbeidstakerne selv (deres ansvar)</a:t>
            </a:r>
            <a:br>
              <a:rPr lang="nb-NO" altLang="nb-NO"/>
            </a:br>
            <a:endParaRPr lang="nb-NO" altLang="nb-NO"/>
          </a:p>
          <a:p>
            <a:r>
              <a:rPr lang="nb-NO" altLang="nb-NO" b="1"/>
              <a:t>Del III  	Avslutning/oppsummering</a:t>
            </a:r>
            <a:endParaRPr lang="nb-NO" altLang="nb-NO"/>
          </a:p>
          <a:p>
            <a:endParaRPr lang="nb-NO" altLang="nb-NO"/>
          </a:p>
          <a:p>
            <a:r>
              <a:rPr lang="nb-NO" altLang="nb-NO"/>
              <a:t>Bilde 18	Ei katastrofeoppsummering</a:t>
            </a:r>
          </a:p>
          <a:p>
            <a:r>
              <a:rPr lang="nb-NO" altLang="nb-NO"/>
              <a:t>Bilde 19 	Ei suksessoppsummering</a:t>
            </a:r>
          </a:p>
        </p:txBody>
      </p:sp>
    </p:spTree>
    <p:extLst>
      <p:ext uri="{BB962C8B-B14F-4D97-AF65-F5344CB8AC3E}">
        <p14:creationId xmlns:p14="http://schemas.microsoft.com/office/powerpoint/2010/main" val="15111597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E0215682-DFCB-4C31-9B5E-330B5A078A31}" type="slidenum">
              <a:rPr lang="nb-NO" altLang="nb-NO"/>
              <a:pPr/>
              <a:t>20</a:t>
            </a:fld>
            <a:endParaRPr lang="nb-NO" altLang="nb-NO"/>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pPr>
              <a:tabLst>
                <a:tab pos="180975" algn="l"/>
              </a:tabLst>
            </a:pPr>
            <a:r>
              <a:rPr lang="nb-NO" altLang="nb-NO"/>
              <a:t>Det følger nå to avsluttende lysbilder. De to lysbildene illustrer at vi alltid kan velge</a:t>
            </a:r>
            <a:br>
              <a:rPr lang="nb-NO" altLang="nb-NO"/>
            </a:br>
            <a:r>
              <a:rPr lang="nb-NO" altLang="nb-NO"/>
              <a:t>hvor vi legger vårt fokus.  Det første alternativ (dette bildet) er å rette blikket mot det som ikke fungerer. Her har vi bevisst brukt utdrag av uttalelser fra informantene. Når vi velger å ta med denne vinklingen så er det fordi den skal:</a:t>
            </a:r>
            <a:br>
              <a:rPr lang="nb-NO" altLang="nb-NO"/>
            </a:br>
            <a:endParaRPr lang="nb-NO" altLang="nb-NO"/>
          </a:p>
          <a:p>
            <a:pPr>
              <a:tabLst>
                <a:tab pos="180975" algn="l"/>
              </a:tabLst>
            </a:pPr>
            <a:endParaRPr lang="nb-NO" altLang="nb-NO"/>
          </a:p>
          <a:p>
            <a:pPr>
              <a:tabLst>
                <a:tab pos="180975" algn="l"/>
              </a:tabLst>
            </a:pPr>
            <a:r>
              <a:rPr lang="nb-NO" altLang="nb-NO">
                <a:cs typeface="Arial" panose="020B0604020202020204" pitchFamily="34" charset="0"/>
              </a:rPr>
              <a:t>•	</a:t>
            </a:r>
            <a:r>
              <a:rPr lang="nb-NO" altLang="nb-NO"/>
              <a:t>Påminne oss om at det gjenstår en del arbeid</a:t>
            </a:r>
          </a:p>
          <a:p>
            <a:pPr>
              <a:tabLst>
                <a:tab pos="180975" algn="l"/>
              </a:tabLst>
            </a:pPr>
            <a:r>
              <a:rPr lang="nb-NO" altLang="nb-NO">
                <a:cs typeface="Arial" panose="020B0604020202020204" pitchFamily="34" charset="0"/>
              </a:rPr>
              <a:t>•	</a:t>
            </a:r>
            <a:r>
              <a:rPr lang="nb-NO" altLang="nb-NO"/>
              <a:t>Påminne oss at mange virksomheter har stort potensiale for forbedring</a:t>
            </a:r>
            <a:br>
              <a:rPr lang="nb-NO" altLang="nb-NO"/>
            </a:br>
            <a:endParaRPr lang="nb-NO" altLang="nb-NO"/>
          </a:p>
          <a:p>
            <a:pPr>
              <a:buFontTx/>
              <a:buChar char="•"/>
              <a:tabLst>
                <a:tab pos="180975" algn="l"/>
              </a:tabLst>
            </a:pPr>
            <a:endParaRPr lang="nb-NO" altLang="nb-NO"/>
          </a:p>
          <a:p>
            <a:pPr>
              <a:tabLst>
                <a:tab pos="180975" algn="l"/>
              </a:tabLst>
            </a:pPr>
            <a:r>
              <a:rPr lang="nb-NO" altLang="nb-NO"/>
              <a:t>Den kan tjene som en påminnelse. Intet mer. Dvs. at vi kan velge å ikke bli hengende i det som ikke fungerer, men heller rette hovedfokus:</a:t>
            </a:r>
          </a:p>
          <a:p>
            <a:pPr>
              <a:tabLst>
                <a:tab pos="180975" algn="l"/>
              </a:tabLst>
            </a:pPr>
            <a:endParaRPr lang="nb-NO" altLang="nb-NO"/>
          </a:p>
          <a:p>
            <a:pPr>
              <a:tabLst>
                <a:tab pos="180975" algn="l"/>
              </a:tabLst>
            </a:pPr>
            <a:r>
              <a:rPr lang="nb-NO" altLang="nb-NO">
                <a:cs typeface="Arial" panose="020B0604020202020204" pitchFamily="34" charset="0"/>
              </a:rPr>
              <a:t>•	</a:t>
            </a:r>
            <a:r>
              <a:rPr lang="nb-NO" altLang="nb-NO"/>
              <a:t>Mot de som lykkes OG lære av de. (neste lysbilde)</a:t>
            </a:r>
          </a:p>
        </p:txBody>
      </p:sp>
    </p:spTree>
    <p:extLst>
      <p:ext uri="{BB962C8B-B14F-4D97-AF65-F5344CB8AC3E}">
        <p14:creationId xmlns:p14="http://schemas.microsoft.com/office/powerpoint/2010/main" val="1089153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E9E95575-C8D6-40C3-BADB-1A28FF35753A}" type="slidenum">
              <a:rPr lang="nb-NO" altLang="nb-NO"/>
              <a:pPr/>
              <a:t>21</a:t>
            </a:fld>
            <a:endParaRPr lang="nb-NO" altLang="nb-NO"/>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nb-NO" altLang="nb-NO"/>
              <a:t>Kjernen i denne oppsummeringen er: det finnes en del bedrifter som LYKKES. Som gjør en rekke ”kloke grep” når det gjelder arbeidsmiljø. Det er mye å lære av disse.    </a:t>
            </a:r>
          </a:p>
        </p:txBody>
      </p:sp>
    </p:spTree>
    <p:extLst>
      <p:ext uri="{BB962C8B-B14F-4D97-AF65-F5344CB8AC3E}">
        <p14:creationId xmlns:p14="http://schemas.microsoft.com/office/powerpoint/2010/main" val="1996003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AEF84394-FA91-4F40-931F-DF8119B41F79}" type="slidenum">
              <a:rPr lang="nb-NO" altLang="nb-NO"/>
              <a:pPr/>
              <a:t>3</a:t>
            </a:fld>
            <a:endParaRPr lang="nb-NO" altLang="nb-NO"/>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nb-NO" altLang="nb-NO" u="sng"/>
              <a:t>Internkontrollen</a:t>
            </a:r>
          </a:p>
          <a:p>
            <a:r>
              <a:rPr lang="nb-NO" altLang="nb-NO"/>
              <a:t>- er selve systemet og rutinene som utarbeides i den enkelte virksomhet (f.eks. rutine for bruk av verneutstyr, vernerunder).</a:t>
            </a:r>
          </a:p>
          <a:p>
            <a:endParaRPr lang="nb-NO" altLang="nb-NO" u="sng"/>
          </a:p>
          <a:p>
            <a:r>
              <a:rPr lang="nb-NO" altLang="nb-NO" u="sng"/>
              <a:t>HMS-lovgivningen</a:t>
            </a:r>
          </a:p>
          <a:p>
            <a:r>
              <a:rPr lang="nb-NO" altLang="nb-NO"/>
              <a:t>- er lover og regelverk som danner grunnlaget for hvilke aktiviteter som skal igangsettes i den enkelte virksomhet.</a:t>
            </a:r>
            <a:br>
              <a:rPr lang="nb-NO" altLang="nb-NO"/>
            </a:br>
            <a:r>
              <a:rPr lang="nb-NO" altLang="nb-NO"/>
              <a:t>  </a:t>
            </a:r>
          </a:p>
          <a:p>
            <a:r>
              <a:rPr lang="nb-NO" altLang="nb-NO" u="sng"/>
              <a:t>En kommentar om praksis:</a:t>
            </a:r>
          </a:p>
          <a:p>
            <a:r>
              <a:rPr lang="nb-NO" altLang="nb-NO"/>
              <a:t>I praksis – brukes gjerne begrepene HMS og internkontroll om hverandre. </a:t>
            </a:r>
          </a:p>
          <a:p>
            <a:r>
              <a:rPr lang="nb-NO" altLang="nb-NO"/>
              <a:t>Dette er uproblematisk, fordi begge handler om - og har et felles mål om å FREMME GODT ARBEIDSMILJØ, GOD HELSE OG EN TRYGG ARBEIDSPLASS.</a:t>
            </a:r>
          </a:p>
        </p:txBody>
      </p:sp>
    </p:spTree>
    <p:extLst>
      <p:ext uri="{BB962C8B-B14F-4D97-AF65-F5344CB8AC3E}">
        <p14:creationId xmlns:p14="http://schemas.microsoft.com/office/powerpoint/2010/main" val="1341233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5C339786-14D3-448D-A2D5-0D56B56EF0D1}" type="slidenum">
              <a:rPr lang="nb-NO" altLang="nb-NO"/>
              <a:pPr/>
              <a:t>4</a:t>
            </a:fld>
            <a:endParaRPr lang="nb-NO" altLang="nb-NO"/>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nb-NO" altLang="nb-NO"/>
              <a:t>Vi har så langt vært inne på at det handler om en helhet (bilde 1), og vi har sett at vi har et rammeverk og noen redskaper som kan bidra til å ivareta denne helheten (bilde 2).  Her blir fokuset rettet mot hva </a:t>
            </a:r>
            <a:r>
              <a:rPr lang="nb-NO" altLang="nb-NO" b="1"/>
              <a:t>vi kan oppnå med</a:t>
            </a:r>
            <a:r>
              <a:rPr lang="nb-NO" altLang="nb-NO"/>
              <a:t> å satse systematisk og målbevisst på arbeidsmiljøet. (NB: for ordens skyld, lysbildet viser en pil som peker oppover)</a:t>
            </a:r>
          </a:p>
          <a:p>
            <a:endParaRPr lang="nb-NO" altLang="nb-NO"/>
          </a:p>
          <a:p>
            <a:r>
              <a:rPr lang="nb-NO" altLang="nb-NO" u="sng"/>
              <a:t>Ivaretakelse:</a:t>
            </a:r>
            <a:r>
              <a:rPr lang="nb-NO" altLang="nb-NO"/>
              <a:t> </a:t>
            </a:r>
          </a:p>
          <a:p>
            <a:r>
              <a:rPr lang="nb-NO" altLang="nb-NO"/>
              <a:t>Kanskje viktigst av alt er gode rutiner og systematisk oppfølging av arbeidsmiljøet. Dette kan bidra til at man ivaretar det viktigste i bedriften – arbeidstakerne.</a:t>
            </a:r>
          </a:p>
          <a:p>
            <a:endParaRPr lang="nb-NO" altLang="nb-NO"/>
          </a:p>
          <a:p>
            <a:r>
              <a:rPr lang="nb-NO" altLang="nb-NO" u="sng"/>
              <a:t>Skadereduksjon:</a:t>
            </a:r>
            <a:br>
              <a:rPr lang="nb-NO" altLang="nb-NO" u="sng"/>
            </a:br>
            <a:r>
              <a:rPr lang="nb-NO" altLang="nb-NO"/>
              <a:t>Gode rutiner kan forhindre skader på personell og materiell. Det er til og med</a:t>
            </a:r>
            <a:br>
              <a:rPr lang="nb-NO" altLang="nb-NO"/>
            </a:br>
            <a:r>
              <a:rPr lang="nb-NO" altLang="nb-NO"/>
              <a:t>god økonomi!</a:t>
            </a:r>
            <a:br>
              <a:rPr lang="nb-NO" altLang="nb-NO"/>
            </a:br>
            <a:endParaRPr lang="nb-NO" altLang="nb-NO"/>
          </a:p>
          <a:p>
            <a:r>
              <a:rPr lang="nb-NO" altLang="nb-NO" u="sng"/>
              <a:t>Forenkling:</a:t>
            </a:r>
          </a:p>
          <a:p>
            <a:r>
              <a:rPr lang="nb-NO" altLang="nb-NO"/>
              <a:t>Det kan forenkle og forbedre hverdagen (f.eks. ved maskinhavari et sted i </a:t>
            </a:r>
            <a:br>
              <a:rPr lang="nb-NO" altLang="nb-NO"/>
            </a:br>
            <a:r>
              <a:rPr lang="nb-NO" altLang="nb-NO"/>
              <a:t>produksjonslinjen, er det klare rutiner for hvem som gjør hva).</a:t>
            </a:r>
          </a:p>
          <a:p>
            <a:r>
              <a:rPr lang="nb-NO" altLang="nb-NO"/>
              <a:t>(Kom gjerne med egne eksempler, eller få eksempler fra salen.)</a:t>
            </a:r>
          </a:p>
          <a:p>
            <a:endParaRPr lang="nb-NO" altLang="nb-NO"/>
          </a:p>
          <a:p>
            <a:r>
              <a:rPr lang="nb-NO" altLang="nb-NO" u="sng"/>
              <a:t>Effektivitet:</a:t>
            </a:r>
            <a:r>
              <a:rPr lang="nb-NO" altLang="nb-NO"/>
              <a:t/>
            </a:r>
            <a:br>
              <a:rPr lang="nb-NO" altLang="nb-NO"/>
            </a:br>
            <a:r>
              <a:rPr lang="nb-NO" altLang="nb-NO"/>
              <a:t>Å ha ”orden i sysakene” kan til og med bidra til at arbeidet utføres mer effektivt.</a:t>
            </a:r>
          </a:p>
          <a:p>
            <a:r>
              <a:rPr lang="nb-NO" altLang="nb-NO"/>
              <a:t>(For eksempel at en arbeidstaker finner redskapene og verktøyene akkurat på det sted der de skal være.)</a:t>
            </a:r>
          </a:p>
          <a:p>
            <a:r>
              <a:rPr lang="nb-NO" altLang="nb-NO"/>
              <a:t/>
            </a:r>
            <a:br>
              <a:rPr lang="nb-NO" altLang="nb-NO"/>
            </a:br>
            <a:r>
              <a:rPr lang="nb-NO" altLang="nb-NO" u="sng"/>
              <a:t>Konkurransefordeler</a:t>
            </a:r>
            <a:endParaRPr lang="nb-NO" altLang="nb-NO"/>
          </a:p>
          <a:p>
            <a:r>
              <a:rPr lang="nb-NO" altLang="nb-NO"/>
              <a:t>Hvis en bedrift er kjent for å levere kvalitet, til rett tid, har få skader, lavt sykefravær, solid økonomi og sine papirer i orden – så er det lett å tenke seg at dette kan slå positivt ut i et marked.</a:t>
            </a:r>
          </a:p>
        </p:txBody>
      </p:sp>
    </p:spTree>
    <p:extLst>
      <p:ext uri="{BB962C8B-B14F-4D97-AF65-F5344CB8AC3E}">
        <p14:creationId xmlns:p14="http://schemas.microsoft.com/office/powerpoint/2010/main" val="2027614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3BB1EF20-A56F-4FCC-B1B9-10DEE6F733DC}" type="slidenum">
              <a:rPr lang="nb-NO" altLang="nb-NO"/>
              <a:pPr/>
              <a:t>5</a:t>
            </a:fld>
            <a:endParaRPr lang="nb-NO" altLang="nb-NO"/>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pPr>
              <a:tabLst>
                <a:tab pos="180975" algn="l"/>
              </a:tabLst>
            </a:pPr>
            <a:r>
              <a:rPr lang="nb-NO" altLang="nb-NO"/>
              <a:t>Dette lysbildet er en påminnelse om noe som sannsynligvis er velkjent for de aller fleste. Det handler om hvor lett det er å lage lover, regler, planer og hvor vanskelig det noen ganger er å </a:t>
            </a:r>
            <a:r>
              <a:rPr lang="nb-NO" altLang="nb-NO" b="1"/>
              <a:t>sette de ut i livet</a:t>
            </a:r>
            <a:r>
              <a:rPr lang="nb-NO" altLang="nb-NO"/>
              <a:t>. </a:t>
            </a:r>
          </a:p>
          <a:p>
            <a:pPr>
              <a:tabLst>
                <a:tab pos="180975" algn="l"/>
              </a:tabLst>
            </a:pPr>
            <a:r>
              <a:rPr lang="nb-NO" altLang="nb-NO"/>
              <a:t>Som for eksempel alle gode nyttårsfortsetter..! Hjertesukket: …”det har så lett for å dette i fisk” kom fra en av informantene som ble intervjuet i prosjektet og illustrerer nettopp dette. En viktig melding: Godt HMS arbeid handler derfor også om å:</a:t>
            </a:r>
          </a:p>
          <a:p>
            <a:pPr>
              <a:tabLst>
                <a:tab pos="180975" algn="l"/>
              </a:tabLst>
            </a:pPr>
            <a:r>
              <a:rPr lang="nb-NO" altLang="nb-NO"/>
              <a:t/>
            </a:r>
            <a:br>
              <a:rPr lang="nb-NO" altLang="nb-NO"/>
            </a:br>
            <a:r>
              <a:rPr lang="nb-NO" altLang="nb-NO">
                <a:cs typeface="Arial" panose="020B0604020202020204" pitchFamily="34" charset="0"/>
              </a:rPr>
              <a:t>•	</a:t>
            </a:r>
            <a:r>
              <a:rPr lang="nb-NO" altLang="nb-NO" b="1"/>
              <a:t>se viktigheten av –</a:t>
            </a:r>
          </a:p>
          <a:p>
            <a:pPr>
              <a:tabLst>
                <a:tab pos="180975" algn="l"/>
              </a:tabLst>
            </a:pPr>
            <a:r>
              <a:rPr lang="nb-NO" altLang="nb-NO">
                <a:cs typeface="Arial" panose="020B0604020202020204" pitchFamily="34" charset="0"/>
              </a:rPr>
              <a:t>•	</a:t>
            </a:r>
            <a:r>
              <a:rPr lang="nb-NO" altLang="nb-NO" b="1"/>
              <a:t>være villig til –</a:t>
            </a:r>
          </a:p>
          <a:p>
            <a:pPr>
              <a:tabLst>
                <a:tab pos="180975" algn="l"/>
              </a:tabLst>
            </a:pPr>
            <a:r>
              <a:rPr lang="nb-NO" altLang="nb-NO">
                <a:cs typeface="Arial" panose="020B0604020202020204" pitchFamily="34" charset="0"/>
              </a:rPr>
              <a:t>•	</a:t>
            </a:r>
            <a:r>
              <a:rPr lang="nb-NO" altLang="nb-NO" b="1"/>
              <a:t>ha interesse av –</a:t>
            </a:r>
          </a:p>
          <a:p>
            <a:pPr>
              <a:tabLst>
                <a:tab pos="180975" algn="l"/>
              </a:tabLst>
            </a:pPr>
            <a:r>
              <a:rPr lang="nb-NO" altLang="nb-NO">
                <a:cs typeface="Arial" panose="020B0604020202020204" pitchFamily="34" charset="0"/>
              </a:rPr>
              <a:t>•	</a:t>
            </a:r>
            <a:r>
              <a:rPr lang="nb-NO" altLang="nb-NO" b="1"/>
              <a:t>og sette av tid til å </a:t>
            </a:r>
            <a:r>
              <a:rPr lang="nb-NO" altLang="nb-NO" b="1" u="sng"/>
              <a:t>praktisere</a:t>
            </a:r>
            <a:r>
              <a:rPr lang="nb-NO" altLang="nb-NO" b="1"/>
              <a:t> HMS-arbeid i hverdagen.</a:t>
            </a:r>
          </a:p>
          <a:p>
            <a:pPr>
              <a:tabLst>
                <a:tab pos="180975" algn="l"/>
              </a:tabLst>
            </a:pPr>
            <a:r>
              <a:rPr lang="nb-NO" altLang="nb-NO" b="1"/>
              <a:t/>
            </a:r>
            <a:br>
              <a:rPr lang="nb-NO" altLang="nb-NO" b="1"/>
            </a:br>
            <a:r>
              <a:rPr lang="nb-NO" altLang="nb-NO"/>
              <a:t>Hvis ikke, så skal det lite til for at det  ”detter i fisk”.</a:t>
            </a:r>
            <a:endParaRPr lang="nb-NO" altLang="nb-NO" b="1"/>
          </a:p>
          <a:p>
            <a:pPr>
              <a:tabLst>
                <a:tab pos="180975" algn="l"/>
              </a:tabLst>
            </a:pPr>
            <a:endParaRPr lang="nb-NO" altLang="nb-NO" b="1"/>
          </a:p>
          <a:p>
            <a:pPr>
              <a:tabLst>
                <a:tab pos="180975" algn="l"/>
              </a:tabLst>
            </a:pPr>
            <a:endParaRPr lang="nb-NO" altLang="nb-NO" b="1"/>
          </a:p>
          <a:p>
            <a:pPr>
              <a:tabLst>
                <a:tab pos="180975" algn="l"/>
              </a:tabLst>
            </a:pPr>
            <a:r>
              <a:rPr lang="nb-NO" altLang="nb-NO">
                <a:cs typeface="Arial" panose="020B0604020202020204" pitchFamily="34" charset="0"/>
              </a:rPr>
              <a:t>•	</a:t>
            </a:r>
            <a:r>
              <a:rPr lang="nb-NO" altLang="nb-NO"/>
              <a:t>Uttrykket ”det har så lett for å dette i fisk”.. er for øvrig et nordnorsk uttrykk som kan 	oversettes med ”det har så lett for å falle i fisk”.</a:t>
            </a:r>
          </a:p>
          <a:p>
            <a:pPr>
              <a:tabLst>
                <a:tab pos="180975" algn="l"/>
              </a:tabLst>
            </a:pPr>
            <a:endParaRPr lang="nb-NO" altLang="nb-NO"/>
          </a:p>
        </p:txBody>
      </p:sp>
    </p:spTree>
    <p:extLst>
      <p:ext uri="{BB962C8B-B14F-4D97-AF65-F5344CB8AC3E}">
        <p14:creationId xmlns:p14="http://schemas.microsoft.com/office/powerpoint/2010/main" val="2441232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08BF328B-A0F0-495E-904E-05F45D82E506}" type="slidenum">
              <a:rPr lang="nb-NO" altLang="nb-NO"/>
              <a:pPr/>
              <a:t>6</a:t>
            </a:fld>
            <a:endParaRPr lang="nb-NO" altLang="nb-NO"/>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nb-NO" altLang="nb-NO"/>
              <a:t>En av grunnene til at systematisk innsats for arbeidsmiljøet kan være utfordrende, og i verste fall ”dette i fisk”, er at ikke alt er like enkelt å måle, sette ord på eller lage rutiner for. Som vi var inne på i starten (bilde 1), består arbeidsmiljøet av en helhet.  Det oppleves kanskje spesielt krevende å ivareta de </a:t>
            </a:r>
            <a:r>
              <a:rPr lang="nb-NO" altLang="nb-NO" u="sng"/>
              <a:t>ikke så synlige</a:t>
            </a:r>
            <a:r>
              <a:rPr lang="nb-NO" altLang="nb-NO"/>
              <a:t>/</a:t>
            </a:r>
            <a:r>
              <a:rPr lang="nb-NO" altLang="nb-NO" u="sng"/>
              <a:t>håndfaste</a:t>
            </a:r>
            <a:r>
              <a:rPr lang="nb-NO" altLang="nb-NO"/>
              <a:t> delene av dette arbeidsmiljøet.</a:t>
            </a:r>
          </a:p>
          <a:p>
            <a:r>
              <a:rPr lang="nb-NO" altLang="nb-NO"/>
              <a:t>Jf. stikkordene:</a:t>
            </a:r>
          </a:p>
          <a:p>
            <a:r>
              <a:rPr lang="nb-NO" altLang="nb-NO"/>
              <a:t/>
            </a:r>
            <a:br>
              <a:rPr lang="nb-NO" altLang="nb-NO"/>
            </a:br>
            <a:r>
              <a:rPr lang="nb-NO" altLang="nb-NO"/>
              <a:t>Å trives</a:t>
            </a:r>
          </a:p>
          <a:p>
            <a:r>
              <a:rPr lang="nb-NO" altLang="nb-NO"/>
              <a:t>Å snakke sammen</a:t>
            </a:r>
          </a:p>
          <a:p>
            <a:r>
              <a:rPr lang="nb-NO" altLang="nb-NO"/>
              <a:t>Å bli hørt og sett</a:t>
            </a:r>
          </a:p>
          <a:p>
            <a:r>
              <a:rPr lang="nb-NO" altLang="nb-NO"/>
              <a:t>Å bli respektert</a:t>
            </a:r>
          </a:p>
          <a:p>
            <a:r>
              <a:rPr lang="nb-NO" altLang="nb-NO"/>
              <a:t>Å ha et fellesskap </a:t>
            </a:r>
          </a:p>
          <a:p>
            <a:endParaRPr lang="nb-NO" altLang="nb-NO"/>
          </a:p>
          <a:p>
            <a:r>
              <a:rPr lang="nb-NO" altLang="nb-NO"/>
              <a:t>(til foreleser)</a:t>
            </a:r>
          </a:p>
          <a:p>
            <a:r>
              <a:rPr lang="nb-NO" altLang="nb-NO"/>
              <a:t>Her kan det for det første være passende å utfordre deltakerne til selv å sette ord på eller eksemplifisere hva det innebærer å ha et fellesskap, å bli hørt og sett etc. For det andre er det mulig å utfordre deltakerne på i hvilken grad dette er forhold som har betydning i arbeidssituasjonen og i HMS-arbeidet.</a:t>
            </a:r>
          </a:p>
          <a:p>
            <a:endParaRPr lang="nb-NO" altLang="nb-NO"/>
          </a:p>
        </p:txBody>
      </p:sp>
    </p:spTree>
    <p:extLst>
      <p:ext uri="{BB962C8B-B14F-4D97-AF65-F5344CB8AC3E}">
        <p14:creationId xmlns:p14="http://schemas.microsoft.com/office/powerpoint/2010/main" val="1776314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495A68DB-33F8-4026-A2D1-E44ADC72969F}" type="slidenum">
              <a:rPr lang="nb-NO" altLang="nb-NO"/>
              <a:pPr/>
              <a:t>7</a:t>
            </a:fld>
            <a:endParaRPr lang="nb-NO" altLang="nb-NO"/>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pPr>
              <a:lnSpc>
                <a:spcPct val="90000"/>
              </a:lnSpc>
            </a:pPr>
            <a:r>
              <a:rPr lang="nb-NO" altLang="nb-NO" u="sng"/>
              <a:t>Oppsummering så langt (til foreleser)</a:t>
            </a:r>
          </a:p>
          <a:p>
            <a:pPr>
              <a:lnSpc>
                <a:spcPct val="90000"/>
              </a:lnSpc>
            </a:pPr>
            <a:r>
              <a:rPr lang="nb-NO" altLang="nb-NO"/>
              <a:t>Vi har vært inne på at arbeidsmiljøet er en</a:t>
            </a:r>
            <a:r>
              <a:rPr lang="nb-NO" altLang="nb-NO" i="1"/>
              <a:t> helhet</a:t>
            </a:r>
            <a:r>
              <a:rPr lang="nb-NO" altLang="nb-NO"/>
              <a:t> (bilde 1), vi har sett på </a:t>
            </a:r>
            <a:r>
              <a:rPr lang="nb-NO" altLang="nb-NO" i="1"/>
              <a:t>rammeverket/redskapene</a:t>
            </a:r>
            <a:r>
              <a:rPr lang="nb-NO" altLang="nb-NO"/>
              <a:t> (bilde 2) for å ivareta denne helheten, vi har sett på hva vi kan </a:t>
            </a:r>
            <a:r>
              <a:rPr lang="nb-NO" altLang="nb-NO" i="1"/>
              <a:t>ha igjen</a:t>
            </a:r>
            <a:r>
              <a:rPr lang="nb-NO" altLang="nb-NO"/>
              <a:t> for godt HMS-arbeid (bilde 3), vi har sett på at kart og terreng ikke alltid samsvarer (bilde 4) og vi har sett at de ”</a:t>
            </a:r>
            <a:r>
              <a:rPr lang="nb-NO" altLang="nb-NO" i="1"/>
              <a:t>psykososiale</a:t>
            </a:r>
            <a:r>
              <a:rPr lang="nb-NO" altLang="nb-NO"/>
              <a:t>” delene av en virksomhet byr på særlige utfordringer i HMS-arbeidet (bilde 5).</a:t>
            </a:r>
          </a:p>
          <a:p>
            <a:pPr>
              <a:lnSpc>
                <a:spcPct val="90000"/>
              </a:lnSpc>
            </a:pPr>
            <a:endParaRPr lang="nb-NO" altLang="nb-NO"/>
          </a:p>
          <a:p>
            <a:pPr>
              <a:lnSpc>
                <a:spcPct val="90000"/>
              </a:lnSpc>
            </a:pPr>
            <a:r>
              <a:rPr lang="nb-NO" altLang="nb-NO" u="sng"/>
              <a:t>Kommentarer til lysbildet:</a:t>
            </a:r>
          </a:p>
          <a:p>
            <a:pPr>
              <a:lnSpc>
                <a:spcPct val="90000"/>
              </a:lnSpc>
            </a:pPr>
            <a:r>
              <a:rPr lang="nb-NO" altLang="nb-NO"/>
              <a:t>Når vi så langt har fokusert på at en organisasjon er en ”helhet”, er hensikten med denne skissen å gi et </a:t>
            </a:r>
            <a:r>
              <a:rPr lang="nb-NO" altLang="nb-NO" b="1"/>
              <a:t>forenklet</a:t>
            </a:r>
            <a:r>
              <a:rPr lang="nb-NO" altLang="nb-NO"/>
              <a:t> bilde hvordan denne helheten er satt sammen av ulike puslespillbiter.  Presentasjonen egner seg godt til å involvere deltakerne gjennom å for eksempel spørre: ”På deres arbeidsplass, hva er det dere forbinder med det formelle?”.  Lysbildet er selve hoveddisposisjonen for de lysbildene som kommer i fortsettelsen (NB- dette er bare én av svært mange ulike måter å betrakte oppbyggingen av en organisasjon på)</a:t>
            </a:r>
          </a:p>
          <a:p>
            <a:pPr>
              <a:lnSpc>
                <a:spcPct val="90000"/>
              </a:lnSpc>
            </a:pPr>
            <a:endParaRPr lang="nb-NO" altLang="nb-NO"/>
          </a:p>
          <a:p>
            <a:pPr>
              <a:lnSpc>
                <a:spcPct val="90000"/>
              </a:lnSpc>
            </a:pPr>
            <a:r>
              <a:rPr lang="nb-NO" altLang="nb-NO" i="1" u="sng"/>
              <a:t>Formelle forhold: (stikkord: organisasjonskart, mål, rutiner, skriftlig)</a:t>
            </a:r>
            <a:br>
              <a:rPr lang="nb-NO" altLang="nb-NO" i="1" u="sng"/>
            </a:br>
            <a:r>
              <a:rPr lang="nb-NO" altLang="nb-NO"/>
              <a:t>Dette handler om ting som a) hvordan er vi organisert (hvem gjør hva). Dette blir i de fleste virksomheter fremstilt som et organisasjonskart. b) hvilke visjoner, slagord, mål og strategier har vi (hva er retningen) og c) rutiner (hvordan utfører vi arbeidet). I de fleste virksomheter er disse formelle sidene beskrevet SKRIFTLIG. (Et annet ord for formelle forhold er </a:t>
            </a:r>
            <a:r>
              <a:rPr lang="nb-NO" altLang="nb-NO" i="1"/>
              <a:t>organisasjonsstruktur</a:t>
            </a:r>
            <a:r>
              <a:rPr lang="nb-NO" altLang="nb-NO"/>
              <a:t>)</a:t>
            </a:r>
          </a:p>
          <a:p>
            <a:pPr>
              <a:lnSpc>
                <a:spcPct val="90000"/>
              </a:lnSpc>
            </a:pPr>
            <a:endParaRPr lang="nb-NO" altLang="nb-NO"/>
          </a:p>
          <a:p>
            <a:pPr>
              <a:lnSpc>
                <a:spcPct val="90000"/>
              </a:lnSpc>
            </a:pPr>
            <a:endParaRPr lang="nb-NO" altLang="nb-NO"/>
          </a:p>
        </p:txBody>
      </p:sp>
    </p:spTree>
    <p:extLst>
      <p:ext uri="{BB962C8B-B14F-4D97-AF65-F5344CB8AC3E}">
        <p14:creationId xmlns:p14="http://schemas.microsoft.com/office/powerpoint/2010/main" val="343526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ftr" sz="quarter" idx="4"/>
          </p:nvPr>
        </p:nvSpPr>
        <p:spPr>
          <a:ln/>
        </p:spPr>
        <p:txBody>
          <a:bodyPr/>
          <a:lstStyle/>
          <a:p>
            <a:r>
              <a:rPr lang="nb-NO" altLang="nb-NO"/>
              <a:t>© 2005 AMA UNN HF</a:t>
            </a:r>
          </a:p>
        </p:txBody>
      </p:sp>
      <p:sp>
        <p:nvSpPr>
          <p:cNvPr id="4" name="Rectangle 7"/>
          <p:cNvSpPr>
            <a:spLocks noGrp="1" noChangeArrowheads="1"/>
          </p:cNvSpPr>
          <p:nvPr>
            <p:ph type="sldNum" sz="quarter" idx="5"/>
          </p:nvPr>
        </p:nvSpPr>
        <p:spPr>
          <a:ln/>
        </p:spPr>
        <p:txBody>
          <a:bodyPr/>
          <a:lstStyle/>
          <a:p>
            <a:fld id="{47B8F09D-66B3-4EA5-BB8E-CEE2E329DB10}" type="slidenum">
              <a:rPr lang="nb-NO" altLang="nb-NO"/>
              <a:pPr/>
              <a:t>8</a:t>
            </a:fld>
            <a:endParaRPr lang="nb-NO" altLang="nb-NO"/>
          </a:p>
        </p:txBody>
      </p:sp>
      <p:sp>
        <p:nvSpPr>
          <p:cNvPr id="103427" name="Rectangle 3"/>
          <p:cNvSpPr>
            <a:spLocks noGrp="1" noChangeArrowheads="1"/>
          </p:cNvSpPr>
          <p:nvPr>
            <p:ph type="body" idx="1"/>
          </p:nvPr>
        </p:nvSpPr>
        <p:spPr>
          <a:xfrm>
            <a:off x="477838" y="433388"/>
            <a:ext cx="6073775" cy="9220200"/>
          </a:xfrm>
          <a:noFill/>
        </p:spPr>
        <p:txBody>
          <a:bodyPr/>
          <a:lstStyle/>
          <a:p>
            <a:pPr>
              <a:lnSpc>
                <a:spcPct val="90000"/>
              </a:lnSpc>
            </a:pPr>
            <a:r>
              <a:rPr lang="nb-NO" altLang="nb-NO" i="1" u="sng"/>
              <a:t>Uformelle forhold (stikkord: hvordan har jeg/vi det, trivsel) </a:t>
            </a:r>
          </a:p>
          <a:p>
            <a:pPr>
              <a:lnSpc>
                <a:spcPct val="90000"/>
              </a:lnSpc>
            </a:pPr>
            <a:r>
              <a:rPr lang="nb-NO" altLang="nb-NO"/>
              <a:t>Det handler om de stikkordene som ble vist på forrige bilde. </a:t>
            </a:r>
          </a:p>
          <a:p>
            <a:pPr>
              <a:lnSpc>
                <a:spcPct val="90000"/>
              </a:lnSpc>
            </a:pPr>
            <a:r>
              <a:rPr lang="nb-NO" altLang="nb-NO"/>
              <a:t>De tingene som ikke alltid er like lett å måle. Om trivsel. Om samarbeid. Om hvordan man takler konflikt. Om kommunikasjon. Dette handler mer om ”hvordan vi gjør tingene her hos oss”. Et annet ord for uformelle forhold er </a:t>
            </a:r>
            <a:r>
              <a:rPr lang="nb-NO" altLang="nb-NO" i="1"/>
              <a:t>organisasjonskultur</a:t>
            </a:r>
            <a:r>
              <a:rPr lang="nb-NO" altLang="nb-NO"/>
              <a:t>.</a:t>
            </a:r>
          </a:p>
          <a:p>
            <a:pPr>
              <a:lnSpc>
                <a:spcPct val="90000"/>
              </a:lnSpc>
            </a:pPr>
            <a:endParaRPr lang="nb-NO" altLang="nb-NO"/>
          </a:p>
          <a:p>
            <a:pPr>
              <a:lnSpc>
                <a:spcPct val="90000"/>
              </a:lnSpc>
            </a:pPr>
            <a:r>
              <a:rPr lang="nb-NO" altLang="nb-NO" i="1" u="sng"/>
              <a:t>Ledelse:</a:t>
            </a:r>
          </a:p>
          <a:p>
            <a:pPr>
              <a:lnSpc>
                <a:spcPct val="90000"/>
              </a:lnSpc>
            </a:pPr>
            <a:r>
              <a:rPr lang="nb-NO" altLang="nb-NO"/>
              <a:t>Man kan si at ledelse er flere ting. Det ene er at lederen sitter i en ”formell” lederposisjon og kan ta beslutninger. </a:t>
            </a:r>
          </a:p>
          <a:p>
            <a:pPr>
              <a:lnSpc>
                <a:spcPct val="90000"/>
              </a:lnSpc>
            </a:pPr>
            <a:r>
              <a:rPr lang="nb-NO" altLang="nb-NO"/>
              <a:t>Lederen har også bestemte oppgaver. Et annet aspekt er at lederen også er en kollega og et menneske. </a:t>
            </a:r>
          </a:p>
          <a:p>
            <a:pPr>
              <a:lnSpc>
                <a:spcPct val="90000"/>
              </a:lnSpc>
            </a:pPr>
            <a:endParaRPr lang="nb-NO" altLang="nb-NO"/>
          </a:p>
          <a:p>
            <a:pPr>
              <a:lnSpc>
                <a:spcPct val="90000"/>
              </a:lnSpc>
            </a:pPr>
            <a:r>
              <a:rPr lang="nb-NO" altLang="nb-NO" u="sng"/>
              <a:t>Det fysiske:</a:t>
            </a:r>
            <a:r>
              <a:rPr lang="nb-NO" altLang="nb-NO"/>
              <a:t/>
            </a:r>
            <a:br>
              <a:rPr lang="nb-NO" altLang="nb-NO"/>
            </a:br>
            <a:r>
              <a:rPr lang="nb-NO" altLang="nb-NO"/>
              <a:t>Handler om bygninger, lokaler, maskiner, støv, støy, ergonomi….. (dette er en side ved organisasjonen som ikke vil bli berørt i denne presentasjonen og som blir grundig gjennomgått i de andre forelesningene). </a:t>
            </a:r>
          </a:p>
          <a:p>
            <a:pPr>
              <a:lnSpc>
                <a:spcPct val="90000"/>
              </a:lnSpc>
            </a:pPr>
            <a:endParaRPr lang="nb-NO" altLang="nb-NO"/>
          </a:p>
          <a:p>
            <a:pPr>
              <a:lnSpc>
                <a:spcPct val="90000"/>
              </a:lnSpc>
            </a:pPr>
            <a:endParaRPr lang="nb-NO" altLang="nb-NO"/>
          </a:p>
          <a:p>
            <a:pPr>
              <a:lnSpc>
                <a:spcPct val="90000"/>
              </a:lnSpc>
            </a:pPr>
            <a:endParaRPr lang="nb-NO" altLang="nb-NO"/>
          </a:p>
        </p:txBody>
      </p:sp>
    </p:spTree>
    <p:extLst>
      <p:ext uri="{BB962C8B-B14F-4D97-AF65-F5344CB8AC3E}">
        <p14:creationId xmlns:p14="http://schemas.microsoft.com/office/powerpoint/2010/main" val="26518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nb-NO" altLang="nb-NO"/>
              <a:t>© 2005 AMA UNN HF</a:t>
            </a:r>
          </a:p>
        </p:txBody>
      </p:sp>
      <p:sp>
        <p:nvSpPr>
          <p:cNvPr id="5" name="Rectangle 7"/>
          <p:cNvSpPr>
            <a:spLocks noGrp="1" noChangeArrowheads="1"/>
          </p:cNvSpPr>
          <p:nvPr>
            <p:ph type="sldNum" sz="quarter" idx="5"/>
          </p:nvPr>
        </p:nvSpPr>
        <p:spPr>
          <a:ln/>
        </p:spPr>
        <p:txBody>
          <a:bodyPr/>
          <a:lstStyle/>
          <a:p>
            <a:fld id="{A918A2A6-EF71-4CF1-8FB5-14EE25940C71}" type="slidenum">
              <a:rPr lang="nb-NO" altLang="nb-NO"/>
              <a:pPr/>
              <a:t>9</a:t>
            </a:fld>
            <a:endParaRPr lang="nb-NO" altLang="nb-NO"/>
          </a:p>
        </p:txBody>
      </p:sp>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nb-NO" altLang="nb-NO" u="sng"/>
              <a:t>Nærmere om møteplasser</a:t>
            </a:r>
          </a:p>
          <a:p>
            <a:r>
              <a:rPr lang="nb-NO" altLang="nb-NO"/>
              <a:t>Formelle møteplasser betyr her alle møter som rutinemessig avholdes i virksomheten (dvs. vi snakker ikke om spontane avbrekk for å ta en kaffepause) og som egner seg for å ta opp spørsmål som angår arbeidsmiljøet.</a:t>
            </a:r>
          </a:p>
          <a:p>
            <a:endParaRPr lang="nb-NO" altLang="nb-NO"/>
          </a:p>
          <a:p>
            <a:r>
              <a:rPr lang="nb-NO" altLang="nb-NO" u="sng"/>
              <a:t>Møteplassene må ha en form og et innhold:</a:t>
            </a:r>
          </a:p>
          <a:p>
            <a:r>
              <a:rPr lang="nb-NO" altLang="nb-NO"/>
              <a:t>Dette punktet handler litt om sitatet nederst i bildet:  ”…da er det leder som forteller oss hvordan ståa er…”. </a:t>
            </a:r>
          </a:p>
          <a:p>
            <a:r>
              <a:rPr lang="nb-NO" altLang="nb-NO"/>
              <a:t>Dvs. DET NYTTER IKKE Å LAGE MØTEPLASSER HVIS MAN IKKE BRUKER DE TIL NOE FORNUFTIG </a:t>
            </a:r>
          </a:p>
          <a:p>
            <a:r>
              <a:rPr lang="nb-NO" altLang="nb-NO"/>
              <a:t>og sørger for at OGSÅ ARBEIDSTAKERNE KOMMER TIL ORDET i møtene. Arbeidsmiljø bør stå på sakskartet i hvert møte. </a:t>
            </a:r>
          </a:p>
          <a:p>
            <a:endParaRPr lang="nb-NO" altLang="nb-NO" u="sng"/>
          </a:p>
          <a:p>
            <a:r>
              <a:rPr lang="nb-NO" altLang="nb-NO" u="sng"/>
              <a:t>Møteplasser er nødvendige:</a:t>
            </a:r>
          </a:p>
          <a:p>
            <a:r>
              <a:rPr lang="nb-NO" altLang="nb-NO" b="1"/>
              <a:t>Møteplasser (møter) for å kunne ta</a:t>
            </a:r>
            <a:r>
              <a:rPr lang="nb-NO" altLang="nb-NO"/>
              <a:t> </a:t>
            </a:r>
            <a:r>
              <a:rPr lang="nb-NO" altLang="nb-NO" b="1"/>
              <a:t>opp forhold på arbeidsplassen er nødvendig</a:t>
            </a:r>
            <a:r>
              <a:rPr lang="nb-NO" altLang="nb-NO"/>
              <a:t>!! </a:t>
            </a:r>
          </a:p>
          <a:p>
            <a:r>
              <a:rPr lang="nb-NO" altLang="nb-NO"/>
              <a:t>Ikke alle arbeidsplasser har prioritert ordninger hvor de ansatte jevnlig har mulighet til å møtes for å drøfte ting de er opptatt av i sitt arbeid.  Dette viser seg særlig i virksomheter med skiftarbeid.</a:t>
            </a:r>
          </a:p>
          <a:p>
            <a:r>
              <a:rPr lang="nb-NO" altLang="nb-NO"/>
              <a:t/>
            </a:r>
            <a:br>
              <a:rPr lang="nb-NO" altLang="nb-NO"/>
            </a:br>
            <a:endParaRPr lang="nb-NO" altLang="nb-NO"/>
          </a:p>
        </p:txBody>
      </p:sp>
    </p:spTree>
    <p:extLst>
      <p:ext uri="{BB962C8B-B14F-4D97-AF65-F5344CB8AC3E}">
        <p14:creationId xmlns:p14="http://schemas.microsoft.com/office/powerpoint/2010/main" val="17112665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5148" name="Rectangle 28"/>
          <p:cNvSpPr>
            <a:spLocks noGrp="1" noChangeArrowheads="1"/>
          </p:cNvSpPr>
          <p:nvPr>
            <p:ph type="ctrTitle" sz="quarter"/>
          </p:nvPr>
        </p:nvSpPr>
        <p:spPr>
          <a:xfrm>
            <a:off x="3024188" y="735013"/>
            <a:ext cx="5832475" cy="1470025"/>
          </a:xfrm>
        </p:spPr>
        <p:txBody>
          <a:bodyPr/>
          <a:lstStyle>
            <a:lvl1pPr>
              <a:defRPr b="1"/>
            </a:lvl1pPr>
          </a:lstStyle>
          <a:p>
            <a:pPr lvl="0"/>
            <a:r>
              <a:rPr lang="nb-NO" altLang="nb-NO" noProof="0" smtClean="0"/>
              <a:t>Klikk for å redigere tittelstil</a:t>
            </a:r>
          </a:p>
        </p:txBody>
      </p:sp>
      <p:sp>
        <p:nvSpPr>
          <p:cNvPr id="5122" name="Rectangle 2"/>
          <p:cNvSpPr>
            <a:spLocks noGrp="1" noChangeArrowheads="1"/>
          </p:cNvSpPr>
          <p:nvPr>
            <p:ph type="subTitle" idx="1"/>
          </p:nvPr>
        </p:nvSpPr>
        <p:spPr>
          <a:xfrm>
            <a:off x="3024188" y="2600325"/>
            <a:ext cx="5788025" cy="3313113"/>
          </a:xfrm>
        </p:spPr>
        <p:txBody>
          <a:bodyPr/>
          <a:lstStyle>
            <a:lvl1pPr marL="0" indent="0">
              <a:buFontTx/>
              <a:buNone/>
              <a:defRPr/>
            </a:lvl1pPr>
          </a:lstStyle>
          <a:p>
            <a:pPr lvl="0"/>
            <a:r>
              <a:rPr lang="nb-NO" altLang="nb-NO" noProof="0" smtClean="0"/>
              <a:t>Klikk for å redigere undertittelstil i malen</a:t>
            </a:r>
          </a:p>
        </p:txBody>
      </p:sp>
      <p:sp>
        <p:nvSpPr>
          <p:cNvPr id="5125" name="Rectangle 5"/>
          <p:cNvSpPr>
            <a:spLocks noChangeArrowheads="1"/>
          </p:cNvSpPr>
          <p:nvPr/>
        </p:nvSpPr>
        <p:spPr bwMode="auto">
          <a:xfrm>
            <a:off x="4356100" y="1008063"/>
            <a:ext cx="107950" cy="1628775"/>
          </a:xfrm>
          <a:prstGeom prst="rect">
            <a:avLst/>
          </a:prstGeom>
          <a:gradFill rotWithShape="1">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5126" name="Rectangle 6"/>
          <p:cNvSpPr>
            <a:spLocks noChangeArrowheads="1"/>
          </p:cNvSpPr>
          <p:nvPr/>
        </p:nvSpPr>
        <p:spPr bwMode="auto">
          <a:xfrm>
            <a:off x="4067175" y="2205038"/>
            <a:ext cx="5005388" cy="107950"/>
          </a:xfrm>
          <a:prstGeom prst="rect">
            <a:avLst/>
          </a:prstGeom>
          <a:gradFill rotWithShape="1">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grpSp>
        <p:nvGrpSpPr>
          <p:cNvPr id="5156" name="Group 36"/>
          <p:cNvGrpSpPr>
            <a:grpSpLocks/>
          </p:cNvGrpSpPr>
          <p:nvPr userDrawn="1"/>
        </p:nvGrpSpPr>
        <p:grpSpPr bwMode="auto">
          <a:xfrm>
            <a:off x="4140200" y="6248400"/>
            <a:ext cx="3306763" cy="469900"/>
            <a:chOff x="1927" y="55"/>
            <a:chExt cx="2083" cy="296"/>
          </a:xfrm>
        </p:grpSpPr>
        <p:pic>
          <p:nvPicPr>
            <p:cNvPr id="5157" name="Picture 37" descr="unnsidestnsfarge300dpi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7" y="55"/>
              <a:ext cx="1996" cy="296"/>
            </a:xfrm>
            <a:prstGeom prst="rect">
              <a:avLst/>
            </a:prstGeom>
            <a:noFill/>
            <a:extLst>
              <a:ext uri="{909E8E84-426E-40DD-AFC4-6F175D3DCCD1}">
                <a14:hiddenFill xmlns:a14="http://schemas.microsoft.com/office/drawing/2010/main">
                  <a:solidFill>
                    <a:srgbClr val="FFFFFF"/>
                  </a:solidFill>
                </a14:hiddenFill>
              </a:ext>
            </a:extLst>
          </p:spPr>
        </p:pic>
        <p:sp>
          <p:nvSpPr>
            <p:cNvPr id="5158" name="Text Box 38"/>
            <p:cNvSpPr txBox="1">
              <a:spLocks noChangeArrowheads="1"/>
            </p:cNvSpPr>
            <p:nvPr userDrawn="1"/>
          </p:nvSpPr>
          <p:spPr bwMode="auto">
            <a:xfrm>
              <a:off x="2422" y="255"/>
              <a:ext cx="1588" cy="86"/>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nb-NO" altLang="nb-NO" sz="900">
                  <a:solidFill>
                    <a:srgbClr val="0C2D82"/>
                  </a:solidFill>
                  <a:latin typeface="Arial" panose="020B0604020202020204" pitchFamily="34" charset="0"/>
                </a:rPr>
                <a:t>Arbeids- og miljømedisinsk avdeling</a:t>
              </a:r>
            </a:p>
          </p:txBody>
        </p:sp>
      </p:grpSp>
      <p:grpSp>
        <p:nvGrpSpPr>
          <p:cNvPr id="5159" name="Group 39"/>
          <p:cNvGrpSpPr>
            <a:grpSpLocks noChangeAspect="1"/>
          </p:cNvGrpSpPr>
          <p:nvPr userDrawn="1"/>
        </p:nvGrpSpPr>
        <p:grpSpPr bwMode="auto">
          <a:xfrm>
            <a:off x="8064500" y="447675"/>
            <a:ext cx="749300" cy="533400"/>
            <a:chOff x="4967" y="152"/>
            <a:chExt cx="723" cy="515"/>
          </a:xfrm>
        </p:grpSpPr>
        <p:sp>
          <p:nvSpPr>
            <p:cNvPr id="5160" name="AutoShape 40"/>
            <p:cNvSpPr>
              <a:spLocks noChangeAspect="1" noChangeArrowheads="1" noTextEdit="1"/>
            </p:cNvSpPr>
            <p:nvPr/>
          </p:nvSpPr>
          <p:spPr bwMode="auto">
            <a:xfrm>
              <a:off x="4967" y="152"/>
              <a:ext cx="723"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p>
          </p:txBody>
        </p:sp>
        <p:sp>
          <p:nvSpPr>
            <p:cNvPr id="5161" name="Freeform 41"/>
            <p:cNvSpPr>
              <a:spLocks noChangeAspect="1"/>
            </p:cNvSpPr>
            <p:nvPr/>
          </p:nvSpPr>
          <p:spPr bwMode="auto">
            <a:xfrm>
              <a:off x="5233" y="513"/>
              <a:ext cx="235" cy="145"/>
            </a:xfrm>
            <a:custGeom>
              <a:avLst/>
              <a:gdLst>
                <a:gd name="T0" fmla="*/ 531 w 531"/>
                <a:gd name="T1" fmla="*/ 39 h 328"/>
                <a:gd name="T2" fmla="*/ 526 w 531"/>
                <a:gd name="T3" fmla="*/ 115 h 328"/>
                <a:gd name="T4" fmla="*/ 507 w 531"/>
                <a:gd name="T5" fmla="*/ 186 h 328"/>
                <a:gd name="T6" fmla="*/ 464 w 531"/>
                <a:gd name="T7" fmla="*/ 247 h 328"/>
                <a:gd name="T8" fmla="*/ 415 w 531"/>
                <a:gd name="T9" fmla="*/ 284 h 328"/>
                <a:gd name="T10" fmla="*/ 374 w 531"/>
                <a:gd name="T11" fmla="*/ 304 h 328"/>
                <a:gd name="T12" fmla="*/ 330 w 531"/>
                <a:gd name="T13" fmla="*/ 318 h 328"/>
                <a:gd name="T14" fmla="*/ 284 w 531"/>
                <a:gd name="T15" fmla="*/ 326 h 328"/>
                <a:gd name="T16" fmla="*/ 237 w 531"/>
                <a:gd name="T17" fmla="*/ 328 h 328"/>
                <a:gd name="T18" fmla="*/ 191 w 531"/>
                <a:gd name="T19" fmla="*/ 323 h 328"/>
                <a:gd name="T20" fmla="*/ 147 w 531"/>
                <a:gd name="T21" fmla="*/ 312 h 328"/>
                <a:gd name="T22" fmla="*/ 106 w 531"/>
                <a:gd name="T23" fmla="*/ 292 h 328"/>
                <a:gd name="T24" fmla="*/ 70 w 531"/>
                <a:gd name="T25" fmla="*/ 267 h 328"/>
                <a:gd name="T26" fmla="*/ 41 w 531"/>
                <a:gd name="T27" fmla="*/ 234 h 328"/>
                <a:gd name="T28" fmla="*/ 20 w 531"/>
                <a:gd name="T29" fmla="*/ 197 h 328"/>
                <a:gd name="T30" fmla="*/ 5 w 531"/>
                <a:gd name="T31" fmla="*/ 155 h 328"/>
                <a:gd name="T32" fmla="*/ 13 w 531"/>
                <a:gd name="T33" fmla="*/ 132 h 328"/>
                <a:gd name="T34" fmla="*/ 38 w 531"/>
                <a:gd name="T35" fmla="*/ 134 h 328"/>
                <a:gd name="T36" fmla="*/ 62 w 531"/>
                <a:gd name="T37" fmla="*/ 139 h 328"/>
                <a:gd name="T38" fmla="*/ 88 w 531"/>
                <a:gd name="T39" fmla="*/ 142 h 328"/>
                <a:gd name="T40" fmla="*/ 118 w 531"/>
                <a:gd name="T41" fmla="*/ 140 h 328"/>
                <a:gd name="T42" fmla="*/ 149 w 531"/>
                <a:gd name="T43" fmla="*/ 137 h 328"/>
                <a:gd name="T44" fmla="*/ 180 w 531"/>
                <a:gd name="T45" fmla="*/ 131 h 328"/>
                <a:gd name="T46" fmla="*/ 211 w 531"/>
                <a:gd name="T47" fmla="*/ 123 h 328"/>
                <a:gd name="T48" fmla="*/ 252 w 531"/>
                <a:gd name="T49" fmla="*/ 111 h 328"/>
                <a:gd name="T50" fmla="*/ 302 w 531"/>
                <a:gd name="T51" fmla="*/ 95 h 328"/>
                <a:gd name="T52" fmla="*/ 353 w 531"/>
                <a:gd name="T53" fmla="*/ 76 h 328"/>
                <a:gd name="T54" fmla="*/ 402 w 531"/>
                <a:gd name="T55" fmla="*/ 55 h 328"/>
                <a:gd name="T56" fmla="*/ 440 w 531"/>
                <a:gd name="T57" fmla="*/ 40 h 328"/>
                <a:gd name="T58" fmla="*/ 464 w 531"/>
                <a:gd name="T59" fmla="*/ 29 h 328"/>
                <a:gd name="T60" fmla="*/ 489 w 531"/>
                <a:gd name="T61" fmla="*/ 19 h 328"/>
                <a:gd name="T62" fmla="*/ 513 w 531"/>
                <a:gd name="T63" fmla="*/ 8 h 328"/>
                <a:gd name="T64" fmla="*/ 528 w 531"/>
                <a:gd name="T65"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31" h="328">
                  <a:moveTo>
                    <a:pt x="528" y="0"/>
                  </a:moveTo>
                  <a:lnTo>
                    <a:pt x="531" y="39"/>
                  </a:lnTo>
                  <a:lnTo>
                    <a:pt x="529" y="77"/>
                  </a:lnTo>
                  <a:lnTo>
                    <a:pt x="526" y="115"/>
                  </a:lnTo>
                  <a:lnTo>
                    <a:pt x="518" y="150"/>
                  </a:lnTo>
                  <a:lnTo>
                    <a:pt x="507" y="186"/>
                  </a:lnTo>
                  <a:lnTo>
                    <a:pt x="489" y="216"/>
                  </a:lnTo>
                  <a:lnTo>
                    <a:pt x="464" y="247"/>
                  </a:lnTo>
                  <a:lnTo>
                    <a:pt x="433" y="273"/>
                  </a:lnTo>
                  <a:lnTo>
                    <a:pt x="415" y="284"/>
                  </a:lnTo>
                  <a:lnTo>
                    <a:pt x="396" y="296"/>
                  </a:lnTo>
                  <a:lnTo>
                    <a:pt x="374" y="304"/>
                  </a:lnTo>
                  <a:lnTo>
                    <a:pt x="353" y="312"/>
                  </a:lnTo>
                  <a:lnTo>
                    <a:pt x="330" y="318"/>
                  </a:lnTo>
                  <a:lnTo>
                    <a:pt x="307" y="323"/>
                  </a:lnTo>
                  <a:lnTo>
                    <a:pt x="284" y="326"/>
                  </a:lnTo>
                  <a:lnTo>
                    <a:pt x="262" y="328"/>
                  </a:lnTo>
                  <a:lnTo>
                    <a:pt x="237" y="328"/>
                  </a:lnTo>
                  <a:lnTo>
                    <a:pt x="214" y="326"/>
                  </a:lnTo>
                  <a:lnTo>
                    <a:pt x="191" y="323"/>
                  </a:lnTo>
                  <a:lnTo>
                    <a:pt x="168" y="318"/>
                  </a:lnTo>
                  <a:lnTo>
                    <a:pt x="147" y="312"/>
                  </a:lnTo>
                  <a:lnTo>
                    <a:pt x="126" y="304"/>
                  </a:lnTo>
                  <a:lnTo>
                    <a:pt x="106" y="292"/>
                  </a:lnTo>
                  <a:lnTo>
                    <a:pt x="88" y="281"/>
                  </a:lnTo>
                  <a:lnTo>
                    <a:pt x="70" y="267"/>
                  </a:lnTo>
                  <a:lnTo>
                    <a:pt x="54" y="250"/>
                  </a:lnTo>
                  <a:lnTo>
                    <a:pt x="41" y="234"/>
                  </a:lnTo>
                  <a:lnTo>
                    <a:pt x="30" y="216"/>
                  </a:lnTo>
                  <a:lnTo>
                    <a:pt x="20" y="197"/>
                  </a:lnTo>
                  <a:lnTo>
                    <a:pt x="12" y="176"/>
                  </a:lnTo>
                  <a:lnTo>
                    <a:pt x="5" y="155"/>
                  </a:lnTo>
                  <a:lnTo>
                    <a:pt x="0" y="132"/>
                  </a:lnTo>
                  <a:lnTo>
                    <a:pt x="13" y="132"/>
                  </a:lnTo>
                  <a:lnTo>
                    <a:pt x="25" y="134"/>
                  </a:lnTo>
                  <a:lnTo>
                    <a:pt x="38" y="134"/>
                  </a:lnTo>
                  <a:lnTo>
                    <a:pt x="51" y="137"/>
                  </a:lnTo>
                  <a:lnTo>
                    <a:pt x="62" y="139"/>
                  </a:lnTo>
                  <a:lnTo>
                    <a:pt x="75" y="140"/>
                  </a:lnTo>
                  <a:lnTo>
                    <a:pt x="88" y="142"/>
                  </a:lnTo>
                  <a:lnTo>
                    <a:pt x="101" y="142"/>
                  </a:lnTo>
                  <a:lnTo>
                    <a:pt x="118" y="140"/>
                  </a:lnTo>
                  <a:lnTo>
                    <a:pt x="133" y="139"/>
                  </a:lnTo>
                  <a:lnTo>
                    <a:pt x="149" y="137"/>
                  </a:lnTo>
                  <a:lnTo>
                    <a:pt x="165" y="134"/>
                  </a:lnTo>
                  <a:lnTo>
                    <a:pt x="180" y="131"/>
                  </a:lnTo>
                  <a:lnTo>
                    <a:pt x="196" y="128"/>
                  </a:lnTo>
                  <a:lnTo>
                    <a:pt x="211" y="123"/>
                  </a:lnTo>
                  <a:lnTo>
                    <a:pt x="226" y="119"/>
                  </a:lnTo>
                  <a:lnTo>
                    <a:pt x="252" y="111"/>
                  </a:lnTo>
                  <a:lnTo>
                    <a:pt x="278" y="103"/>
                  </a:lnTo>
                  <a:lnTo>
                    <a:pt x="302" y="95"/>
                  </a:lnTo>
                  <a:lnTo>
                    <a:pt x="329" y="85"/>
                  </a:lnTo>
                  <a:lnTo>
                    <a:pt x="353" y="76"/>
                  </a:lnTo>
                  <a:lnTo>
                    <a:pt x="378" y="66"/>
                  </a:lnTo>
                  <a:lnTo>
                    <a:pt x="402" y="55"/>
                  </a:lnTo>
                  <a:lnTo>
                    <a:pt x="428" y="45"/>
                  </a:lnTo>
                  <a:lnTo>
                    <a:pt x="440" y="40"/>
                  </a:lnTo>
                  <a:lnTo>
                    <a:pt x="453" y="35"/>
                  </a:lnTo>
                  <a:lnTo>
                    <a:pt x="464" y="29"/>
                  </a:lnTo>
                  <a:lnTo>
                    <a:pt x="477" y="24"/>
                  </a:lnTo>
                  <a:lnTo>
                    <a:pt x="489" y="19"/>
                  </a:lnTo>
                  <a:lnTo>
                    <a:pt x="502" y="13"/>
                  </a:lnTo>
                  <a:lnTo>
                    <a:pt x="513" y="8"/>
                  </a:lnTo>
                  <a:lnTo>
                    <a:pt x="526" y="3"/>
                  </a:lnTo>
                  <a:lnTo>
                    <a:pt x="528"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2" name="Freeform 42"/>
            <p:cNvSpPr>
              <a:spLocks noChangeAspect="1"/>
            </p:cNvSpPr>
            <p:nvPr/>
          </p:nvSpPr>
          <p:spPr bwMode="auto">
            <a:xfrm>
              <a:off x="5231" y="164"/>
              <a:ext cx="235" cy="143"/>
            </a:xfrm>
            <a:custGeom>
              <a:avLst/>
              <a:gdLst>
                <a:gd name="T0" fmla="*/ 153 w 532"/>
                <a:gd name="T1" fmla="*/ 12 h 324"/>
                <a:gd name="T2" fmla="*/ 178 w 532"/>
                <a:gd name="T3" fmla="*/ 5 h 324"/>
                <a:gd name="T4" fmla="*/ 202 w 532"/>
                <a:gd name="T5" fmla="*/ 2 h 324"/>
                <a:gd name="T6" fmla="*/ 227 w 532"/>
                <a:gd name="T7" fmla="*/ 0 h 324"/>
                <a:gd name="T8" fmla="*/ 251 w 532"/>
                <a:gd name="T9" fmla="*/ 2 h 324"/>
                <a:gd name="T10" fmla="*/ 276 w 532"/>
                <a:gd name="T11" fmla="*/ 5 h 324"/>
                <a:gd name="T12" fmla="*/ 299 w 532"/>
                <a:gd name="T13" fmla="*/ 10 h 324"/>
                <a:gd name="T14" fmla="*/ 321 w 532"/>
                <a:gd name="T15" fmla="*/ 17 h 324"/>
                <a:gd name="T16" fmla="*/ 344 w 532"/>
                <a:gd name="T17" fmla="*/ 25 h 324"/>
                <a:gd name="T18" fmla="*/ 366 w 532"/>
                <a:gd name="T19" fmla="*/ 36 h 324"/>
                <a:gd name="T20" fmla="*/ 387 w 532"/>
                <a:gd name="T21" fmla="*/ 47 h 324"/>
                <a:gd name="T22" fmla="*/ 408 w 532"/>
                <a:gd name="T23" fmla="*/ 62 h 324"/>
                <a:gd name="T24" fmla="*/ 426 w 532"/>
                <a:gd name="T25" fmla="*/ 76 h 324"/>
                <a:gd name="T26" fmla="*/ 444 w 532"/>
                <a:gd name="T27" fmla="*/ 93 h 324"/>
                <a:gd name="T28" fmla="*/ 462 w 532"/>
                <a:gd name="T29" fmla="*/ 110 h 324"/>
                <a:gd name="T30" fmla="*/ 477 w 532"/>
                <a:gd name="T31" fmla="*/ 130 h 324"/>
                <a:gd name="T32" fmla="*/ 491 w 532"/>
                <a:gd name="T33" fmla="*/ 149 h 324"/>
                <a:gd name="T34" fmla="*/ 516 w 532"/>
                <a:gd name="T35" fmla="*/ 193 h 324"/>
                <a:gd name="T36" fmla="*/ 527 w 532"/>
                <a:gd name="T37" fmla="*/ 233 h 324"/>
                <a:gd name="T38" fmla="*/ 531 w 532"/>
                <a:gd name="T39" fmla="*/ 275 h 324"/>
                <a:gd name="T40" fmla="*/ 532 w 532"/>
                <a:gd name="T41" fmla="*/ 324 h 324"/>
                <a:gd name="T42" fmla="*/ 508 w 532"/>
                <a:gd name="T43" fmla="*/ 304 h 324"/>
                <a:gd name="T44" fmla="*/ 478 w 532"/>
                <a:gd name="T45" fmla="*/ 287 h 324"/>
                <a:gd name="T46" fmla="*/ 446 w 532"/>
                <a:gd name="T47" fmla="*/ 270 h 324"/>
                <a:gd name="T48" fmla="*/ 411 w 532"/>
                <a:gd name="T49" fmla="*/ 258 h 324"/>
                <a:gd name="T50" fmla="*/ 375 w 532"/>
                <a:gd name="T51" fmla="*/ 246 h 324"/>
                <a:gd name="T52" fmla="*/ 339 w 532"/>
                <a:gd name="T53" fmla="*/ 237 h 324"/>
                <a:gd name="T54" fmla="*/ 305 w 532"/>
                <a:gd name="T55" fmla="*/ 230 h 324"/>
                <a:gd name="T56" fmla="*/ 274 w 532"/>
                <a:gd name="T57" fmla="*/ 225 h 324"/>
                <a:gd name="T58" fmla="*/ 251 w 532"/>
                <a:gd name="T59" fmla="*/ 224 h 324"/>
                <a:gd name="T60" fmla="*/ 228 w 532"/>
                <a:gd name="T61" fmla="*/ 222 h 324"/>
                <a:gd name="T62" fmla="*/ 205 w 532"/>
                <a:gd name="T63" fmla="*/ 220 h 324"/>
                <a:gd name="T64" fmla="*/ 184 w 532"/>
                <a:gd name="T65" fmla="*/ 220 h 324"/>
                <a:gd name="T66" fmla="*/ 161 w 532"/>
                <a:gd name="T67" fmla="*/ 220 h 324"/>
                <a:gd name="T68" fmla="*/ 139 w 532"/>
                <a:gd name="T69" fmla="*/ 220 h 324"/>
                <a:gd name="T70" fmla="*/ 116 w 532"/>
                <a:gd name="T71" fmla="*/ 220 h 324"/>
                <a:gd name="T72" fmla="*/ 93 w 532"/>
                <a:gd name="T73" fmla="*/ 220 h 324"/>
                <a:gd name="T74" fmla="*/ 80 w 532"/>
                <a:gd name="T75" fmla="*/ 222 h 324"/>
                <a:gd name="T76" fmla="*/ 65 w 532"/>
                <a:gd name="T77" fmla="*/ 224 h 324"/>
                <a:gd name="T78" fmla="*/ 49 w 532"/>
                <a:gd name="T79" fmla="*/ 225 h 324"/>
                <a:gd name="T80" fmla="*/ 32 w 532"/>
                <a:gd name="T81" fmla="*/ 225 h 324"/>
                <a:gd name="T82" fmla="*/ 18 w 532"/>
                <a:gd name="T83" fmla="*/ 224 h 324"/>
                <a:gd name="T84" fmla="*/ 6 w 532"/>
                <a:gd name="T85" fmla="*/ 220 h 324"/>
                <a:gd name="T86" fmla="*/ 0 w 532"/>
                <a:gd name="T87" fmla="*/ 212 h 324"/>
                <a:gd name="T88" fmla="*/ 0 w 532"/>
                <a:gd name="T89" fmla="*/ 199 h 324"/>
                <a:gd name="T90" fmla="*/ 5 w 532"/>
                <a:gd name="T91" fmla="*/ 186 h 324"/>
                <a:gd name="T92" fmla="*/ 13 w 532"/>
                <a:gd name="T93" fmla="*/ 173 h 324"/>
                <a:gd name="T94" fmla="*/ 23 w 532"/>
                <a:gd name="T95" fmla="*/ 161 h 324"/>
                <a:gd name="T96" fmla="*/ 31 w 532"/>
                <a:gd name="T97" fmla="*/ 149 h 324"/>
                <a:gd name="T98" fmla="*/ 39 w 532"/>
                <a:gd name="T99" fmla="*/ 135 h 324"/>
                <a:gd name="T100" fmla="*/ 45 w 532"/>
                <a:gd name="T101" fmla="*/ 120 h 324"/>
                <a:gd name="T102" fmla="*/ 52 w 532"/>
                <a:gd name="T103" fmla="*/ 106 h 324"/>
                <a:gd name="T104" fmla="*/ 58 w 532"/>
                <a:gd name="T105" fmla="*/ 91 h 324"/>
                <a:gd name="T106" fmla="*/ 67 w 532"/>
                <a:gd name="T107" fmla="*/ 78 h 324"/>
                <a:gd name="T108" fmla="*/ 76 w 532"/>
                <a:gd name="T109" fmla="*/ 65 h 324"/>
                <a:gd name="T110" fmla="*/ 86 w 532"/>
                <a:gd name="T111" fmla="*/ 54 h 324"/>
                <a:gd name="T112" fmla="*/ 98 w 532"/>
                <a:gd name="T113" fmla="*/ 43 h 324"/>
                <a:gd name="T114" fmla="*/ 111 w 532"/>
                <a:gd name="T115" fmla="*/ 33 h 324"/>
                <a:gd name="T116" fmla="*/ 124 w 532"/>
                <a:gd name="T117" fmla="*/ 25 h 324"/>
                <a:gd name="T118" fmla="*/ 139 w 532"/>
                <a:gd name="T119" fmla="*/ 17 h 324"/>
                <a:gd name="T120" fmla="*/ 153 w 532"/>
                <a:gd name="T121" fmla="*/ 12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2" h="324">
                  <a:moveTo>
                    <a:pt x="153" y="12"/>
                  </a:moveTo>
                  <a:lnTo>
                    <a:pt x="178" y="5"/>
                  </a:lnTo>
                  <a:lnTo>
                    <a:pt x="202" y="2"/>
                  </a:lnTo>
                  <a:lnTo>
                    <a:pt x="227" y="0"/>
                  </a:lnTo>
                  <a:lnTo>
                    <a:pt x="251" y="2"/>
                  </a:lnTo>
                  <a:lnTo>
                    <a:pt x="276" y="5"/>
                  </a:lnTo>
                  <a:lnTo>
                    <a:pt x="299" y="10"/>
                  </a:lnTo>
                  <a:lnTo>
                    <a:pt x="321" y="17"/>
                  </a:lnTo>
                  <a:lnTo>
                    <a:pt x="344" y="25"/>
                  </a:lnTo>
                  <a:lnTo>
                    <a:pt x="366" y="36"/>
                  </a:lnTo>
                  <a:lnTo>
                    <a:pt x="387" y="47"/>
                  </a:lnTo>
                  <a:lnTo>
                    <a:pt x="408" y="62"/>
                  </a:lnTo>
                  <a:lnTo>
                    <a:pt x="426" y="76"/>
                  </a:lnTo>
                  <a:lnTo>
                    <a:pt x="444" y="93"/>
                  </a:lnTo>
                  <a:lnTo>
                    <a:pt x="462" y="110"/>
                  </a:lnTo>
                  <a:lnTo>
                    <a:pt x="477" y="130"/>
                  </a:lnTo>
                  <a:lnTo>
                    <a:pt x="491" y="149"/>
                  </a:lnTo>
                  <a:lnTo>
                    <a:pt x="516" y="193"/>
                  </a:lnTo>
                  <a:lnTo>
                    <a:pt x="527" y="233"/>
                  </a:lnTo>
                  <a:lnTo>
                    <a:pt x="531" y="275"/>
                  </a:lnTo>
                  <a:lnTo>
                    <a:pt x="532" y="324"/>
                  </a:lnTo>
                  <a:lnTo>
                    <a:pt x="508" y="304"/>
                  </a:lnTo>
                  <a:lnTo>
                    <a:pt x="478" y="287"/>
                  </a:lnTo>
                  <a:lnTo>
                    <a:pt x="446" y="270"/>
                  </a:lnTo>
                  <a:lnTo>
                    <a:pt x="411" y="258"/>
                  </a:lnTo>
                  <a:lnTo>
                    <a:pt x="375" y="246"/>
                  </a:lnTo>
                  <a:lnTo>
                    <a:pt x="339" y="237"/>
                  </a:lnTo>
                  <a:lnTo>
                    <a:pt x="305" y="230"/>
                  </a:lnTo>
                  <a:lnTo>
                    <a:pt x="274" y="225"/>
                  </a:lnTo>
                  <a:lnTo>
                    <a:pt x="251" y="224"/>
                  </a:lnTo>
                  <a:lnTo>
                    <a:pt x="228" y="222"/>
                  </a:lnTo>
                  <a:lnTo>
                    <a:pt x="205" y="220"/>
                  </a:lnTo>
                  <a:lnTo>
                    <a:pt x="184" y="220"/>
                  </a:lnTo>
                  <a:lnTo>
                    <a:pt x="161" y="220"/>
                  </a:lnTo>
                  <a:lnTo>
                    <a:pt x="139" y="220"/>
                  </a:lnTo>
                  <a:lnTo>
                    <a:pt x="116" y="220"/>
                  </a:lnTo>
                  <a:lnTo>
                    <a:pt x="93" y="220"/>
                  </a:lnTo>
                  <a:lnTo>
                    <a:pt x="80" y="222"/>
                  </a:lnTo>
                  <a:lnTo>
                    <a:pt x="65" y="224"/>
                  </a:lnTo>
                  <a:lnTo>
                    <a:pt x="49" y="225"/>
                  </a:lnTo>
                  <a:lnTo>
                    <a:pt x="32" y="225"/>
                  </a:lnTo>
                  <a:lnTo>
                    <a:pt x="18" y="224"/>
                  </a:lnTo>
                  <a:lnTo>
                    <a:pt x="6" y="220"/>
                  </a:lnTo>
                  <a:lnTo>
                    <a:pt x="0" y="212"/>
                  </a:lnTo>
                  <a:lnTo>
                    <a:pt x="0" y="199"/>
                  </a:lnTo>
                  <a:lnTo>
                    <a:pt x="5" y="186"/>
                  </a:lnTo>
                  <a:lnTo>
                    <a:pt x="13" y="173"/>
                  </a:lnTo>
                  <a:lnTo>
                    <a:pt x="23" y="161"/>
                  </a:lnTo>
                  <a:lnTo>
                    <a:pt x="31" y="149"/>
                  </a:lnTo>
                  <a:lnTo>
                    <a:pt x="39" y="135"/>
                  </a:lnTo>
                  <a:lnTo>
                    <a:pt x="45" y="120"/>
                  </a:lnTo>
                  <a:lnTo>
                    <a:pt x="52" y="106"/>
                  </a:lnTo>
                  <a:lnTo>
                    <a:pt x="58" y="91"/>
                  </a:lnTo>
                  <a:lnTo>
                    <a:pt x="67" y="78"/>
                  </a:lnTo>
                  <a:lnTo>
                    <a:pt x="76" y="65"/>
                  </a:lnTo>
                  <a:lnTo>
                    <a:pt x="86" y="54"/>
                  </a:lnTo>
                  <a:lnTo>
                    <a:pt x="98" y="43"/>
                  </a:lnTo>
                  <a:lnTo>
                    <a:pt x="111" y="33"/>
                  </a:lnTo>
                  <a:lnTo>
                    <a:pt x="124" y="25"/>
                  </a:lnTo>
                  <a:lnTo>
                    <a:pt x="139" y="17"/>
                  </a:lnTo>
                  <a:lnTo>
                    <a:pt x="153"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3" name="Freeform 43"/>
            <p:cNvSpPr>
              <a:spLocks noChangeAspect="1"/>
            </p:cNvSpPr>
            <p:nvPr/>
          </p:nvSpPr>
          <p:spPr bwMode="auto">
            <a:xfrm>
              <a:off x="4968" y="236"/>
              <a:ext cx="720" cy="359"/>
            </a:xfrm>
            <a:custGeom>
              <a:avLst/>
              <a:gdLst>
                <a:gd name="T0" fmla="*/ 280 w 1624"/>
                <a:gd name="T1" fmla="*/ 110 h 812"/>
                <a:gd name="T2" fmla="*/ 330 w 1624"/>
                <a:gd name="T3" fmla="*/ 84 h 812"/>
                <a:gd name="T4" fmla="*/ 383 w 1624"/>
                <a:gd name="T5" fmla="*/ 62 h 812"/>
                <a:gd name="T6" fmla="*/ 436 w 1624"/>
                <a:gd name="T7" fmla="*/ 42 h 812"/>
                <a:gd name="T8" fmla="*/ 490 w 1624"/>
                <a:gd name="T9" fmla="*/ 28 h 812"/>
                <a:gd name="T10" fmla="*/ 552 w 1624"/>
                <a:gd name="T11" fmla="*/ 15 h 812"/>
                <a:gd name="T12" fmla="*/ 628 w 1624"/>
                <a:gd name="T13" fmla="*/ 5 h 812"/>
                <a:gd name="T14" fmla="*/ 724 w 1624"/>
                <a:gd name="T15" fmla="*/ 0 h 812"/>
                <a:gd name="T16" fmla="*/ 806 w 1624"/>
                <a:gd name="T17" fmla="*/ 5 h 812"/>
                <a:gd name="T18" fmla="*/ 881 w 1624"/>
                <a:gd name="T19" fmla="*/ 18 h 812"/>
                <a:gd name="T20" fmla="*/ 951 w 1624"/>
                <a:gd name="T21" fmla="*/ 34 h 812"/>
                <a:gd name="T22" fmla="*/ 1020 w 1624"/>
                <a:gd name="T23" fmla="*/ 55 h 812"/>
                <a:gd name="T24" fmla="*/ 1092 w 1624"/>
                <a:gd name="T25" fmla="*/ 83 h 812"/>
                <a:gd name="T26" fmla="*/ 1149 w 1624"/>
                <a:gd name="T27" fmla="*/ 113 h 812"/>
                <a:gd name="T28" fmla="*/ 1199 w 1624"/>
                <a:gd name="T29" fmla="*/ 144 h 812"/>
                <a:gd name="T30" fmla="*/ 1245 w 1624"/>
                <a:gd name="T31" fmla="*/ 178 h 812"/>
                <a:gd name="T32" fmla="*/ 1286 w 1624"/>
                <a:gd name="T33" fmla="*/ 215 h 812"/>
                <a:gd name="T34" fmla="*/ 1333 w 1624"/>
                <a:gd name="T35" fmla="*/ 265 h 812"/>
                <a:gd name="T36" fmla="*/ 1384 w 1624"/>
                <a:gd name="T37" fmla="*/ 317 h 812"/>
                <a:gd name="T38" fmla="*/ 1451 w 1624"/>
                <a:gd name="T39" fmla="*/ 228 h 812"/>
                <a:gd name="T40" fmla="*/ 1528 w 1624"/>
                <a:gd name="T41" fmla="*/ 113 h 812"/>
                <a:gd name="T42" fmla="*/ 1572 w 1624"/>
                <a:gd name="T43" fmla="*/ 71 h 812"/>
                <a:gd name="T44" fmla="*/ 1608 w 1624"/>
                <a:gd name="T45" fmla="*/ 152 h 812"/>
                <a:gd name="T46" fmla="*/ 1624 w 1624"/>
                <a:gd name="T47" fmla="*/ 435 h 812"/>
                <a:gd name="T48" fmla="*/ 1609 w 1624"/>
                <a:gd name="T49" fmla="*/ 568 h 812"/>
                <a:gd name="T50" fmla="*/ 1583 w 1624"/>
                <a:gd name="T51" fmla="*/ 671 h 812"/>
                <a:gd name="T52" fmla="*/ 1552 w 1624"/>
                <a:gd name="T53" fmla="*/ 715 h 812"/>
                <a:gd name="T54" fmla="*/ 1489 w 1624"/>
                <a:gd name="T55" fmla="*/ 639 h 812"/>
                <a:gd name="T56" fmla="*/ 1407 w 1624"/>
                <a:gd name="T57" fmla="*/ 524 h 812"/>
                <a:gd name="T58" fmla="*/ 1348 w 1624"/>
                <a:gd name="T59" fmla="*/ 505 h 812"/>
                <a:gd name="T60" fmla="*/ 1268 w 1624"/>
                <a:gd name="T61" fmla="*/ 589 h 812"/>
                <a:gd name="T62" fmla="*/ 1178 w 1624"/>
                <a:gd name="T63" fmla="*/ 658 h 812"/>
                <a:gd name="T64" fmla="*/ 1103 w 1624"/>
                <a:gd name="T65" fmla="*/ 702 h 812"/>
                <a:gd name="T66" fmla="*/ 1034 w 1624"/>
                <a:gd name="T67" fmla="*/ 731 h 812"/>
                <a:gd name="T68" fmla="*/ 964 w 1624"/>
                <a:gd name="T69" fmla="*/ 755 h 812"/>
                <a:gd name="T70" fmla="*/ 892 w 1624"/>
                <a:gd name="T71" fmla="*/ 776 h 812"/>
                <a:gd name="T72" fmla="*/ 819 w 1624"/>
                <a:gd name="T73" fmla="*/ 792 h 812"/>
                <a:gd name="T74" fmla="*/ 740 w 1624"/>
                <a:gd name="T75" fmla="*/ 805 h 812"/>
                <a:gd name="T76" fmla="*/ 657 w 1624"/>
                <a:gd name="T77" fmla="*/ 812 h 812"/>
                <a:gd name="T78" fmla="*/ 580 w 1624"/>
                <a:gd name="T79" fmla="*/ 808 h 812"/>
                <a:gd name="T80" fmla="*/ 503 w 1624"/>
                <a:gd name="T81" fmla="*/ 796 h 812"/>
                <a:gd name="T82" fmla="*/ 427 w 1624"/>
                <a:gd name="T83" fmla="*/ 776 h 812"/>
                <a:gd name="T84" fmla="*/ 343 w 1624"/>
                <a:gd name="T85" fmla="*/ 752 h 812"/>
                <a:gd name="T86" fmla="*/ 258 w 1624"/>
                <a:gd name="T87" fmla="*/ 716 h 812"/>
                <a:gd name="T88" fmla="*/ 164 w 1624"/>
                <a:gd name="T89" fmla="*/ 663 h 812"/>
                <a:gd name="T90" fmla="*/ 100 w 1624"/>
                <a:gd name="T91" fmla="*/ 613 h 812"/>
                <a:gd name="T92" fmla="*/ 43 w 1624"/>
                <a:gd name="T93" fmla="*/ 532 h 812"/>
                <a:gd name="T94" fmla="*/ 4 w 1624"/>
                <a:gd name="T95" fmla="*/ 458 h 812"/>
                <a:gd name="T96" fmla="*/ 7 w 1624"/>
                <a:gd name="T97" fmla="*/ 424 h 812"/>
                <a:gd name="T98" fmla="*/ 28 w 1624"/>
                <a:gd name="T99" fmla="*/ 369 h 812"/>
                <a:gd name="T100" fmla="*/ 74 w 1624"/>
                <a:gd name="T101" fmla="*/ 290 h 812"/>
                <a:gd name="T102" fmla="*/ 129 w 1624"/>
                <a:gd name="T103" fmla="*/ 226 h 812"/>
                <a:gd name="T104" fmla="*/ 198 w 1624"/>
                <a:gd name="T105" fmla="*/ 167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24" h="812">
                  <a:moveTo>
                    <a:pt x="249" y="131"/>
                  </a:moveTo>
                  <a:lnTo>
                    <a:pt x="265" y="121"/>
                  </a:lnTo>
                  <a:lnTo>
                    <a:pt x="280" y="110"/>
                  </a:lnTo>
                  <a:lnTo>
                    <a:pt x="296" y="102"/>
                  </a:lnTo>
                  <a:lnTo>
                    <a:pt x="314" y="92"/>
                  </a:lnTo>
                  <a:lnTo>
                    <a:pt x="330" y="84"/>
                  </a:lnTo>
                  <a:lnTo>
                    <a:pt x="347" y="76"/>
                  </a:lnTo>
                  <a:lnTo>
                    <a:pt x="365" y="68"/>
                  </a:lnTo>
                  <a:lnTo>
                    <a:pt x="383" y="62"/>
                  </a:lnTo>
                  <a:lnTo>
                    <a:pt x="401" y="55"/>
                  </a:lnTo>
                  <a:lnTo>
                    <a:pt x="418" y="49"/>
                  </a:lnTo>
                  <a:lnTo>
                    <a:pt x="436" y="42"/>
                  </a:lnTo>
                  <a:lnTo>
                    <a:pt x="454" y="37"/>
                  </a:lnTo>
                  <a:lnTo>
                    <a:pt x="472" y="32"/>
                  </a:lnTo>
                  <a:lnTo>
                    <a:pt x="490" y="28"/>
                  </a:lnTo>
                  <a:lnTo>
                    <a:pt x="510" y="23"/>
                  </a:lnTo>
                  <a:lnTo>
                    <a:pt x="528" y="20"/>
                  </a:lnTo>
                  <a:lnTo>
                    <a:pt x="552" y="15"/>
                  </a:lnTo>
                  <a:lnTo>
                    <a:pt x="577" y="11"/>
                  </a:lnTo>
                  <a:lnTo>
                    <a:pt x="601" y="8"/>
                  </a:lnTo>
                  <a:lnTo>
                    <a:pt x="628" y="5"/>
                  </a:lnTo>
                  <a:lnTo>
                    <a:pt x="657" y="2"/>
                  </a:lnTo>
                  <a:lnTo>
                    <a:pt x="688" y="0"/>
                  </a:lnTo>
                  <a:lnTo>
                    <a:pt x="724" y="0"/>
                  </a:lnTo>
                  <a:lnTo>
                    <a:pt x="762" y="2"/>
                  </a:lnTo>
                  <a:lnTo>
                    <a:pt x="783" y="3"/>
                  </a:lnTo>
                  <a:lnTo>
                    <a:pt x="806" y="5"/>
                  </a:lnTo>
                  <a:lnTo>
                    <a:pt x="832" y="10"/>
                  </a:lnTo>
                  <a:lnTo>
                    <a:pt x="856" y="13"/>
                  </a:lnTo>
                  <a:lnTo>
                    <a:pt x="881" y="18"/>
                  </a:lnTo>
                  <a:lnTo>
                    <a:pt x="907" y="24"/>
                  </a:lnTo>
                  <a:lnTo>
                    <a:pt x="930" y="29"/>
                  </a:lnTo>
                  <a:lnTo>
                    <a:pt x="951" y="34"/>
                  </a:lnTo>
                  <a:lnTo>
                    <a:pt x="972" y="39"/>
                  </a:lnTo>
                  <a:lnTo>
                    <a:pt x="995" y="47"/>
                  </a:lnTo>
                  <a:lnTo>
                    <a:pt x="1020" y="55"/>
                  </a:lnTo>
                  <a:lnTo>
                    <a:pt x="1044" y="63"/>
                  </a:lnTo>
                  <a:lnTo>
                    <a:pt x="1067" y="73"/>
                  </a:lnTo>
                  <a:lnTo>
                    <a:pt x="1092" y="83"/>
                  </a:lnTo>
                  <a:lnTo>
                    <a:pt x="1113" y="94"/>
                  </a:lnTo>
                  <a:lnTo>
                    <a:pt x="1132" y="104"/>
                  </a:lnTo>
                  <a:lnTo>
                    <a:pt x="1149" y="113"/>
                  </a:lnTo>
                  <a:lnTo>
                    <a:pt x="1167" y="123"/>
                  </a:lnTo>
                  <a:lnTo>
                    <a:pt x="1183" y="133"/>
                  </a:lnTo>
                  <a:lnTo>
                    <a:pt x="1199" y="144"/>
                  </a:lnTo>
                  <a:lnTo>
                    <a:pt x="1214" y="154"/>
                  </a:lnTo>
                  <a:lnTo>
                    <a:pt x="1230" y="167"/>
                  </a:lnTo>
                  <a:lnTo>
                    <a:pt x="1245" y="178"/>
                  </a:lnTo>
                  <a:lnTo>
                    <a:pt x="1260" y="191"/>
                  </a:lnTo>
                  <a:lnTo>
                    <a:pt x="1273" y="202"/>
                  </a:lnTo>
                  <a:lnTo>
                    <a:pt x="1286" y="215"/>
                  </a:lnTo>
                  <a:lnTo>
                    <a:pt x="1301" y="231"/>
                  </a:lnTo>
                  <a:lnTo>
                    <a:pt x="1317" y="248"/>
                  </a:lnTo>
                  <a:lnTo>
                    <a:pt x="1333" y="265"/>
                  </a:lnTo>
                  <a:lnTo>
                    <a:pt x="1350" y="283"/>
                  </a:lnTo>
                  <a:lnTo>
                    <a:pt x="1366" y="301"/>
                  </a:lnTo>
                  <a:lnTo>
                    <a:pt x="1384" y="317"/>
                  </a:lnTo>
                  <a:lnTo>
                    <a:pt x="1402" y="296"/>
                  </a:lnTo>
                  <a:lnTo>
                    <a:pt x="1425" y="265"/>
                  </a:lnTo>
                  <a:lnTo>
                    <a:pt x="1451" y="228"/>
                  </a:lnTo>
                  <a:lnTo>
                    <a:pt x="1477" y="188"/>
                  </a:lnTo>
                  <a:lnTo>
                    <a:pt x="1503" y="149"/>
                  </a:lnTo>
                  <a:lnTo>
                    <a:pt x="1528" y="113"/>
                  </a:lnTo>
                  <a:lnTo>
                    <a:pt x="1547" y="86"/>
                  </a:lnTo>
                  <a:lnTo>
                    <a:pt x="1560" y="70"/>
                  </a:lnTo>
                  <a:lnTo>
                    <a:pt x="1572" y="71"/>
                  </a:lnTo>
                  <a:lnTo>
                    <a:pt x="1587" y="89"/>
                  </a:lnTo>
                  <a:lnTo>
                    <a:pt x="1600" y="118"/>
                  </a:lnTo>
                  <a:lnTo>
                    <a:pt x="1608" y="152"/>
                  </a:lnTo>
                  <a:lnTo>
                    <a:pt x="1619" y="243"/>
                  </a:lnTo>
                  <a:lnTo>
                    <a:pt x="1624" y="340"/>
                  </a:lnTo>
                  <a:lnTo>
                    <a:pt x="1624" y="435"/>
                  </a:lnTo>
                  <a:lnTo>
                    <a:pt x="1618" y="516"/>
                  </a:lnTo>
                  <a:lnTo>
                    <a:pt x="1614" y="537"/>
                  </a:lnTo>
                  <a:lnTo>
                    <a:pt x="1609" y="568"/>
                  </a:lnTo>
                  <a:lnTo>
                    <a:pt x="1601" y="603"/>
                  </a:lnTo>
                  <a:lnTo>
                    <a:pt x="1593" y="639"/>
                  </a:lnTo>
                  <a:lnTo>
                    <a:pt x="1583" y="671"/>
                  </a:lnTo>
                  <a:lnTo>
                    <a:pt x="1573" y="697"/>
                  </a:lnTo>
                  <a:lnTo>
                    <a:pt x="1562" y="713"/>
                  </a:lnTo>
                  <a:lnTo>
                    <a:pt x="1552" y="715"/>
                  </a:lnTo>
                  <a:lnTo>
                    <a:pt x="1538" y="700"/>
                  </a:lnTo>
                  <a:lnTo>
                    <a:pt x="1515" y="673"/>
                  </a:lnTo>
                  <a:lnTo>
                    <a:pt x="1489" y="639"/>
                  </a:lnTo>
                  <a:lnTo>
                    <a:pt x="1461" y="600"/>
                  </a:lnTo>
                  <a:lnTo>
                    <a:pt x="1431" y="561"/>
                  </a:lnTo>
                  <a:lnTo>
                    <a:pt x="1407" y="524"/>
                  </a:lnTo>
                  <a:lnTo>
                    <a:pt x="1386" y="493"/>
                  </a:lnTo>
                  <a:lnTo>
                    <a:pt x="1373" y="474"/>
                  </a:lnTo>
                  <a:lnTo>
                    <a:pt x="1348" y="505"/>
                  </a:lnTo>
                  <a:lnTo>
                    <a:pt x="1322" y="534"/>
                  </a:lnTo>
                  <a:lnTo>
                    <a:pt x="1296" y="563"/>
                  </a:lnTo>
                  <a:lnTo>
                    <a:pt x="1268" y="589"/>
                  </a:lnTo>
                  <a:lnTo>
                    <a:pt x="1239" y="614"/>
                  </a:lnTo>
                  <a:lnTo>
                    <a:pt x="1209" y="637"/>
                  </a:lnTo>
                  <a:lnTo>
                    <a:pt x="1178" y="658"/>
                  </a:lnTo>
                  <a:lnTo>
                    <a:pt x="1147" y="678"/>
                  </a:lnTo>
                  <a:lnTo>
                    <a:pt x="1126" y="689"/>
                  </a:lnTo>
                  <a:lnTo>
                    <a:pt x="1103" y="702"/>
                  </a:lnTo>
                  <a:lnTo>
                    <a:pt x="1080" y="711"/>
                  </a:lnTo>
                  <a:lnTo>
                    <a:pt x="1057" y="721"/>
                  </a:lnTo>
                  <a:lnTo>
                    <a:pt x="1034" y="731"/>
                  </a:lnTo>
                  <a:lnTo>
                    <a:pt x="1011" y="741"/>
                  </a:lnTo>
                  <a:lnTo>
                    <a:pt x="987" y="749"/>
                  </a:lnTo>
                  <a:lnTo>
                    <a:pt x="964" y="755"/>
                  </a:lnTo>
                  <a:lnTo>
                    <a:pt x="940" y="763"/>
                  </a:lnTo>
                  <a:lnTo>
                    <a:pt x="917" y="770"/>
                  </a:lnTo>
                  <a:lnTo>
                    <a:pt x="892" y="776"/>
                  </a:lnTo>
                  <a:lnTo>
                    <a:pt x="868" y="781"/>
                  </a:lnTo>
                  <a:lnTo>
                    <a:pt x="843" y="787"/>
                  </a:lnTo>
                  <a:lnTo>
                    <a:pt x="819" y="792"/>
                  </a:lnTo>
                  <a:lnTo>
                    <a:pt x="794" y="796"/>
                  </a:lnTo>
                  <a:lnTo>
                    <a:pt x="770" y="800"/>
                  </a:lnTo>
                  <a:lnTo>
                    <a:pt x="740" y="805"/>
                  </a:lnTo>
                  <a:lnTo>
                    <a:pt x="713" y="808"/>
                  </a:lnTo>
                  <a:lnTo>
                    <a:pt x="685" y="810"/>
                  </a:lnTo>
                  <a:lnTo>
                    <a:pt x="657" y="812"/>
                  </a:lnTo>
                  <a:lnTo>
                    <a:pt x="631" y="812"/>
                  </a:lnTo>
                  <a:lnTo>
                    <a:pt x="605" y="810"/>
                  </a:lnTo>
                  <a:lnTo>
                    <a:pt x="580" y="808"/>
                  </a:lnTo>
                  <a:lnTo>
                    <a:pt x="554" y="805"/>
                  </a:lnTo>
                  <a:lnTo>
                    <a:pt x="530" y="800"/>
                  </a:lnTo>
                  <a:lnTo>
                    <a:pt x="503" y="796"/>
                  </a:lnTo>
                  <a:lnTo>
                    <a:pt x="477" y="791"/>
                  </a:lnTo>
                  <a:lnTo>
                    <a:pt x="453" y="784"/>
                  </a:lnTo>
                  <a:lnTo>
                    <a:pt x="427" y="776"/>
                  </a:lnTo>
                  <a:lnTo>
                    <a:pt x="399" y="770"/>
                  </a:lnTo>
                  <a:lnTo>
                    <a:pt x="371" y="760"/>
                  </a:lnTo>
                  <a:lnTo>
                    <a:pt x="343" y="752"/>
                  </a:lnTo>
                  <a:lnTo>
                    <a:pt x="319" y="744"/>
                  </a:lnTo>
                  <a:lnTo>
                    <a:pt x="289" y="731"/>
                  </a:lnTo>
                  <a:lnTo>
                    <a:pt x="258" y="716"/>
                  </a:lnTo>
                  <a:lnTo>
                    <a:pt x="226" y="700"/>
                  </a:lnTo>
                  <a:lnTo>
                    <a:pt x="193" y="682"/>
                  </a:lnTo>
                  <a:lnTo>
                    <a:pt x="164" y="663"/>
                  </a:lnTo>
                  <a:lnTo>
                    <a:pt x="137" y="645"/>
                  </a:lnTo>
                  <a:lnTo>
                    <a:pt x="116" y="629"/>
                  </a:lnTo>
                  <a:lnTo>
                    <a:pt x="100" y="613"/>
                  </a:lnTo>
                  <a:lnTo>
                    <a:pt x="82" y="590"/>
                  </a:lnTo>
                  <a:lnTo>
                    <a:pt x="62" y="561"/>
                  </a:lnTo>
                  <a:lnTo>
                    <a:pt x="43" y="532"/>
                  </a:lnTo>
                  <a:lnTo>
                    <a:pt x="26" y="503"/>
                  </a:lnTo>
                  <a:lnTo>
                    <a:pt x="12" y="477"/>
                  </a:lnTo>
                  <a:lnTo>
                    <a:pt x="4" y="458"/>
                  </a:lnTo>
                  <a:lnTo>
                    <a:pt x="0" y="446"/>
                  </a:lnTo>
                  <a:lnTo>
                    <a:pt x="2" y="437"/>
                  </a:lnTo>
                  <a:lnTo>
                    <a:pt x="7" y="424"/>
                  </a:lnTo>
                  <a:lnTo>
                    <a:pt x="12" y="408"/>
                  </a:lnTo>
                  <a:lnTo>
                    <a:pt x="18" y="390"/>
                  </a:lnTo>
                  <a:lnTo>
                    <a:pt x="28" y="369"/>
                  </a:lnTo>
                  <a:lnTo>
                    <a:pt x="39" y="345"/>
                  </a:lnTo>
                  <a:lnTo>
                    <a:pt x="54" y="319"/>
                  </a:lnTo>
                  <a:lnTo>
                    <a:pt x="74" y="290"/>
                  </a:lnTo>
                  <a:lnTo>
                    <a:pt x="90" y="269"/>
                  </a:lnTo>
                  <a:lnTo>
                    <a:pt x="108" y="248"/>
                  </a:lnTo>
                  <a:lnTo>
                    <a:pt x="129" y="226"/>
                  </a:lnTo>
                  <a:lnTo>
                    <a:pt x="151" y="205"/>
                  </a:lnTo>
                  <a:lnTo>
                    <a:pt x="173" y="186"/>
                  </a:lnTo>
                  <a:lnTo>
                    <a:pt x="198" y="167"/>
                  </a:lnTo>
                  <a:lnTo>
                    <a:pt x="224" y="149"/>
                  </a:lnTo>
                  <a:lnTo>
                    <a:pt x="249" y="131"/>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4" name="Freeform 44"/>
            <p:cNvSpPr>
              <a:spLocks noChangeAspect="1"/>
            </p:cNvSpPr>
            <p:nvPr/>
          </p:nvSpPr>
          <p:spPr bwMode="auto">
            <a:xfrm>
              <a:off x="4982" y="248"/>
              <a:ext cx="690" cy="334"/>
            </a:xfrm>
            <a:custGeom>
              <a:avLst/>
              <a:gdLst>
                <a:gd name="T0" fmla="*/ 229 w 1557"/>
                <a:gd name="T1" fmla="*/ 136 h 754"/>
                <a:gd name="T2" fmla="*/ 147 w 1557"/>
                <a:gd name="T3" fmla="*/ 204 h 754"/>
                <a:gd name="T4" fmla="*/ 77 w 1557"/>
                <a:gd name="T5" fmla="*/ 282 h 754"/>
                <a:gd name="T6" fmla="*/ 17 w 1557"/>
                <a:gd name="T7" fmla="*/ 374 h 754"/>
                <a:gd name="T8" fmla="*/ 0 w 1557"/>
                <a:gd name="T9" fmla="*/ 409 h 754"/>
                <a:gd name="T10" fmla="*/ 77 w 1557"/>
                <a:gd name="T11" fmla="*/ 534 h 754"/>
                <a:gd name="T12" fmla="*/ 231 w 1557"/>
                <a:gd name="T13" fmla="*/ 650 h 754"/>
                <a:gd name="T14" fmla="*/ 412 w 1557"/>
                <a:gd name="T15" fmla="*/ 721 h 754"/>
                <a:gd name="T16" fmla="*/ 585 w 1557"/>
                <a:gd name="T17" fmla="*/ 752 h 754"/>
                <a:gd name="T18" fmla="*/ 752 w 1557"/>
                <a:gd name="T19" fmla="*/ 746 h 754"/>
                <a:gd name="T20" fmla="*/ 923 w 1557"/>
                <a:gd name="T21" fmla="*/ 700 h 754"/>
                <a:gd name="T22" fmla="*/ 1090 w 1557"/>
                <a:gd name="T23" fmla="*/ 623 h 754"/>
                <a:gd name="T24" fmla="*/ 1239 w 1557"/>
                <a:gd name="T25" fmla="*/ 514 h 754"/>
                <a:gd name="T26" fmla="*/ 1302 w 1557"/>
                <a:gd name="T27" fmla="*/ 451 h 754"/>
                <a:gd name="T28" fmla="*/ 1312 w 1557"/>
                <a:gd name="T29" fmla="*/ 429 h 754"/>
                <a:gd name="T30" fmla="*/ 1288 w 1557"/>
                <a:gd name="T31" fmla="*/ 421 h 754"/>
                <a:gd name="T32" fmla="*/ 1181 w 1557"/>
                <a:gd name="T33" fmla="*/ 518 h 754"/>
                <a:gd name="T34" fmla="*/ 1034 w 1557"/>
                <a:gd name="T35" fmla="*/ 616 h 754"/>
                <a:gd name="T36" fmla="*/ 873 w 1557"/>
                <a:gd name="T37" fmla="*/ 682 h 754"/>
                <a:gd name="T38" fmla="*/ 708 w 1557"/>
                <a:gd name="T39" fmla="*/ 716 h 754"/>
                <a:gd name="T40" fmla="*/ 552 w 1557"/>
                <a:gd name="T41" fmla="*/ 715 h 754"/>
                <a:gd name="T42" fmla="*/ 386 w 1557"/>
                <a:gd name="T43" fmla="*/ 678 h 754"/>
                <a:gd name="T44" fmla="*/ 218 w 1557"/>
                <a:gd name="T45" fmla="*/ 602 h 754"/>
                <a:gd name="T46" fmla="*/ 82 w 1557"/>
                <a:gd name="T47" fmla="*/ 484 h 754"/>
                <a:gd name="T48" fmla="*/ 64 w 1557"/>
                <a:gd name="T49" fmla="*/ 362 h 754"/>
                <a:gd name="T50" fmla="*/ 123 w 1557"/>
                <a:gd name="T51" fmla="*/ 280 h 754"/>
                <a:gd name="T52" fmla="*/ 193 w 1557"/>
                <a:gd name="T53" fmla="*/ 209 h 754"/>
                <a:gd name="T54" fmla="*/ 271 w 1557"/>
                <a:gd name="T55" fmla="*/ 149 h 754"/>
                <a:gd name="T56" fmla="*/ 404 w 1557"/>
                <a:gd name="T57" fmla="*/ 83 h 754"/>
                <a:gd name="T58" fmla="*/ 592 w 1557"/>
                <a:gd name="T59" fmla="*/ 37 h 754"/>
                <a:gd name="T60" fmla="*/ 786 w 1557"/>
                <a:gd name="T61" fmla="*/ 42 h 754"/>
                <a:gd name="T62" fmla="*/ 984 w 1557"/>
                <a:gd name="T63" fmla="*/ 96 h 754"/>
                <a:gd name="T64" fmla="*/ 1144 w 1557"/>
                <a:gd name="T65" fmla="*/ 181 h 754"/>
                <a:gd name="T66" fmla="*/ 1261 w 1557"/>
                <a:gd name="T67" fmla="*/ 288 h 754"/>
                <a:gd name="T68" fmla="*/ 1366 w 1557"/>
                <a:gd name="T69" fmla="*/ 417 h 754"/>
                <a:gd name="T70" fmla="*/ 1458 w 1557"/>
                <a:gd name="T71" fmla="*/ 555 h 754"/>
                <a:gd name="T72" fmla="*/ 1507 w 1557"/>
                <a:gd name="T73" fmla="*/ 628 h 754"/>
                <a:gd name="T74" fmla="*/ 1526 w 1557"/>
                <a:gd name="T75" fmla="*/ 624 h 754"/>
                <a:gd name="T76" fmla="*/ 1557 w 1557"/>
                <a:gd name="T77" fmla="*/ 359 h 754"/>
                <a:gd name="T78" fmla="*/ 1541 w 1557"/>
                <a:gd name="T79" fmla="*/ 105 h 754"/>
                <a:gd name="T80" fmla="*/ 1521 w 1557"/>
                <a:gd name="T81" fmla="*/ 104 h 754"/>
                <a:gd name="T82" fmla="*/ 1495 w 1557"/>
                <a:gd name="T83" fmla="*/ 152 h 754"/>
                <a:gd name="T84" fmla="*/ 1436 w 1557"/>
                <a:gd name="T85" fmla="*/ 244 h 754"/>
                <a:gd name="T86" fmla="*/ 1394 w 1557"/>
                <a:gd name="T87" fmla="*/ 307 h 754"/>
                <a:gd name="T88" fmla="*/ 1413 w 1557"/>
                <a:gd name="T89" fmla="*/ 324 h 754"/>
                <a:gd name="T90" fmla="*/ 1453 w 1557"/>
                <a:gd name="T91" fmla="*/ 280 h 754"/>
                <a:gd name="T92" fmla="*/ 1500 w 1557"/>
                <a:gd name="T93" fmla="*/ 210 h 754"/>
                <a:gd name="T94" fmla="*/ 1521 w 1557"/>
                <a:gd name="T95" fmla="*/ 240 h 754"/>
                <a:gd name="T96" fmla="*/ 1520 w 1557"/>
                <a:gd name="T97" fmla="*/ 445 h 754"/>
                <a:gd name="T98" fmla="*/ 1466 w 1557"/>
                <a:gd name="T99" fmla="*/ 503 h 754"/>
                <a:gd name="T100" fmla="*/ 1376 w 1557"/>
                <a:gd name="T101" fmla="*/ 372 h 754"/>
                <a:gd name="T102" fmla="*/ 1275 w 1557"/>
                <a:gd name="T103" fmla="*/ 251 h 754"/>
                <a:gd name="T104" fmla="*/ 1160 w 1557"/>
                <a:gd name="T105" fmla="*/ 149 h 754"/>
                <a:gd name="T106" fmla="*/ 995 w 1557"/>
                <a:gd name="T107" fmla="*/ 63 h 754"/>
                <a:gd name="T108" fmla="*/ 789 w 1557"/>
                <a:gd name="T109" fmla="*/ 8 h 754"/>
                <a:gd name="T110" fmla="*/ 587 w 1557"/>
                <a:gd name="T111" fmla="*/ 5 h 754"/>
                <a:gd name="T112" fmla="*/ 391 w 1557"/>
                <a:gd name="T113" fmla="*/ 52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57" h="754">
                  <a:moveTo>
                    <a:pt x="299" y="94"/>
                  </a:moveTo>
                  <a:lnTo>
                    <a:pt x="275" y="107"/>
                  </a:lnTo>
                  <a:lnTo>
                    <a:pt x="252" y="122"/>
                  </a:lnTo>
                  <a:lnTo>
                    <a:pt x="229" y="136"/>
                  </a:lnTo>
                  <a:lnTo>
                    <a:pt x="208" y="152"/>
                  </a:lnTo>
                  <a:lnTo>
                    <a:pt x="187" y="168"/>
                  </a:lnTo>
                  <a:lnTo>
                    <a:pt x="167" y="186"/>
                  </a:lnTo>
                  <a:lnTo>
                    <a:pt x="147" y="204"/>
                  </a:lnTo>
                  <a:lnTo>
                    <a:pt x="129" y="222"/>
                  </a:lnTo>
                  <a:lnTo>
                    <a:pt x="111" y="241"/>
                  </a:lnTo>
                  <a:lnTo>
                    <a:pt x="95" y="261"/>
                  </a:lnTo>
                  <a:lnTo>
                    <a:pt x="77" y="282"/>
                  </a:lnTo>
                  <a:lnTo>
                    <a:pt x="62" y="303"/>
                  </a:lnTo>
                  <a:lnTo>
                    <a:pt x="46" y="325"/>
                  </a:lnTo>
                  <a:lnTo>
                    <a:pt x="31" y="349"/>
                  </a:lnTo>
                  <a:lnTo>
                    <a:pt x="17" y="374"/>
                  </a:lnTo>
                  <a:lnTo>
                    <a:pt x="4" y="398"/>
                  </a:lnTo>
                  <a:lnTo>
                    <a:pt x="2" y="401"/>
                  </a:lnTo>
                  <a:lnTo>
                    <a:pt x="0" y="404"/>
                  </a:lnTo>
                  <a:lnTo>
                    <a:pt x="0" y="409"/>
                  </a:lnTo>
                  <a:lnTo>
                    <a:pt x="2" y="413"/>
                  </a:lnTo>
                  <a:lnTo>
                    <a:pt x="23" y="456"/>
                  </a:lnTo>
                  <a:lnTo>
                    <a:pt x="48" y="497"/>
                  </a:lnTo>
                  <a:lnTo>
                    <a:pt x="77" y="534"/>
                  </a:lnTo>
                  <a:lnTo>
                    <a:pt x="111" y="568"/>
                  </a:lnTo>
                  <a:lnTo>
                    <a:pt x="149" y="598"/>
                  </a:lnTo>
                  <a:lnTo>
                    <a:pt x="188" y="626"/>
                  </a:lnTo>
                  <a:lnTo>
                    <a:pt x="231" y="650"/>
                  </a:lnTo>
                  <a:lnTo>
                    <a:pt x="275" y="673"/>
                  </a:lnTo>
                  <a:lnTo>
                    <a:pt x="320" y="692"/>
                  </a:lnTo>
                  <a:lnTo>
                    <a:pt x="366" y="708"/>
                  </a:lnTo>
                  <a:lnTo>
                    <a:pt x="412" y="721"/>
                  </a:lnTo>
                  <a:lnTo>
                    <a:pt x="458" y="733"/>
                  </a:lnTo>
                  <a:lnTo>
                    <a:pt x="502" y="742"/>
                  </a:lnTo>
                  <a:lnTo>
                    <a:pt x="544" y="749"/>
                  </a:lnTo>
                  <a:lnTo>
                    <a:pt x="585" y="752"/>
                  </a:lnTo>
                  <a:lnTo>
                    <a:pt x="624" y="754"/>
                  </a:lnTo>
                  <a:lnTo>
                    <a:pt x="667" y="754"/>
                  </a:lnTo>
                  <a:lnTo>
                    <a:pt x="709" y="750"/>
                  </a:lnTo>
                  <a:lnTo>
                    <a:pt x="752" y="746"/>
                  </a:lnTo>
                  <a:lnTo>
                    <a:pt x="796" y="737"/>
                  </a:lnTo>
                  <a:lnTo>
                    <a:pt x="838" y="728"/>
                  </a:lnTo>
                  <a:lnTo>
                    <a:pt x="881" y="715"/>
                  </a:lnTo>
                  <a:lnTo>
                    <a:pt x="923" y="700"/>
                  </a:lnTo>
                  <a:lnTo>
                    <a:pt x="966" y="684"/>
                  </a:lnTo>
                  <a:lnTo>
                    <a:pt x="1008" y="666"/>
                  </a:lnTo>
                  <a:lnTo>
                    <a:pt x="1049" y="645"/>
                  </a:lnTo>
                  <a:lnTo>
                    <a:pt x="1090" y="623"/>
                  </a:lnTo>
                  <a:lnTo>
                    <a:pt x="1129" y="598"/>
                  </a:lnTo>
                  <a:lnTo>
                    <a:pt x="1167" y="571"/>
                  </a:lnTo>
                  <a:lnTo>
                    <a:pt x="1204" y="543"/>
                  </a:lnTo>
                  <a:lnTo>
                    <a:pt x="1239" y="514"/>
                  </a:lnTo>
                  <a:lnTo>
                    <a:pt x="1273" y="482"/>
                  </a:lnTo>
                  <a:lnTo>
                    <a:pt x="1278" y="477"/>
                  </a:lnTo>
                  <a:lnTo>
                    <a:pt x="1291" y="464"/>
                  </a:lnTo>
                  <a:lnTo>
                    <a:pt x="1302" y="451"/>
                  </a:lnTo>
                  <a:lnTo>
                    <a:pt x="1307" y="446"/>
                  </a:lnTo>
                  <a:lnTo>
                    <a:pt x="1310" y="442"/>
                  </a:lnTo>
                  <a:lnTo>
                    <a:pt x="1314" y="435"/>
                  </a:lnTo>
                  <a:lnTo>
                    <a:pt x="1312" y="429"/>
                  </a:lnTo>
                  <a:lnTo>
                    <a:pt x="1309" y="422"/>
                  </a:lnTo>
                  <a:lnTo>
                    <a:pt x="1302" y="419"/>
                  </a:lnTo>
                  <a:lnTo>
                    <a:pt x="1296" y="417"/>
                  </a:lnTo>
                  <a:lnTo>
                    <a:pt x="1288" y="421"/>
                  </a:lnTo>
                  <a:lnTo>
                    <a:pt x="1283" y="424"/>
                  </a:lnTo>
                  <a:lnTo>
                    <a:pt x="1248" y="459"/>
                  </a:lnTo>
                  <a:lnTo>
                    <a:pt x="1216" y="490"/>
                  </a:lnTo>
                  <a:lnTo>
                    <a:pt x="1181" y="518"/>
                  </a:lnTo>
                  <a:lnTo>
                    <a:pt x="1147" y="545"/>
                  </a:lnTo>
                  <a:lnTo>
                    <a:pt x="1110" y="571"/>
                  </a:lnTo>
                  <a:lnTo>
                    <a:pt x="1072" y="594"/>
                  </a:lnTo>
                  <a:lnTo>
                    <a:pt x="1034" y="616"/>
                  </a:lnTo>
                  <a:lnTo>
                    <a:pt x="995" y="636"/>
                  </a:lnTo>
                  <a:lnTo>
                    <a:pt x="954" y="653"/>
                  </a:lnTo>
                  <a:lnTo>
                    <a:pt x="914" y="670"/>
                  </a:lnTo>
                  <a:lnTo>
                    <a:pt x="873" y="682"/>
                  </a:lnTo>
                  <a:lnTo>
                    <a:pt x="832" y="695"/>
                  </a:lnTo>
                  <a:lnTo>
                    <a:pt x="789" y="704"/>
                  </a:lnTo>
                  <a:lnTo>
                    <a:pt x="749" y="712"/>
                  </a:lnTo>
                  <a:lnTo>
                    <a:pt x="708" y="716"/>
                  </a:lnTo>
                  <a:lnTo>
                    <a:pt x="667" y="720"/>
                  </a:lnTo>
                  <a:lnTo>
                    <a:pt x="626" y="720"/>
                  </a:lnTo>
                  <a:lnTo>
                    <a:pt x="590" y="718"/>
                  </a:lnTo>
                  <a:lnTo>
                    <a:pt x="552" y="715"/>
                  </a:lnTo>
                  <a:lnTo>
                    <a:pt x="513" y="708"/>
                  </a:lnTo>
                  <a:lnTo>
                    <a:pt x="471" y="700"/>
                  </a:lnTo>
                  <a:lnTo>
                    <a:pt x="428" y="691"/>
                  </a:lnTo>
                  <a:lnTo>
                    <a:pt x="386" y="678"/>
                  </a:lnTo>
                  <a:lnTo>
                    <a:pt x="342" y="663"/>
                  </a:lnTo>
                  <a:lnTo>
                    <a:pt x="299" y="645"/>
                  </a:lnTo>
                  <a:lnTo>
                    <a:pt x="257" y="624"/>
                  </a:lnTo>
                  <a:lnTo>
                    <a:pt x="218" y="602"/>
                  </a:lnTo>
                  <a:lnTo>
                    <a:pt x="178" y="577"/>
                  </a:lnTo>
                  <a:lnTo>
                    <a:pt x="142" y="548"/>
                  </a:lnTo>
                  <a:lnTo>
                    <a:pt x="111" y="518"/>
                  </a:lnTo>
                  <a:lnTo>
                    <a:pt x="82" y="484"/>
                  </a:lnTo>
                  <a:lnTo>
                    <a:pt x="57" y="448"/>
                  </a:lnTo>
                  <a:lnTo>
                    <a:pt x="38" y="408"/>
                  </a:lnTo>
                  <a:lnTo>
                    <a:pt x="51" y="385"/>
                  </a:lnTo>
                  <a:lnTo>
                    <a:pt x="64" y="362"/>
                  </a:lnTo>
                  <a:lnTo>
                    <a:pt x="79" y="340"/>
                  </a:lnTo>
                  <a:lnTo>
                    <a:pt x="92" y="319"/>
                  </a:lnTo>
                  <a:lnTo>
                    <a:pt x="108" y="299"/>
                  </a:lnTo>
                  <a:lnTo>
                    <a:pt x="123" y="280"/>
                  </a:lnTo>
                  <a:lnTo>
                    <a:pt x="139" y="261"/>
                  </a:lnTo>
                  <a:lnTo>
                    <a:pt x="157" y="243"/>
                  </a:lnTo>
                  <a:lnTo>
                    <a:pt x="173" y="225"/>
                  </a:lnTo>
                  <a:lnTo>
                    <a:pt x="193" y="209"/>
                  </a:lnTo>
                  <a:lnTo>
                    <a:pt x="211" y="193"/>
                  </a:lnTo>
                  <a:lnTo>
                    <a:pt x="231" y="178"/>
                  </a:lnTo>
                  <a:lnTo>
                    <a:pt x="250" y="164"/>
                  </a:lnTo>
                  <a:lnTo>
                    <a:pt x="271" y="149"/>
                  </a:lnTo>
                  <a:lnTo>
                    <a:pt x="293" y="136"/>
                  </a:lnTo>
                  <a:lnTo>
                    <a:pt x="316" y="123"/>
                  </a:lnTo>
                  <a:lnTo>
                    <a:pt x="360" y="100"/>
                  </a:lnTo>
                  <a:lnTo>
                    <a:pt x="404" y="83"/>
                  </a:lnTo>
                  <a:lnTo>
                    <a:pt x="450" y="67"/>
                  </a:lnTo>
                  <a:lnTo>
                    <a:pt x="497" y="54"/>
                  </a:lnTo>
                  <a:lnTo>
                    <a:pt x="543" y="44"/>
                  </a:lnTo>
                  <a:lnTo>
                    <a:pt x="592" y="37"/>
                  </a:lnTo>
                  <a:lnTo>
                    <a:pt x="639" y="34"/>
                  </a:lnTo>
                  <a:lnTo>
                    <a:pt x="688" y="33"/>
                  </a:lnTo>
                  <a:lnTo>
                    <a:pt x="737" y="36"/>
                  </a:lnTo>
                  <a:lnTo>
                    <a:pt x="786" y="42"/>
                  </a:lnTo>
                  <a:lnTo>
                    <a:pt x="835" y="50"/>
                  </a:lnTo>
                  <a:lnTo>
                    <a:pt x="884" y="62"/>
                  </a:lnTo>
                  <a:lnTo>
                    <a:pt x="935" y="78"/>
                  </a:lnTo>
                  <a:lnTo>
                    <a:pt x="984" y="96"/>
                  </a:lnTo>
                  <a:lnTo>
                    <a:pt x="1031" y="117"/>
                  </a:lnTo>
                  <a:lnTo>
                    <a:pt x="1080" y="141"/>
                  </a:lnTo>
                  <a:lnTo>
                    <a:pt x="1113" y="160"/>
                  </a:lnTo>
                  <a:lnTo>
                    <a:pt x="1144" y="181"/>
                  </a:lnTo>
                  <a:lnTo>
                    <a:pt x="1175" y="206"/>
                  </a:lnTo>
                  <a:lnTo>
                    <a:pt x="1204" y="231"/>
                  </a:lnTo>
                  <a:lnTo>
                    <a:pt x="1234" y="259"/>
                  </a:lnTo>
                  <a:lnTo>
                    <a:pt x="1261" y="288"/>
                  </a:lnTo>
                  <a:lnTo>
                    <a:pt x="1289" y="319"/>
                  </a:lnTo>
                  <a:lnTo>
                    <a:pt x="1315" y="351"/>
                  </a:lnTo>
                  <a:lnTo>
                    <a:pt x="1342" y="383"/>
                  </a:lnTo>
                  <a:lnTo>
                    <a:pt x="1366" y="417"/>
                  </a:lnTo>
                  <a:lnTo>
                    <a:pt x="1391" y="451"/>
                  </a:lnTo>
                  <a:lnTo>
                    <a:pt x="1413" y="487"/>
                  </a:lnTo>
                  <a:lnTo>
                    <a:pt x="1436" y="521"/>
                  </a:lnTo>
                  <a:lnTo>
                    <a:pt x="1458" y="555"/>
                  </a:lnTo>
                  <a:lnTo>
                    <a:pt x="1479" y="589"/>
                  </a:lnTo>
                  <a:lnTo>
                    <a:pt x="1500" y="621"/>
                  </a:lnTo>
                  <a:lnTo>
                    <a:pt x="1503" y="626"/>
                  </a:lnTo>
                  <a:lnTo>
                    <a:pt x="1507" y="628"/>
                  </a:lnTo>
                  <a:lnTo>
                    <a:pt x="1511" y="629"/>
                  </a:lnTo>
                  <a:lnTo>
                    <a:pt x="1516" y="629"/>
                  </a:lnTo>
                  <a:lnTo>
                    <a:pt x="1521" y="628"/>
                  </a:lnTo>
                  <a:lnTo>
                    <a:pt x="1526" y="624"/>
                  </a:lnTo>
                  <a:lnTo>
                    <a:pt x="1529" y="621"/>
                  </a:lnTo>
                  <a:lnTo>
                    <a:pt x="1531" y="616"/>
                  </a:lnTo>
                  <a:lnTo>
                    <a:pt x="1549" y="503"/>
                  </a:lnTo>
                  <a:lnTo>
                    <a:pt x="1557" y="359"/>
                  </a:lnTo>
                  <a:lnTo>
                    <a:pt x="1556" y="220"/>
                  </a:lnTo>
                  <a:lnTo>
                    <a:pt x="1546" y="115"/>
                  </a:lnTo>
                  <a:lnTo>
                    <a:pt x="1544" y="110"/>
                  </a:lnTo>
                  <a:lnTo>
                    <a:pt x="1541" y="105"/>
                  </a:lnTo>
                  <a:lnTo>
                    <a:pt x="1538" y="102"/>
                  </a:lnTo>
                  <a:lnTo>
                    <a:pt x="1531" y="100"/>
                  </a:lnTo>
                  <a:lnTo>
                    <a:pt x="1526" y="100"/>
                  </a:lnTo>
                  <a:lnTo>
                    <a:pt x="1521" y="104"/>
                  </a:lnTo>
                  <a:lnTo>
                    <a:pt x="1516" y="107"/>
                  </a:lnTo>
                  <a:lnTo>
                    <a:pt x="1513" y="112"/>
                  </a:lnTo>
                  <a:lnTo>
                    <a:pt x="1505" y="131"/>
                  </a:lnTo>
                  <a:lnTo>
                    <a:pt x="1495" y="152"/>
                  </a:lnTo>
                  <a:lnTo>
                    <a:pt x="1482" y="173"/>
                  </a:lnTo>
                  <a:lnTo>
                    <a:pt x="1469" y="196"/>
                  </a:lnTo>
                  <a:lnTo>
                    <a:pt x="1454" y="220"/>
                  </a:lnTo>
                  <a:lnTo>
                    <a:pt x="1436" y="244"/>
                  </a:lnTo>
                  <a:lnTo>
                    <a:pt x="1418" y="270"/>
                  </a:lnTo>
                  <a:lnTo>
                    <a:pt x="1397" y="296"/>
                  </a:lnTo>
                  <a:lnTo>
                    <a:pt x="1394" y="301"/>
                  </a:lnTo>
                  <a:lnTo>
                    <a:pt x="1394" y="307"/>
                  </a:lnTo>
                  <a:lnTo>
                    <a:pt x="1395" y="316"/>
                  </a:lnTo>
                  <a:lnTo>
                    <a:pt x="1400" y="320"/>
                  </a:lnTo>
                  <a:lnTo>
                    <a:pt x="1405" y="324"/>
                  </a:lnTo>
                  <a:lnTo>
                    <a:pt x="1413" y="324"/>
                  </a:lnTo>
                  <a:lnTo>
                    <a:pt x="1420" y="320"/>
                  </a:lnTo>
                  <a:lnTo>
                    <a:pt x="1425" y="317"/>
                  </a:lnTo>
                  <a:lnTo>
                    <a:pt x="1440" y="298"/>
                  </a:lnTo>
                  <a:lnTo>
                    <a:pt x="1453" y="280"/>
                  </a:lnTo>
                  <a:lnTo>
                    <a:pt x="1466" y="262"/>
                  </a:lnTo>
                  <a:lnTo>
                    <a:pt x="1479" y="244"/>
                  </a:lnTo>
                  <a:lnTo>
                    <a:pt x="1490" y="227"/>
                  </a:lnTo>
                  <a:lnTo>
                    <a:pt x="1500" y="210"/>
                  </a:lnTo>
                  <a:lnTo>
                    <a:pt x="1510" y="194"/>
                  </a:lnTo>
                  <a:lnTo>
                    <a:pt x="1520" y="178"/>
                  </a:lnTo>
                  <a:lnTo>
                    <a:pt x="1521" y="207"/>
                  </a:lnTo>
                  <a:lnTo>
                    <a:pt x="1521" y="240"/>
                  </a:lnTo>
                  <a:lnTo>
                    <a:pt x="1523" y="273"/>
                  </a:lnTo>
                  <a:lnTo>
                    <a:pt x="1523" y="309"/>
                  </a:lnTo>
                  <a:lnTo>
                    <a:pt x="1521" y="377"/>
                  </a:lnTo>
                  <a:lnTo>
                    <a:pt x="1520" y="445"/>
                  </a:lnTo>
                  <a:lnTo>
                    <a:pt x="1515" y="510"/>
                  </a:lnTo>
                  <a:lnTo>
                    <a:pt x="1507" y="568"/>
                  </a:lnTo>
                  <a:lnTo>
                    <a:pt x="1487" y="535"/>
                  </a:lnTo>
                  <a:lnTo>
                    <a:pt x="1466" y="503"/>
                  </a:lnTo>
                  <a:lnTo>
                    <a:pt x="1444" y="471"/>
                  </a:lnTo>
                  <a:lnTo>
                    <a:pt x="1422" y="437"/>
                  </a:lnTo>
                  <a:lnTo>
                    <a:pt x="1399" y="404"/>
                  </a:lnTo>
                  <a:lnTo>
                    <a:pt x="1376" y="372"/>
                  </a:lnTo>
                  <a:lnTo>
                    <a:pt x="1351" y="341"/>
                  </a:lnTo>
                  <a:lnTo>
                    <a:pt x="1327" y="309"/>
                  </a:lnTo>
                  <a:lnTo>
                    <a:pt x="1301" y="280"/>
                  </a:lnTo>
                  <a:lnTo>
                    <a:pt x="1275" y="251"/>
                  </a:lnTo>
                  <a:lnTo>
                    <a:pt x="1247" y="223"/>
                  </a:lnTo>
                  <a:lnTo>
                    <a:pt x="1219" y="196"/>
                  </a:lnTo>
                  <a:lnTo>
                    <a:pt x="1190" y="172"/>
                  </a:lnTo>
                  <a:lnTo>
                    <a:pt x="1160" y="149"/>
                  </a:lnTo>
                  <a:lnTo>
                    <a:pt x="1129" y="128"/>
                  </a:lnTo>
                  <a:lnTo>
                    <a:pt x="1096" y="110"/>
                  </a:lnTo>
                  <a:lnTo>
                    <a:pt x="1046" y="86"/>
                  </a:lnTo>
                  <a:lnTo>
                    <a:pt x="995" y="63"/>
                  </a:lnTo>
                  <a:lnTo>
                    <a:pt x="945" y="46"/>
                  </a:lnTo>
                  <a:lnTo>
                    <a:pt x="892" y="29"/>
                  </a:lnTo>
                  <a:lnTo>
                    <a:pt x="842" y="18"/>
                  </a:lnTo>
                  <a:lnTo>
                    <a:pt x="789" y="8"/>
                  </a:lnTo>
                  <a:lnTo>
                    <a:pt x="739" y="3"/>
                  </a:lnTo>
                  <a:lnTo>
                    <a:pt x="688" y="0"/>
                  </a:lnTo>
                  <a:lnTo>
                    <a:pt x="637" y="0"/>
                  </a:lnTo>
                  <a:lnTo>
                    <a:pt x="587" y="5"/>
                  </a:lnTo>
                  <a:lnTo>
                    <a:pt x="536" y="12"/>
                  </a:lnTo>
                  <a:lnTo>
                    <a:pt x="487" y="21"/>
                  </a:lnTo>
                  <a:lnTo>
                    <a:pt x="440" y="34"/>
                  </a:lnTo>
                  <a:lnTo>
                    <a:pt x="391" y="52"/>
                  </a:lnTo>
                  <a:lnTo>
                    <a:pt x="345" y="71"/>
                  </a:lnTo>
                  <a:lnTo>
                    <a:pt x="299"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5" name="Freeform 45"/>
            <p:cNvSpPr>
              <a:spLocks noChangeAspect="1"/>
            </p:cNvSpPr>
            <p:nvPr/>
          </p:nvSpPr>
          <p:spPr bwMode="auto">
            <a:xfrm>
              <a:off x="5259" y="180"/>
              <a:ext cx="193" cy="88"/>
            </a:xfrm>
            <a:custGeom>
              <a:avLst/>
              <a:gdLst>
                <a:gd name="T0" fmla="*/ 2 w 437"/>
                <a:gd name="T1" fmla="*/ 94 h 199"/>
                <a:gd name="T2" fmla="*/ 0 w 437"/>
                <a:gd name="T3" fmla="*/ 100 h 199"/>
                <a:gd name="T4" fmla="*/ 0 w 437"/>
                <a:gd name="T5" fmla="*/ 107 h 199"/>
                <a:gd name="T6" fmla="*/ 2 w 437"/>
                <a:gd name="T7" fmla="*/ 112 h 199"/>
                <a:gd name="T8" fmla="*/ 7 w 437"/>
                <a:gd name="T9" fmla="*/ 116 h 199"/>
                <a:gd name="T10" fmla="*/ 13 w 437"/>
                <a:gd name="T11" fmla="*/ 118 h 199"/>
                <a:gd name="T12" fmla="*/ 20 w 437"/>
                <a:gd name="T13" fmla="*/ 118 h 199"/>
                <a:gd name="T14" fmla="*/ 25 w 437"/>
                <a:gd name="T15" fmla="*/ 116 h 199"/>
                <a:gd name="T16" fmla="*/ 30 w 437"/>
                <a:gd name="T17" fmla="*/ 112 h 199"/>
                <a:gd name="T18" fmla="*/ 44 w 437"/>
                <a:gd name="T19" fmla="*/ 91 h 199"/>
                <a:gd name="T20" fmla="*/ 61 w 437"/>
                <a:gd name="T21" fmla="*/ 74 h 199"/>
                <a:gd name="T22" fmla="*/ 79 w 437"/>
                <a:gd name="T23" fmla="*/ 60 h 199"/>
                <a:gd name="T24" fmla="*/ 97 w 437"/>
                <a:gd name="T25" fmla="*/ 49 h 199"/>
                <a:gd name="T26" fmla="*/ 116 w 437"/>
                <a:gd name="T27" fmla="*/ 40 h 199"/>
                <a:gd name="T28" fmla="*/ 139 w 437"/>
                <a:gd name="T29" fmla="*/ 36 h 199"/>
                <a:gd name="T30" fmla="*/ 160 w 437"/>
                <a:gd name="T31" fmla="*/ 34 h 199"/>
                <a:gd name="T32" fmla="*/ 185 w 437"/>
                <a:gd name="T33" fmla="*/ 34 h 199"/>
                <a:gd name="T34" fmla="*/ 219 w 437"/>
                <a:gd name="T35" fmla="*/ 39 h 199"/>
                <a:gd name="T36" fmla="*/ 252 w 437"/>
                <a:gd name="T37" fmla="*/ 49 h 199"/>
                <a:gd name="T38" fmla="*/ 283 w 437"/>
                <a:gd name="T39" fmla="*/ 63 h 199"/>
                <a:gd name="T40" fmla="*/ 312 w 437"/>
                <a:gd name="T41" fmla="*/ 81 h 199"/>
                <a:gd name="T42" fmla="*/ 340 w 437"/>
                <a:gd name="T43" fmla="*/ 104 h 199"/>
                <a:gd name="T44" fmla="*/ 365 w 437"/>
                <a:gd name="T45" fmla="*/ 129 h 199"/>
                <a:gd name="T46" fmla="*/ 386 w 437"/>
                <a:gd name="T47" fmla="*/ 158 h 199"/>
                <a:gd name="T48" fmla="*/ 405 w 437"/>
                <a:gd name="T49" fmla="*/ 191 h 199"/>
                <a:gd name="T50" fmla="*/ 409 w 437"/>
                <a:gd name="T51" fmla="*/ 196 h 199"/>
                <a:gd name="T52" fmla="*/ 415 w 437"/>
                <a:gd name="T53" fmla="*/ 199 h 199"/>
                <a:gd name="T54" fmla="*/ 422 w 437"/>
                <a:gd name="T55" fmla="*/ 199 h 199"/>
                <a:gd name="T56" fmla="*/ 428 w 437"/>
                <a:gd name="T57" fmla="*/ 197 h 199"/>
                <a:gd name="T58" fmla="*/ 433 w 437"/>
                <a:gd name="T59" fmla="*/ 194 h 199"/>
                <a:gd name="T60" fmla="*/ 437 w 437"/>
                <a:gd name="T61" fmla="*/ 188 h 199"/>
                <a:gd name="T62" fmla="*/ 437 w 437"/>
                <a:gd name="T63" fmla="*/ 181 h 199"/>
                <a:gd name="T64" fmla="*/ 435 w 437"/>
                <a:gd name="T65" fmla="*/ 175 h 199"/>
                <a:gd name="T66" fmla="*/ 414 w 437"/>
                <a:gd name="T67" fmla="*/ 139 h 199"/>
                <a:gd name="T68" fmla="*/ 389 w 437"/>
                <a:gd name="T69" fmla="*/ 107 h 199"/>
                <a:gd name="T70" fmla="*/ 361 w 437"/>
                <a:gd name="T71" fmla="*/ 78 h 199"/>
                <a:gd name="T72" fmla="*/ 332 w 437"/>
                <a:gd name="T73" fmla="*/ 53 h 199"/>
                <a:gd name="T74" fmla="*/ 298 w 437"/>
                <a:gd name="T75" fmla="*/ 34 h 199"/>
                <a:gd name="T76" fmla="*/ 263 w 437"/>
                <a:gd name="T77" fmla="*/ 18 h 199"/>
                <a:gd name="T78" fmla="*/ 227 w 437"/>
                <a:gd name="T79" fmla="*/ 7 h 199"/>
                <a:gd name="T80" fmla="*/ 188 w 437"/>
                <a:gd name="T81" fmla="*/ 2 h 199"/>
                <a:gd name="T82" fmla="*/ 159 w 437"/>
                <a:gd name="T83" fmla="*/ 0 h 199"/>
                <a:gd name="T84" fmla="*/ 133 w 437"/>
                <a:gd name="T85" fmla="*/ 3 h 199"/>
                <a:gd name="T86" fmla="*/ 107 w 437"/>
                <a:gd name="T87" fmla="*/ 8 h 199"/>
                <a:gd name="T88" fmla="*/ 82 w 437"/>
                <a:gd name="T89" fmla="*/ 18 h 199"/>
                <a:gd name="T90" fmla="*/ 59 w 437"/>
                <a:gd name="T91" fmla="*/ 32 h 199"/>
                <a:gd name="T92" fmla="*/ 38 w 437"/>
                <a:gd name="T93" fmla="*/ 49 h 199"/>
                <a:gd name="T94" fmla="*/ 20 w 437"/>
                <a:gd name="T95" fmla="*/ 70 h 199"/>
                <a:gd name="T96" fmla="*/ 2 w 437"/>
                <a:gd name="T97" fmla="*/ 9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7" h="199">
                  <a:moveTo>
                    <a:pt x="2" y="94"/>
                  </a:moveTo>
                  <a:lnTo>
                    <a:pt x="0" y="100"/>
                  </a:lnTo>
                  <a:lnTo>
                    <a:pt x="0" y="107"/>
                  </a:lnTo>
                  <a:lnTo>
                    <a:pt x="2" y="112"/>
                  </a:lnTo>
                  <a:lnTo>
                    <a:pt x="7" y="116"/>
                  </a:lnTo>
                  <a:lnTo>
                    <a:pt x="13" y="118"/>
                  </a:lnTo>
                  <a:lnTo>
                    <a:pt x="20" y="118"/>
                  </a:lnTo>
                  <a:lnTo>
                    <a:pt x="25" y="116"/>
                  </a:lnTo>
                  <a:lnTo>
                    <a:pt x="30" y="112"/>
                  </a:lnTo>
                  <a:lnTo>
                    <a:pt x="44" y="91"/>
                  </a:lnTo>
                  <a:lnTo>
                    <a:pt x="61" y="74"/>
                  </a:lnTo>
                  <a:lnTo>
                    <a:pt x="79" y="60"/>
                  </a:lnTo>
                  <a:lnTo>
                    <a:pt x="97" y="49"/>
                  </a:lnTo>
                  <a:lnTo>
                    <a:pt x="116" y="40"/>
                  </a:lnTo>
                  <a:lnTo>
                    <a:pt x="139" y="36"/>
                  </a:lnTo>
                  <a:lnTo>
                    <a:pt x="160" y="34"/>
                  </a:lnTo>
                  <a:lnTo>
                    <a:pt x="185" y="34"/>
                  </a:lnTo>
                  <a:lnTo>
                    <a:pt x="219" y="39"/>
                  </a:lnTo>
                  <a:lnTo>
                    <a:pt x="252" y="49"/>
                  </a:lnTo>
                  <a:lnTo>
                    <a:pt x="283" y="63"/>
                  </a:lnTo>
                  <a:lnTo>
                    <a:pt x="312" y="81"/>
                  </a:lnTo>
                  <a:lnTo>
                    <a:pt x="340" y="104"/>
                  </a:lnTo>
                  <a:lnTo>
                    <a:pt x="365" y="129"/>
                  </a:lnTo>
                  <a:lnTo>
                    <a:pt x="386" y="158"/>
                  </a:lnTo>
                  <a:lnTo>
                    <a:pt x="405" y="191"/>
                  </a:lnTo>
                  <a:lnTo>
                    <a:pt x="409" y="196"/>
                  </a:lnTo>
                  <a:lnTo>
                    <a:pt x="415" y="199"/>
                  </a:lnTo>
                  <a:lnTo>
                    <a:pt x="422" y="199"/>
                  </a:lnTo>
                  <a:lnTo>
                    <a:pt x="428" y="197"/>
                  </a:lnTo>
                  <a:lnTo>
                    <a:pt x="433" y="194"/>
                  </a:lnTo>
                  <a:lnTo>
                    <a:pt x="437" y="188"/>
                  </a:lnTo>
                  <a:lnTo>
                    <a:pt x="437" y="181"/>
                  </a:lnTo>
                  <a:lnTo>
                    <a:pt x="435" y="175"/>
                  </a:lnTo>
                  <a:lnTo>
                    <a:pt x="414" y="139"/>
                  </a:lnTo>
                  <a:lnTo>
                    <a:pt x="389" y="107"/>
                  </a:lnTo>
                  <a:lnTo>
                    <a:pt x="361" y="78"/>
                  </a:lnTo>
                  <a:lnTo>
                    <a:pt x="332" y="53"/>
                  </a:lnTo>
                  <a:lnTo>
                    <a:pt x="298" y="34"/>
                  </a:lnTo>
                  <a:lnTo>
                    <a:pt x="263" y="18"/>
                  </a:lnTo>
                  <a:lnTo>
                    <a:pt x="227" y="7"/>
                  </a:lnTo>
                  <a:lnTo>
                    <a:pt x="188" y="2"/>
                  </a:lnTo>
                  <a:lnTo>
                    <a:pt x="159" y="0"/>
                  </a:lnTo>
                  <a:lnTo>
                    <a:pt x="133" y="3"/>
                  </a:lnTo>
                  <a:lnTo>
                    <a:pt x="107" y="8"/>
                  </a:lnTo>
                  <a:lnTo>
                    <a:pt x="82" y="18"/>
                  </a:lnTo>
                  <a:lnTo>
                    <a:pt x="59" y="32"/>
                  </a:lnTo>
                  <a:lnTo>
                    <a:pt x="38" y="49"/>
                  </a:lnTo>
                  <a:lnTo>
                    <a:pt x="20" y="70"/>
                  </a:lnTo>
                  <a:lnTo>
                    <a:pt x="2"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6" name="Freeform 46"/>
            <p:cNvSpPr>
              <a:spLocks noChangeAspect="1"/>
            </p:cNvSpPr>
            <p:nvPr/>
          </p:nvSpPr>
          <p:spPr bwMode="auto">
            <a:xfrm>
              <a:off x="5261" y="558"/>
              <a:ext cx="195" cy="86"/>
            </a:xfrm>
            <a:custGeom>
              <a:avLst/>
              <a:gdLst>
                <a:gd name="T0" fmla="*/ 400 w 441"/>
                <a:gd name="T1" fmla="*/ 34 h 195"/>
                <a:gd name="T2" fmla="*/ 378 w 441"/>
                <a:gd name="T3" fmla="*/ 72 h 195"/>
                <a:gd name="T4" fmla="*/ 348 w 441"/>
                <a:gd name="T5" fmla="*/ 106 h 195"/>
                <a:gd name="T6" fmla="*/ 312 w 441"/>
                <a:gd name="T7" fmla="*/ 132 h 195"/>
                <a:gd name="T8" fmla="*/ 276 w 441"/>
                <a:gd name="T9" fmla="*/ 150 h 195"/>
                <a:gd name="T10" fmla="*/ 235 w 441"/>
                <a:gd name="T11" fmla="*/ 160 h 195"/>
                <a:gd name="T12" fmla="*/ 185 w 441"/>
                <a:gd name="T13" fmla="*/ 160 h 195"/>
                <a:gd name="T14" fmla="*/ 128 w 441"/>
                <a:gd name="T15" fmla="*/ 148 h 195"/>
                <a:gd name="T16" fmla="*/ 87 w 441"/>
                <a:gd name="T17" fmla="*/ 131 h 195"/>
                <a:gd name="T18" fmla="*/ 69 w 441"/>
                <a:gd name="T19" fmla="*/ 121 h 195"/>
                <a:gd name="T20" fmla="*/ 53 w 441"/>
                <a:gd name="T21" fmla="*/ 111 h 195"/>
                <a:gd name="T22" fmla="*/ 36 w 441"/>
                <a:gd name="T23" fmla="*/ 98 h 195"/>
                <a:gd name="T24" fmla="*/ 25 w 441"/>
                <a:gd name="T25" fmla="*/ 89 h 195"/>
                <a:gd name="T26" fmla="*/ 10 w 441"/>
                <a:gd name="T27" fmla="*/ 90 h 195"/>
                <a:gd name="T28" fmla="*/ 2 w 441"/>
                <a:gd name="T29" fmla="*/ 98 h 195"/>
                <a:gd name="T30" fmla="*/ 2 w 441"/>
                <a:gd name="T31" fmla="*/ 113 h 195"/>
                <a:gd name="T32" fmla="*/ 15 w 441"/>
                <a:gd name="T33" fmla="*/ 124 h 195"/>
                <a:gd name="T34" fmla="*/ 33 w 441"/>
                <a:gd name="T35" fmla="*/ 139 h 195"/>
                <a:gd name="T36" fmla="*/ 51 w 441"/>
                <a:gd name="T37" fmla="*/ 150 h 195"/>
                <a:gd name="T38" fmla="*/ 71 w 441"/>
                <a:gd name="T39" fmla="*/ 161 h 195"/>
                <a:gd name="T40" fmla="*/ 118 w 441"/>
                <a:gd name="T41" fmla="*/ 181 h 195"/>
                <a:gd name="T42" fmla="*/ 183 w 441"/>
                <a:gd name="T43" fmla="*/ 194 h 195"/>
                <a:gd name="T44" fmla="*/ 240 w 441"/>
                <a:gd name="T45" fmla="*/ 194 h 195"/>
                <a:gd name="T46" fmla="*/ 286 w 441"/>
                <a:gd name="T47" fmla="*/ 182 h 195"/>
                <a:gd name="T48" fmla="*/ 329 w 441"/>
                <a:gd name="T49" fmla="*/ 163 h 195"/>
                <a:gd name="T50" fmla="*/ 371 w 441"/>
                <a:gd name="T51" fmla="*/ 131 h 195"/>
                <a:gd name="T52" fmla="*/ 405 w 441"/>
                <a:gd name="T53" fmla="*/ 92 h 195"/>
                <a:gd name="T54" fmla="*/ 430 w 441"/>
                <a:gd name="T55" fmla="*/ 47 h 195"/>
                <a:gd name="T56" fmla="*/ 441 w 441"/>
                <a:gd name="T57" fmla="*/ 16 h 195"/>
                <a:gd name="T58" fmla="*/ 435 w 441"/>
                <a:gd name="T59" fmla="*/ 5 h 195"/>
                <a:gd name="T60" fmla="*/ 423 w 441"/>
                <a:gd name="T61" fmla="*/ 0 h 195"/>
                <a:gd name="T62" fmla="*/ 412 w 441"/>
                <a:gd name="T63" fmla="*/ 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1" h="195">
                  <a:moveTo>
                    <a:pt x="409" y="13"/>
                  </a:moveTo>
                  <a:lnTo>
                    <a:pt x="400" y="34"/>
                  </a:lnTo>
                  <a:lnTo>
                    <a:pt x="389" y="55"/>
                  </a:lnTo>
                  <a:lnTo>
                    <a:pt x="378" y="72"/>
                  </a:lnTo>
                  <a:lnTo>
                    <a:pt x="363" y="90"/>
                  </a:lnTo>
                  <a:lnTo>
                    <a:pt x="348" y="106"/>
                  </a:lnTo>
                  <a:lnTo>
                    <a:pt x="330" y="121"/>
                  </a:lnTo>
                  <a:lnTo>
                    <a:pt x="312" y="132"/>
                  </a:lnTo>
                  <a:lnTo>
                    <a:pt x="293" y="144"/>
                  </a:lnTo>
                  <a:lnTo>
                    <a:pt x="276" y="150"/>
                  </a:lnTo>
                  <a:lnTo>
                    <a:pt x="257" y="155"/>
                  </a:lnTo>
                  <a:lnTo>
                    <a:pt x="235" y="160"/>
                  </a:lnTo>
                  <a:lnTo>
                    <a:pt x="211" y="161"/>
                  </a:lnTo>
                  <a:lnTo>
                    <a:pt x="185" y="160"/>
                  </a:lnTo>
                  <a:lnTo>
                    <a:pt x="157" y="156"/>
                  </a:lnTo>
                  <a:lnTo>
                    <a:pt x="128" y="148"/>
                  </a:lnTo>
                  <a:lnTo>
                    <a:pt x="97" y="135"/>
                  </a:lnTo>
                  <a:lnTo>
                    <a:pt x="87" y="131"/>
                  </a:lnTo>
                  <a:lnTo>
                    <a:pt x="77" y="126"/>
                  </a:lnTo>
                  <a:lnTo>
                    <a:pt x="69" y="121"/>
                  </a:lnTo>
                  <a:lnTo>
                    <a:pt x="61" y="116"/>
                  </a:lnTo>
                  <a:lnTo>
                    <a:pt x="53" y="111"/>
                  </a:lnTo>
                  <a:lnTo>
                    <a:pt x="44" y="105"/>
                  </a:lnTo>
                  <a:lnTo>
                    <a:pt x="36" y="98"/>
                  </a:lnTo>
                  <a:lnTo>
                    <a:pt x="30" y="92"/>
                  </a:lnTo>
                  <a:lnTo>
                    <a:pt x="25" y="89"/>
                  </a:lnTo>
                  <a:lnTo>
                    <a:pt x="18" y="89"/>
                  </a:lnTo>
                  <a:lnTo>
                    <a:pt x="10" y="90"/>
                  </a:lnTo>
                  <a:lnTo>
                    <a:pt x="5" y="93"/>
                  </a:lnTo>
                  <a:lnTo>
                    <a:pt x="2" y="98"/>
                  </a:lnTo>
                  <a:lnTo>
                    <a:pt x="0" y="105"/>
                  </a:lnTo>
                  <a:lnTo>
                    <a:pt x="2" y="113"/>
                  </a:lnTo>
                  <a:lnTo>
                    <a:pt x="7" y="118"/>
                  </a:lnTo>
                  <a:lnTo>
                    <a:pt x="15" y="124"/>
                  </a:lnTo>
                  <a:lnTo>
                    <a:pt x="23" y="132"/>
                  </a:lnTo>
                  <a:lnTo>
                    <a:pt x="33" y="139"/>
                  </a:lnTo>
                  <a:lnTo>
                    <a:pt x="41" y="144"/>
                  </a:lnTo>
                  <a:lnTo>
                    <a:pt x="51" y="150"/>
                  </a:lnTo>
                  <a:lnTo>
                    <a:pt x="61" y="156"/>
                  </a:lnTo>
                  <a:lnTo>
                    <a:pt x="71" y="161"/>
                  </a:lnTo>
                  <a:lnTo>
                    <a:pt x="82" y="166"/>
                  </a:lnTo>
                  <a:lnTo>
                    <a:pt x="118" y="181"/>
                  </a:lnTo>
                  <a:lnTo>
                    <a:pt x="152" y="189"/>
                  </a:lnTo>
                  <a:lnTo>
                    <a:pt x="183" y="194"/>
                  </a:lnTo>
                  <a:lnTo>
                    <a:pt x="213" y="195"/>
                  </a:lnTo>
                  <a:lnTo>
                    <a:pt x="240" y="194"/>
                  </a:lnTo>
                  <a:lnTo>
                    <a:pt x="265" y="189"/>
                  </a:lnTo>
                  <a:lnTo>
                    <a:pt x="286" y="182"/>
                  </a:lnTo>
                  <a:lnTo>
                    <a:pt x="306" y="174"/>
                  </a:lnTo>
                  <a:lnTo>
                    <a:pt x="329" y="163"/>
                  </a:lnTo>
                  <a:lnTo>
                    <a:pt x="350" y="148"/>
                  </a:lnTo>
                  <a:lnTo>
                    <a:pt x="371" y="131"/>
                  </a:lnTo>
                  <a:lnTo>
                    <a:pt x="389" y="113"/>
                  </a:lnTo>
                  <a:lnTo>
                    <a:pt x="405" y="92"/>
                  </a:lnTo>
                  <a:lnTo>
                    <a:pt x="418" y="71"/>
                  </a:lnTo>
                  <a:lnTo>
                    <a:pt x="430" y="47"/>
                  </a:lnTo>
                  <a:lnTo>
                    <a:pt x="440" y="22"/>
                  </a:lnTo>
                  <a:lnTo>
                    <a:pt x="441" y="16"/>
                  </a:lnTo>
                  <a:lnTo>
                    <a:pt x="440" y="9"/>
                  </a:lnTo>
                  <a:lnTo>
                    <a:pt x="435" y="5"/>
                  </a:lnTo>
                  <a:lnTo>
                    <a:pt x="430" y="1"/>
                  </a:lnTo>
                  <a:lnTo>
                    <a:pt x="423" y="0"/>
                  </a:lnTo>
                  <a:lnTo>
                    <a:pt x="417" y="1"/>
                  </a:lnTo>
                  <a:lnTo>
                    <a:pt x="412" y="6"/>
                  </a:lnTo>
                  <a:lnTo>
                    <a:pt x="409" y="1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7" name="Freeform 47"/>
            <p:cNvSpPr>
              <a:spLocks noChangeAspect="1"/>
            </p:cNvSpPr>
            <p:nvPr/>
          </p:nvSpPr>
          <p:spPr bwMode="auto">
            <a:xfrm>
              <a:off x="5076" y="341"/>
              <a:ext cx="128" cy="124"/>
            </a:xfrm>
            <a:custGeom>
              <a:avLst/>
              <a:gdLst>
                <a:gd name="T0" fmla="*/ 36 w 291"/>
                <a:gd name="T1" fmla="*/ 66 h 281"/>
                <a:gd name="T2" fmla="*/ 21 w 291"/>
                <a:gd name="T3" fmla="*/ 89 h 281"/>
                <a:gd name="T4" fmla="*/ 11 w 291"/>
                <a:gd name="T5" fmla="*/ 111 h 281"/>
                <a:gd name="T6" fmla="*/ 3 w 291"/>
                <a:gd name="T7" fmla="*/ 137 h 281"/>
                <a:gd name="T8" fmla="*/ 0 w 291"/>
                <a:gd name="T9" fmla="*/ 163 h 281"/>
                <a:gd name="T10" fmla="*/ 0 w 291"/>
                <a:gd name="T11" fmla="*/ 189 h 281"/>
                <a:gd name="T12" fmla="*/ 7 w 291"/>
                <a:gd name="T13" fmla="*/ 212 h 281"/>
                <a:gd name="T14" fmla="*/ 20 w 291"/>
                <a:gd name="T15" fmla="*/ 234 h 281"/>
                <a:gd name="T16" fmla="*/ 38 w 291"/>
                <a:gd name="T17" fmla="*/ 254 h 281"/>
                <a:gd name="T18" fmla="*/ 57 w 291"/>
                <a:gd name="T19" fmla="*/ 267 h 281"/>
                <a:gd name="T20" fmla="*/ 78 w 291"/>
                <a:gd name="T21" fmla="*/ 275 h 281"/>
                <a:gd name="T22" fmla="*/ 100 w 291"/>
                <a:gd name="T23" fmla="*/ 279 h 281"/>
                <a:gd name="T24" fmla="*/ 124 w 291"/>
                <a:gd name="T25" fmla="*/ 281 h 281"/>
                <a:gd name="T26" fmla="*/ 147 w 291"/>
                <a:gd name="T27" fmla="*/ 279 h 281"/>
                <a:gd name="T28" fmla="*/ 170 w 291"/>
                <a:gd name="T29" fmla="*/ 275 h 281"/>
                <a:gd name="T30" fmla="*/ 193 w 291"/>
                <a:gd name="T31" fmla="*/ 267 h 281"/>
                <a:gd name="T32" fmla="*/ 212 w 291"/>
                <a:gd name="T33" fmla="*/ 257 h 281"/>
                <a:gd name="T34" fmla="*/ 237 w 291"/>
                <a:gd name="T35" fmla="*/ 237 h 281"/>
                <a:gd name="T36" fmla="*/ 258 w 291"/>
                <a:gd name="T37" fmla="*/ 213 h 281"/>
                <a:gd name="T38" fmla="*/ 274 w 291"/>
                <a:gd name="T39" fmla="*/ 184 h 281"/>
                <a:gd name="T40" fmla="*/ 286 w 291"/>
                <a:gd name="T41" fmla="*/ 152 h 281"/>
                <a:gd name="T42" fmla="*/ 291 w 291"/>
                <a:gd name="T43" fmla="*/ 118 h 281"/>
                <a:gd name="T44" fmla="*/ 289 w 291"/>
                <a:gd name="T45" fmla="*/ 85 h 281"/>
                <a:gd name="T46" fmla="*/ 279 w 291"/>
                <a:gd name="T47" fmla="*/ 56 h 281"/>
                <a:gd name="T48" fmla="*/ 260 w 291"/>
                <a:gd name="T49" fmla="*/ 31 h 281"/>
                <a:gd name="T50" fmla="*/ 234 w 291"/>
                <a:gd name="T51" fmla="*/ 13 h 281"/>
                <a:gd name="T52" fmla="*/ 206 w 291"/>
                <a:gd name="T53" fmla="*/ 3 h 281"/>
                <a:gd name="T54" fmla="*/ 175 w 291"/>
                <a:gd name="T55" fmla="*/ 0 h 281"/>
                <a:gd name="T56" fmla="*/ 142 w 291"/>
                <a:gd name="T57" fmla="*/ 3 h 281"/>
                <a:gd name="T58" fmla="*/ 111 w 291"/>
                <a:gd name="T59" fmla="*/ 13 h 281"/>
                <a:gd name="T60" fmla="*/ 82 w 291"/>
                <a:gd name="T61" fmla="*/ 26 h 281"/>
                <a:gd name="T62" fmla="*/ 57 w 291"/>
                <a:gd name="T63" fmla="*/ 45 h 281"/>
                <a:gd name="T64" fmla="*/ 36 w 291"/>
                <a:gd name="T65" fmla="*/ 6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1" h="281">
                  <a:moveTo>
                    <a:pt x="36" y="66"/>
                  </a:moveTo>
                  <a:lnTo>
                    <a:pt x="21" y="89"/>
                  </a:lnTo>
                  <a:lnTo>
                    <a:pt x="11" y="111"/>
                  </a:lnTo>
                  <a:lnTo>
                    <a:pt x="3" y="137"/>
                  </a:lnTo>
                  <a:lnTo>
                    <a:pt x="0" y="163"/>
                  </a:lnTo>
                  <a:lnTo>
                    <a:pt x="0" y="189"/>
                  </a:lnTo>
                  <a:lnTo>
                    <a:pt x="7" y="212"/>
                  </a:lnTo>
                  <a:lnTo>
                    <a:pt x="20" y="234"/>
                  </a:lnTo>
                  <a:lnTo>
                    <a:pt x="38" y="254"/>
                  </a:lnTo>
                  <a:lnTo>
                    <a:pt x="57" y="267"/>
                  </a:lnTo>
                  <a:lnTo>
                    <a:pt x="78" y="275"/>
                  </a:lnTo>
                  <a:lnTo>
                    <a:pt x="100" y="279"/>
                  </a:lnTo>
                  <a:lnTo>
                    <a:pt x="124" y="281"/>
                  </a:lnTo>
                  <a:lnTo>
                    <a:pt x="147" y="279"/>
                  </a:lnTo>
                  <a:lnTo>
                    <a:pt x="170" y="275"/>
                  </a:lnTo>
                  <a:lnTo>
                    <a:pt x="193" y="267"/>
                  </a:lnTo>
                  <a:lnTo>
                    <a:pt x="212" y="257"/>
                  </a:lnTo>
                  <a:lnTo>
                    <a:pt x="237" y="237"/>
                  </a:lnTo>
                  <a:lnTo>
                    <a:pt x="258" y="213"/>
                  </a:lnTo>
                  <a:lnTo>
                    <a:pt x="274" y="184"/>
                  </a:lnTo>
                  <a:lnTo>
                    <a:pt x="286" y="152"/>
                  </a:lnTo>
                  <a:lnTo>
                    <a:pt x="291" y="118"/>
                  </a:lnTo>
                  <a:lnTo>
                    <a:pt x="289" y="85"/>
                  </a:lnTo>
                  <a:lnTo>
                    <a:pt x="279" y="56"/>
                  </a:lnTo>
                  <a:lnTo>
                    <a:pt x="260" y="31"/>
                  </a:lnTo>
                  <a:lnTo>
                    <a:pt x="234" y="13"/>
                  </a:lnTo>
                  <a:lnTo>
                    <a:pt x="206" y="3"/>
                  </a:lnTo>
                  <a:lnTo>
                    <a:pt x="175" y="0"/>
                  </a:lnTo>
                  <a:lnTo>
                    <a:pt x="142" y="3"/>
                  </a:lnTo>
                  <a:lnTo>
                    <a:pt x="111" y="13"/>
                  </a:lnTo>
                  <a:lnTo>
                    <a:pt x="82" y="26"/>
                  </a:lnTo>
                  <a:lnTo>
                    <a:pt x="57" y="45"/>
                  </a:lnTo>
                  <a:lnTo>
                    <a:pt x="36"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168" name="Freeform 48"/>
            <p:cNvSpPr>
              <a:spLocks noChangeAspect="1" noEditPoints="1"/>
            </p:cNvSpPr>
            <p:nvPr/>
          </p:nvSpPr>
          <p:spPr bwMode="auto">
            <a:xfrm>
              <a:off x="5103" y="368"/>
              <a:ext cx="61" cy="63"/>
            </a:xfrm>
            <a:custGeom>
              <a:avLst/>
              <a:gdLst>
                <a:gd name="T0" fmla="*/ 20 w 138"/>
                <a:gd name="T1" fmla="*/ 30 h 141"/>
                <a:gd name="T2" fmla="*/ 12 w 138"/>
                <a:gd name="T3" fmla="*/ 41 h 141"/>
                <a:gd name="T4" fmla="*/ 5 w 138"/>
                <a:gd name="T5" fmla="*/ 52 h 141"/>
                <a:gd name="T6" fmla="*/ 2 w 138"/>
                <a:gd name="T7" fmla="*/ 65 h 141"/>
                <a:gd name="T8" fmla="*/ 0 w 138"/>
                <a:gd name="T9" fmla="*/ 78 h 141"/>
                <a:gd name="T10" fmla="*/ 2 w 138"/>
                <a:gd name="T11" fmla="*/ 91 h 141"/>
                <a:gd name="T12" fmla="*/ 5 w 138"/>
                <a:gd name="T13" fmla="*/ 104 h 141"/>
                <a:gd name="T14" fmla="*/ 14 w 138"/>
                <a:gd name="T15" fmla="*/ 115 h 141"/>
                <a:gd name="T16" fmla="*/ 23 w 138"/>
                <a:gd name="T17" fmla="*/ 125 h 141"/>
                <a:gd name="T18" fmla="*/ 30 w 138"/>
                <a:gd name="T19" fmla="*/ 130 h 141"/>
                <a:gd name="T20" fmla="*/ 38 w 138"/>
                <a:gd name="T21" fmla="*/ 135 h 141"/>
                <a:gd name="T22" fmla="*/ 45 w 138"/>
                <a:gd name="T23" fmla="*/ 138 h 141"/>
                <a:gd name="T24" fmla="*/ 53 w 138"/>
                <a:gd name="T25" fmla="*/ 140 h 141"/>
                <a:gd name="T26" fmla="*/ 59 w 138"/>
                <a:gd name="T27" fmla="*/ 141 h 141"/>
                <a:gd name="T28" fmla="*/ 67 w 138"/>
                <a:gd name="T29" fmla="*/ 140 h 141"/>
                <a:gd name="T30" fmla="*/ 76 w 138"/>
                <a:gd name="T31" fmla="*/ 140 h 141"/>
                <a:gd name="T32" fmla="*/ 84 w 138"/>
                <a:gd name="T33" fmla="*/ 136 h 141"/>
                <a:gd name="T34" fmla="*/ 94 w 138"/>
                <a:gd name="T35" fmla="*/ 131 h 141"/>
                <a:gd name="T36" fmla="*/ 102 w 138"/>
                <a:gd name="T37" fmla="*/ 127 h 141"/>
                <a:gd name="T38" fmla="*/ 112 w 138"/>
                <a:gd name="T39" fmla="*/ 118 h 141"/>
                <a:gd name="T40" fmla="*/ 118 w 138"/>
                <a:gd name="T41" fmla="*/ 110 h 141"/>
                <a:gd name="T42" fmla="*/ 125 w 138"/>
                <a:gd name="T43" fmla="*/ 102 h 141"/>
                <a:gd name="T44" fmla="*/ 131 w 138"/>
                <a:gd name="T45" fmla="*/ 93 h 141"/>
                <a:gd name="T46" fmla="*/ 134 w 138"/>
                <a:gd name="T47" fmla="*/ 83 h 141"/>
                <a:gd name="T48" fmla="*/ 138 w 138"/>
                <a:gd name="T49" fmla="*/ 72 h 141"/>
                <a:gd name="T50" fmla="*/ 138 w 138"/>
                <a:gd name="T51" fmla="*/ 55 h 141"/>
                <a:gd name="T52" fmla="*/ 134 w 138"/>
                <a:gd name="T53" fmla="*/ 41 h 141"/>
                <a:gd name="T54" fmla="*/ 126 w 138"/>
                <a:gd name="T55" fmla="*/ 26 h 141"/>
                <a:gd name="T56" fmla="*/ 115 w 138"/>
                <a:gd name="T57" fmla="*/ 15 h 141"/>
                <a:gd name="T58" fmla="*/ 102 w 138"/>
                <a:gd name="T59" fmla="*/ 7 h 141"/>
                <a:gd name="T60" fmla="*/ 89 w 138"/>
                <a:gd name="T61" fmla="*/ 2 h 141"/>
                <a:gd name="T62" fmla="*/ 77 w 138"/>
                <a:gd name="T63" fmla="*/ 0 h 141"/>
                <a:gd name="T64" fmla="*/ 64 w 138"/>
                <a:gd name="T65" fmla="*/ 2 h 141"/>
                <a:gd name="T66" fmla="*/ 51 w 138"/>
                <a:gd name="T67" fmla="*/ 5 h 141"/>
                <a:gd name="T68" fmla="*/ 40 w 138"/>
                <a:gd name="T69" fmla="*/ 12 h 141"/>
                <a:gd name="T70" fmla="*/ 30 w 138"/>
                <a:gd name="T71" fmla="*/ 20 h 141"/>
                <a:gd name="T72" fmla="*/ 20 w 138"/>
                <a:gd name="T73" fmla="*/ 30 h 141"/>
                <a:gd name="T74" fmla="*/ 45 w 138"/>
                <a:gd name="T75" fmla="*/ 99 h 141"/>
                <a:gd name="T76" fmla="*/ 45 w 138"/>
                <a:gd name="T77" fmla="*/ 99 h 141"/>
                <a:gd name="T78" fmla="*/ 35 w 138"/>
                <a:gd name="T79" fmla="*/ 86 h 141"/>
                <a:gd name="T80" fmla="*/ 35 w 138"/>
                <a:gd name="T81" fmla="*/ 72 h 141"/>
                <a:gd name="T82" fmla="*/ 40 w 138"/>
                <a:gd name="T83" fmla="*/ 60 h 141"/>
                <a:gd name="T84" fmla="*/ 46 w 138"/>
                <a:gd name="T85" fmla="*/ 51 h 141"/>
                <a:gd name="T86" fmla="*/ 51 w 138"/>
                <a:gd name="T87" fmla="*/ 46 h 141"/>
                <a:gd name="T88" fmla="*/ 63 w 138"/>
                <a:gd name="T89" fmla="*/ 38 h 141"/>
                <a:gd name="T90" fmla="*/ 77 w 138"/>
                <a:gd name="T91" fmla="*/ 34 h 141"/>
                <a:gd name="T92" fmla="*/ 94 w 138"/>
                <a:gd name="T93" fmla="*/ 41 h 141"/>
                <a:gd name="T94" fmla="*/ 98 w 138"/>
                <a:gd name="T95" fmla="*/ 46 h 141"/>
                <a:gd name="T96" fmla="*/ 102 w 138"/>
                <a:gd name="T97" fmla="*/ 52 h 141"/>
                <a:gd name="T98" fmla="*/ 103 w 138"/>
                <a:gd name="T99" fmla="*/ 60 h 141"/>
                <a:gd name="T100" fmla="*/ 103 w 138"/>
                <a:gd name="T101" fmla="*/ 68 h 141"/>
                <a:gd name="T102" fmla="*/ 98 w 138"/>
                <a:gd name="T103" fmla="*/ 80 h 141"/>
                <a:gd name="T104" fmla="*/ 92 w 138"/>
                <a:gd name="T105" fmla="*/ 89 h 141"/>
                <a:gd name="T106" fmla="*/ 82 w 138"/>
                <a:gd name="T107" fmla="*/ 99 h 141"/>
                <a:gd name="T108" fmla="*/ 72 w 138"/>
                <a:gd name="T109" fmla="*/ 106 h 141"/>
                <a:gd name="T110" fmla="*/ 66 w 138"/>
                <a:gd name="T111" fmla="*/ 107 h 141"/>
                <a:gd name="T112" fmla="*/ 58 w 138"/>
                <a:gd name="T113" fmla="*/ 107 h 141"/>
                <a:gd name="T114" fmla="*/ 51 w 138"/>
                <a:gd name="T115" fmla="*/ 104 h 141"/>
                <a:gd name="T116" fmla="*/ 45 w 138"/>
                <a:gd name="T117" fmla="*/ 99 h 141"/>
                <a:gd name="T118" fmla="*/ 23 w 138"/>
                <a:gd name="T119" fmla="*/ 125 h 141"/>
                <a:gd name="T120" fmla="*/ 23 w 138"/>
                <a:gd name="T121" fmla="*/ 125 h 141"/>
                <a:gd name="T122" fmla="*/ 23 w 138"/>
                <a:gd name="T123" fmla="*/ 125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8" h="141">
                  <a:moveTo>
                    <a:pt x="20" y="30"/>
                  </a:moveTo>
                  <a:lnTo>
                    <a:pt x="12" y="41"/>
                  </a:lnTo>
                  <a:lnTo>
                    <a:pt x="5" y="52"/>
                  </a:lnTo>
                  <a:lnTo>
                    <a:pt x="2" y="65"/>
                  </a:lnTo>
                  <a:lnTo>
                    <a:pt x="0" y="78"/>
                  </a:lnTo>
                  <a:lnTo>
                    <a:pt x="2" y="91"/>
                  </a:lnTo>
                  <a:lnTo>
                    <a:pt x="5" y="104"/>
                  </a:lnTo>
                  <a:lnTo>
                    <a:pt x="14" y="115"/>
                  </a:lnTo>
                  <a:lnTo>
                    <a:pt x="23" y="125"/>
                  </a:lnTo>
                  <a:lnTo>
                    <a:pt x="30" y="130"/>
                  </a:lnTo>
                  <a:lnTo>
                    <a:pt x="38" y="135"/>
                  </a:lnTo>
                  <a:lnTo>
                    <a:pt x="45" y="138"/>
                  </a:lnTo>
                  <a:lnTo>
                    <a:pt x="53" y="140"/>
                  </a:lnTo>
                  <a:lnTo>
                    <a:pt x="59" y="141"/>
                  </a:lnTo>
                  <a:lnTo>
                    <a:pt x="67" y="140"/>
                  </a:lnTo>
                  <a:lnTo>
                    <a:pt x="76" y="140"/>
                  </a:lnTo>
                  <a:lnTo>
                    <a:pt x="84" y="136"/>
                  </a:lnTo>
                  <a:lnTo>
                    <a:pt x="94" y="131"/>
                  </a:lnTo>
                  <a:lnTo>
                    <a:pt x="102" y="127"/>
                  </a:lnTo>
                  <a:lnTo>
                    <a:pt x="112" y="118"/>
                  </a:lnTo>
                  <a:lnTo>
                    <a:pt x="118" y="110"/>
                  </a:lnTo>
                  <a:lnTo>
                    <a:pt x="125" y="102"/>
                  </a:lnTo>
                  <a:lnTo>
                    <a:pt x="131" y="93"/>
                  </a:lnTo>
                  <a:lnTo>
                    <a:pt x="134" y="83"/>
                  </a:lnTo>
                  <a:lnTo>
                    <a:pt x="138" y="72"/>
                  </a:lnTo>
                  <a:lnTo>
                    <a:pt x="138" y="55"/>
                  </a:lnTo>
                  <a:lnTo>
                    <a:pt x="134" y="41"/>
                  </a:lnTo>
                  <a:lnTo>
                    <a:pt x="126" y="26"/>
                  </a:lnTo>
                  <a:lnTo>
                    <a:pt x="115" y="15"/>
                  </a:lnTo>
                  <a:lnTo>
                    <a:pt x="102" y="7"/>
                  </a:lnTo>
                  <a:lnTo>
                    <a:pt x="89" y="2"/>
                  </a:lnTo>
                  <a:lnTo>
                    <a:pt x="77" y="0"/>
                  </a:lnTo>
                  <a:lnTo>
                    <a:pt x="64" y="2"/>
                  </a:lnTo>
                  <a:lnTo>
                    <a:pt x="51" y="5"/>
                  </a:lnTo>
                  <a:lnTo>
                    <a:pt x="40" y="12"/>
                  </a:lnTo>
                  <a:lnTo>
                    <a:pt x="30" y="20"/>
                  </a:lnTo>
                  <a:lnTo>
                    <a:pt x="20" y="30"/>
                  </a:lnTo>
                  <a:close/>
                  <a:moveTo>
                    <a:pt x="45" y="99"/>
                  </a:moveTo>
                  <a:lnTo>
                    <a:pt x="45" y="99"/>
                  </a:lnTo>
                  <a:lnTo>
                    <a:pt x="35" y="86"/>
                  </a:lnTo>
                  <a:lnTo>
                    <a:pt x="35" y="72"/>
                  </a:lnTo>
                  <a:lnTo>
                    <a:pt x="40" y="60"/>
                  </a:lnTo>
                  <a:lnTo>
                    <a:pt x="46" y="51"/>
                  </a:lnTo>
                  <a:lnTo>
                    <a:pt x="51" y="46"/>
                  </a:lnTo>
                  <a:lnTo>
                    <a:pt x="63" y="38"/>
                  </a:lnTo>
                  <a:lnTo>
                    <a:pt x="77" y="34"/>
                  </a:lnTo>
                  <a:lnTo>
                    <a:pt x="94" y="41"/>
                  </a:lnTo>
                  <a:lnTo>
                    <a:pt x="98" y="46"/>
                  </a:lnTo>
                  <a:lnTo>
                    <a:pt x="102" y="52"/>
                  </a:lnTo>
                  <a:lnTo>
                    <a:pt x="103" y="60"/>
                  </a:lnTo>
                  <a:lnTo>
                    <a:pt x="103" y="68"/>
                  </a:lnTo>
                  <a:lnTo>
                    <a:pt x="98" y="80"/>
                  </a:lnTo>
                  <a:lnTo>
                    <a:pt x="92" y="89"/>
                  </a:lnTo>
                  <a:lnTo>
                    <a:pt x="82" y="99"/>
                  </a:lnTo>
                  <a:lnTo>
                    <a:pt x="72" y="106"/>
                  </a:lnTo>
                  <a:lnTo>
                    <a:pt x="66" y="107"/>
                  </a:lnTo>
                  <a:lnTo>
                    <a:pt x="58" y="107"/>
                  </a:lnTo>
                  <a:lnTo>
                    <a:pt x="51" y="104"/>
                  </a:lnTo>
                  <a:lnTo>
                    <a:pt x="45" y="99"/>
                  </a:lnTo>
                  <a:close/>
                  <a:moveTo>
                    <a:pt x="23" y="125"/>
                  </a:moveTo>
                  <a:lnTo>
                    <a:pt x="23" y="125"/>
                  </a:lnTo>
                  <a:lnTo>
                    <a:pt x="23" y="1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grpSp>
      <p:pic>
        <p:nvPicPr>
          <p:cNvPr id="5169" name="Picture 49" descr="PIC00083lysnet"/>
          <p:cNvPicPr>
            <a:picLocks noChangeAspect="1" noChangeArrowheads="1"/>
          </p:cNvPicPr>
          <p:nvPr userDrawn="1"/>
        </p:nvPicPr>
        <p:blipFill>
          <a:blip r:embed="rId3">
            <a:clrChange>
              <a:clrFrom>
                <a:srgbClr val="393A3F"/>
              </a:clrFrom>
              <a:clrTo>
                <a:srgbClr val="393A3F">
                  <a:alpha val="0"/>
                </a:srgbClr>
              </a:clrTo>
            </a:clrChange>
            <a:lum bright="-16000" contrast="-14000"/>
            <a:extLst>
              <a:ext uri="{28A0092B-C50C-407E-A947-70E740481C1C}">
                <a14:useLocalDpi xmlns:a14="http://schemas.microsoft.com/office/drawing/2010/main" val="0"/>
              </a:ext>
            </a:extLst>
          </a:blip>
          <a:srcRect l="16273"/>
          <a:stretch>
            <a:fillRect/>
          </a:stretch>
        </p:blipFill>
        <p:spPr bwMode="auto">
          <a:xfrm>
            <a:off x="0" y="0"/>
            <a:ext cx="3887788"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bunntekst 3"/>
          <p:cNvSpPr>
            <a:spLocks noGrp="1"/>
          </p:cNvSpPr>
          <p:nvPr>
            <p:ph type="ftr" sz="quarter" idx="10"/>
          </p:nvPr>
        </p:nvSpPr>
        <p:spPr/>
        <p:txBody>
          <a:bodyPr/>
          <a:lstStyle>
            <a:lvl1pPr>
              <a:defRPr/>
            </a:lvl1p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lvl1pPr>
              <a:defRPr/>
            </a:lvl1pPr>
          </a:lstStyle>
          <a:p>
            <a:fld id="{2A1481E2-15DE-4FEA-AA5F-A2225DA92DA7}" type="slidenum">
              <a:rPr lang="nb-NO" altLang="nb-NO"/>
              <a:pPr/>
              <a:t>‹#›</a:t>
            </a:fld>
            <a:endParaRPr lang="nb-NO" altLang="nb-NO"/>
          </a:p>
        </p:txBody>
      </p:sp>
    </p:spTree>
    <p:extLst>
      <p:ext uri="{BB962C8B-B14F-4D97-AF65-F5344CB8AC3E}">
        <p14:creationId xmlns:p14="http://schemas.microsoft.com/office/powerpoint/2010/main" val="2438700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13525" y="7938"/>
            <a:ext cx="2000250" cy="61182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11188" y="7938"/>
            <a:ext cx="5849937" cy="61182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bunntekst 3"/>
          <p:cNvSpPr>
            <a:spLocks noGrp="1"/>
          </p:cNvSpPr>
          <p:nvPr>
            <p:ph type="ftr" sz="quarter" idx="10"/>
          </p:nvPr>
        </p:nvSpPr>
        <p:spPr/>
        <p:txBody>
          <a:bodyPr/>
          <a:lstStyle>
            <a:lvl1pPr>
              <a:defRPr/>
            </a:lvl1p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lvl1pPr>
              <a:defRPr/>
            </a:lvl1pPr>
          </a:lstStyle>
          <a:p>
            <a:fld id="{7492442B-0721-433A-8901-E84031AB4999}" type="slidenum">
              <a:rPr lang="nb-NO" altLang="nb-NO"/>
              <a:pPr/>
              <a:t>‹#›</a:t>
            </a:fld>
            <a:endParaRPr lang="nb-NO" altLang="nb-NO"/>
          </a:p>
        </p:txBody>
      </p:sp>
    </p:spTree>
    <p:extLst>
      <p:ext uri="{BB962C8B-B14F-4D97-AF65-F5344CB8AC3E}">
        <p14:creationId xmlns:p14="http://schemas.microsoft.com/office/powerpoint/2010/main" val="3837021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tel, tekst og 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11188" y="7938"/>
            <a:ext cx="7127875" cy="1081087"/>
          </a:xfrm>
        </p:spPr>
        <p:txBody>
          <a:bodyPr/>
          <a:lstStyle/>
          <a:p>
            <a:r>
              <a:rPr lang="nb-NO" smtClean="0"/>
              <a:t>Klikk for å redigere tittelstil</a:t>
            </a:r>
            <a:endParaRPr lang="nb-NO"/>
          </a:p>
        </p:txBody>
      </p:sp>
      <p:sp>
        <p:nvSpPr>
          <p:cNvPr id="3" name="Plassholder for tekst 2"/>
          <p:cNvSpPr>
            <a:spLocks noGrp="1"/>
          </p:cNvSpPr>
          <p:nvPr>
            <p:ph type="body" sz="half" idx="1"/>
          </p:nvPr>
        </p:nvSpPr>
        <p:spPr>
          <a:xfrm>
            <a:off x="611188" y="1600200"/>
            <a:ext cx="39243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quarter" idx="2"/>
          </p:nvPr>
        </p:nvSpPr>
        <p:spPr>
          <a:xfrm>
            <a:off x="4687888" y="1600200"/>
            <a:ext cx="3925887" cy="21859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innhold 4"/>
          <p:cNvSpPr>
            <a:spLocks noGrp="1"/>
          </p:cNvSpPr>
          <p:nvPr>
            <p:ph sz="quarter" idx="3"/>
          </p:nvPr>
        </p:nvSpPr>
        <p:spPr>
          <a:xfrm>
            <a:off x="4687888" y="3938588"/>
            <a:ext cx="3925887" cy="21875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10"/>
          </p:nvPr>
        </p:nvSpPr>
        <p:spPr>
          <a:xfrm>
            <a:off x="1423988" y="6453188"/>
            <a:ext cx="6243637" cy="396875"/>
          </a:xfrm>
        </p:spPr>
        <p:txBody>
          <a:bodyPr/>
          <a:lstStyle>
            <a:lvl1pPr>
              <a:defRPr/>
            </a:lvl1pPr>
          </a:lstStyle>
          <a:p>
            <a:r>
              <a:rPr lang="nb-NO" altLang="nb-NO"/>
              <a:t>© 2005 Arbeids- og miljømedisinsk avdeling UNN HF</a:t>
            </a:r>
          </a:p>
        </p:txBody>
      </p:sp>
      <p:sp>
        <p:nvSpPr>
          <p:cNvPr id="7" name="Plassholder for lysbildenummer 6"/>
          <p:cNvSpPr>
            <a:spLocks noGrp="1"/>
          </p:cNvSpPr>
          <p:nvPr>
            <p:ph type="sldNum" sz="quarter" idx="11"/>
          </p:nvPr>
        </p:nvSpPr>
        <p:spPr>
          <a:xfrm>
            <a:off x="7812088" y="6453188"/>
            <a:ext cx="874712" cy="396875"/>
          </a:xfrm>
        </p:spPr>
        <p:txBody>
          <a:bodyPr/>
          <a:lstStyle>
            <a:lvl1pPr>
              <a:defRPr/>
            </a:lvl1pPr>
          </a:lstStyle>
          <a:p>
            <a:fld id="{C996BC9A-34E7-4899-9C6F-B5C116F316A5}" type="slidenum">
              <a:rPr lang="nb-NO" altLang="nb-NO"/>
              <a:pPr/>
              <a:t>‹#›</a:t>
            </a:fld>
            <a:endParaRPr lang="nb-NO" altLang="nb-NO"/>
          </a:p>
        </p:txBody>
      </p:sp>
    </p:spTree>
    <p:extLst>
      <p:ext uri="{BB962C8B-B14F-4D97-AF65-F5344CB8AC3E}">
        <p14:creationId xmlns:p14="http://schemas.microsoft.com/office/powerpoint/2010/main" val="4094378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611188" y="7938"/>
            <a:ext cx="7127875" cy="1081087"/>
          </a:xfrm>
        </p:spPr>
        <p:txBody>
          <a:bodyPr/>
          <a:lstStyle/>
          <a:p>
            <a:r>
              <a:rPr lang="nb-NO" smtClean="0"/>
              <a:t>Klikk for å redigere tittelstil</a:t>
            </a:r>
            <a:endParaRPr lang="nb-NO"/>
          </a:p>
        </p:txBody>
      </p:sp>
      <p:sp>
        <p:nvSpPr>
          <p:cNvPr id="3" name="Plassholder for tekst 2"/>
          <p:cNvSpPr>
            <a:spLocks noGrp="1"/>
          </p:cNvSpPr>
          <p:nvPr>
            <p:ph type="body" sz="half" idx="1"/>
          </p:nvPr>
        </p:nvSpPr>
        <p:spPr>
          <a:xfrm>
            <a:off x="611188" y="1600200"/>
            <a:ext cx="39243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87888" y="1600200"/>
            <a:ext cx="392588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bunntekst 4"/>
          <p:cNvSpPr>
            <a:spLocks noGrp="1"/>
          </p:cNvSpPr>
          <p:nvPr>
            <p:ph type="ftr" sz="quarter" idx="10"/>
          </p:nvPr>
        </p:nvSpPr>
        <p:spPr>
          <a:xfrm>
            <a:off x="1423988" y="6453188"/>
            <a:ext cx="6243637" cy="396875"/>
          </a:xfrm>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a:xfrm>
            <a:off x="7812088" y="6453188"/>
            <a:ext cx="874712" cy="396875"/>
          </a:xfrm>
        </p:spPr>
        <p:txBody>
          <a:bodyPr/>
          <a:lstStyle>
            <a:lvl1pPr>
              <a:defRPr/>
            </a:lvl1pPr>
          </a:lstStyle>
          <a:p>
            <a:fld id="{D68602C6-0DC9-4A50-97FF-C585F9BB635B}" type="slidenum">
              <a:rPr lang="nb-NO" altLang="nb-NO"/>
              <a:pPr/>
              <a:t>‹#›</a:t>
            </a:fld>
            <a:endParaRPr lang="nb-NO" altLang="nb-NO"/>
          </a:p>
        </p:txBody>
      </p:sp>
    </p:spTree>
    <p:extLst>
      <p:ext uri="{BB962C8B-B14F-4D97-AF65-F5344CB8AC3E}">
        <p14:creationId xmlns:p14="http://schemas.microsoft.com/office/powerpoint/2010/main" val="2962944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tel og innhold over tekst">
    <p:spTree>
      <p:nvGrpSpPr>
        <p:cNvPr id="1" name=""/>
        <p:cNvGrpSpPr/>
        <p:nvPr/>
      </p:nvGrpSpPr>
      <p:grpSpPr>
        <a:xfrm>
          <a:off x="0" y="0"/>
          <a:ext cx="0" cy="0"/>
          <a:chOff x="0" y="0"/>
          <a:chExt cx="0" cy="0"/>
        </a:xfrm>
      </p:grpSpPr>
      <p:sp>
        <p:nvSpPr>
          <p:cNvPr id="2" name="Tittel 1"/>
          <p:cNvSpPr>
            <a:spLocks noGrp="1"/>
          </p:cNvSpPr>
          <p:nvPr>
            <p:ph type="title"/>
          </p:nvPr>
        </p:nvSpPr>
        <p:spPr>
          <a:xfrm>
            <a:off x="611188" y="7938"/>
            <a:ext cx="7127875" cy="1081087"/>
          </a:xfr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11188" y="1600200"/>
            <a:ext cx="8002587" cy="21859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11188" y="3938588"/>
            <a:ext cx="8002587" cy="21875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bunntekst 4"/>
          <p:cNvSpPr>
            <a:spLocks noGrp="1"/>
          </p:cNvSpPr>
          <p:nvPr>
            <p:ph type="ftr" sz="quarter" idx="10"/>
          </p:nvPr>
        </p:nvSpPr>
        <p:spPr>
          <a:xfrm>
            <a:off x="1423988" y="6453188"/>
            <a:ext cx="6243637" cy="396875"/>
          </a:xfrm>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a:xfrm>
            <a:off x="7812088" y="6453188"/>
            <a:ext cx="874712" cy="396875"/>
          </a:xfrm>
        </p:spPr>
        <p:txBody>
          <a:bodyPr/>
          <a:lstStyle>
            <a:lvl1pPr>
              <a:defRPr/>
            </a:lvl1pPr>
          </a:lstStyle>
          <a:p>
            <a:fld id="{0CB16CC1-6D8D-48B1-80C7-A623B7A520A9}" type="slidenum">
              <a:rPr lang="nb-NO" altLang="nb-NO"/>
              <a:pPr/>
              <a:t>‹#›</a:t>
            </a:fld>
            <a:endParaRPr lang="nb-NO" altLang="nb-NO"/>
          </a:p>
        </p:txBody>
      </p:sp>
    </p:spTree>
    <p:extLst>
      <p:ext uri="{BB962C8B-B14F-4D97-AF65-F5344CB8AC3E}">
        <p14:creationId xmlns:p14="http://schemas.microsoft.com/office/powerpoint/2010/main" val="1080059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tel, innhold og tekst">
    <p:spTree>
      <p:nvGrpSpPr>
        <p:cNvPr id="1" name=""/>
        <p:cNvGrpSpPr/>
        <p:nvPr/>
      </p:nvGrpSpPr>
      <p:grpSpPr>
        <a:xfrm>
          <a:off x="0" y="0"/>
          <a:ext cx="0" cy="0"/>
          <a:chOff x="0" y="0"/>
          <a:chExt cx="0" cy="0"/>
        </a:xfrm>
      </p:grpSpPr>
      <p:sp>
        <p:nvSpPr>
          <p:cNvPr id="2" name="Tittel 1"/>
          <p:cNvSpPr>
            <a:spLocks noGrp="1"/>
          </p:cNvSpPr>
          <p:nvPr>
            <p:ph type="title"/>
          </p:nvPr>
        </p:nvSpPr>
        <p:spPr>
          <a:xfrm>
            <a:off x="611188" y="7938"/>
            <a:ext cx="7127875" cy="1081087"/>
          </a:xfr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11188" y="1600200"/>
            <a:ext cx="39243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687888" y="1600200"/>
            <a:ext cx="392588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bunntekst 4"/>
          <p:cNvSpPr>
            <a:spLocks noGrp="1"/>
          </p:cNvSpPr>
          <p:nvPr>
            <p:ph type="ftr" sz="quarter" idx="10"/>
          </p:nvPr>
        </p:nvSpPr>
        <p:spPr>
          <a:xfrm>
            <a:off x="1423988" y="6453188"/>
            <a:ext cx="6243637" cy="396875"/>
          </a:xfrm>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a:xfrm>
            <a:off x="7812088" y="6453188"/>
            <a:ext cx="874712" cy="396875"/>
          </a:xfrm>
        </p:spPr>
        <p:txBody>
          <a:bodyPr/>
          <a:lstStyle>
            <a:lvl1pPr>
              <a:defRPr/>
            </a:lvl1pPr>
          </a:lstStyle>
          <a:p>
            <a:fld id="{DF43119E-F109-472A-8133-6904EC610594}" type="slidenum">
              <a:rPr lang="nb-NO" altLang="nb-NO"/>
              <a:pPr/>
              <a:t>‹#›</a:t>
            </a:fld>
            <a:endParaRPr lang="nb-NO" altLang="nb-NO"/>
          </a:p>
        </p:txBody>
      </p:sp>
    </p:spTree>
    <p:extLst>
      <p:ext uri="{BB962C8B-B14F-4D97-AF65-F5344CB8AC3E}">
        <p14:creationId xmlns:p14="http://schemas.microsoft.com/office/powerpoint/2010/main" val="82510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AndTx" preserve="1">
  <p:cSld name="Tittel, to innholdsdeler og tekst">
    <p:spTree>
      <p:nvGrpSpPr>
        <p:cNvPr id="1" name=""/>
        <p:cNvGrpSpPr/>
        <p:nvPr/>
      </p:nvGrpSpPr>
      <p:grpSpPr>
        <a:xfrm>
          <a:off x="0" y="0"/>
          <a:ext cx="0" cy="0"/>
          <a:chOff x="0" y="0"/>
          <a:chExt cx="0" cy="0"/>
        </a:xfrm>
      </p:grpSpPr>
      <p:sp>
        <p:nvSpPr>
          <p:cNvPr id="2" name="Tittel 1"/>
          <p:cNvSpPr>
            <a:spLocks noGrp="1"/>
          </p:cNvSpPr>
          <p:nvPr>
            <p:ph type="title"/>
          </p:nvPr>
        </p:nvSpPr>
        <p:spPr>
          <a:xfrm>
            <a:off x="611188" y="7938"/>
            <a:ext cx="7127875" cy="1081087"/>
          </a:xfrm>
        </p:spPr>
        <p:txBody>
          <a:bodyPr/>
          <a:lstStyle/>
          <a:p>
            <a:r>
              <a:rPr lang="nb-NO" smtClean="0"/>
              <a:t>Klikk for å redigere tittelstil</a:t>
            </a:r>
            <a:endParaRPr lang="nb-NO"/>
          </a:p>
        </p:txBody>
      </p:sp>
      <p:sp>
        <p:nvSpPr>
          <p:cNvPr id="3" name="Plassholder for innhold 2"/>
          <p:cNvSpPr>
            <a:spLocks noGrp="1"/>
          </p:cNvSpPr>
          <p:nvPr>
            <p:ph sz="quarter" idx="1"/>
          </p:nvPr>
        </p:nvSpPr>
        <p:spPr>
          <a:xfrm>
            <a:off x="611188" y="1600200"/>
            <a:ext cx="3924300" cy="21859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quarter" idx="2"/>
          </p:nvPr>
        </p:nvSpPr>
        <p:spPr>
          <a:xfrm>
            <a:off x="611188" y="3938588"/>
            <a:ext cx="3924300" cy="21875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half" idx="3"/>
          </p:nvPr>
        </p:nvSpPr>
        <p:spPr>
          <a:xfrm>
            <a:off x="4687888" y="1600200"/>
            <a:ext cx="392588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10"/>
          </p:nvPr>
        </p:nvSpPr>
        <p:spPr>
          <a:xfrm>
            <a:off x="1423988" y="6453188"/>
            <a:ext cx="6243637" cy="396875"/>
          </a:xfrm>
        </p:spPr>
        <p:txBody>
          <a:bodyPr/>
          <a:lstStyle>
            <a:lvl1pPr>
              <a:defRPr/>
            </a:lvl1pPr>
          </a:lstStyle>
          <a:p>
            <a:r>
              <a:rPr lang="nb-NO" altLang="nb-NO"/>
              <a:t>© 2005 Arbeids- og miljømedisinsk avdeling UNN HF</a:t>
            </a:r>
          </a:p>
        </p:txBody>
      </p:sp>
      <p:sp>
        <p:nvSpPr>
          <p:cNvPr id="7" name="Plassholder for lysbildenummer 6"/>
          <p:cNvSpPr>
            <a:spLocks noGrp="1"/>
          </p:cNvSpPr>
          <p:nvPr>
            <p:ph type="sldNum" sz="quarter" idx="11"/>
          </p:nvPr>
        </p:nvSpPr>
        <p:spPr>
          <a:xfrm>
            <a:off x="7812088" y="6453188"/>
            <a:ext cx="874712" cy="396875"/>
          </a:xfrm>
        </p:spPr>
        <p:txBody>
          <a:bodyPr/>
          <a:lstStyle>
            <a:lvl1pPr>
              <a:defRPr/>
            </a:lvl1pPr>
          </a:lstStyle>
          <a:p>
            <a:fld id="{C0B44FFF-FB21-4FDB-8211-63ACE573C409}" type="slidenum">
              <a:rPr lang="nb-NO" altLang="nb-NO"/>
              <a:pPr/>
              <a:t>‹#›</a:t>
            </a:fld>
            <a:endParaRPr lang="nb-NO" altLang="nb-NO"/>
          </a:p>
        </p:txBody>
      </p:sp>
    </p:spTree>
    <p:extLst>
      <p:ext uri="{BB962C8B-B14F-4D97-AF65-F5344CB8AC3E}">
        <p14:creationId xmlns:p14="http://schemas.microsoft.com/office/powerpoint/2010/main" val="74727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bunntekst 3"/>
          <p:cNvSpPr>
            <a:spLocks noGrp="1"/>
          </p:cNvSpPr>
          <p:nvPr>
            <p:ph type="ftr" sz="quarter" idx="10"/>
          </p:nvPr>
        </p:nvSpPr>
        <p:spPr/>
        <p:txBody>
          <a:bodyPr/>
          <a:lstStyle>
            <a:lvl1pPr>
              <a:defRPr/>
            </a:lvl1p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lvl1pPr>
              <a:defRPr/>
            </a:lvl1pPr>
          </a:lstStyle>
          <a:p>
            <a:fld id="{365E2452-EB7C-481A-A772-C8444A694037}" type="slidenum">
              <a:rPr lang="nb-NO" altLang="nb-NO"/>
              <a:pPr/>
              <a:t>‹#›</a:t>
            </a:fld>
            <a:endParaRPr lang="nb-NO" altLang="nb-NO"/>
          </a:p>
        </p:txBody>
      </p:sp>
    </p:spTree>
    <p:extLst>
      <p:ext uri="{BB962C8B-B14F-4D97-AF65-F5344CB8AC3E}">
        <p14:creationId xmlns:p14="http://schemas.microsoft.com/office/powerpoint/2010/main" val="318671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623888" y="1709738"/>
            <a:ext cx="7886700" cy="2852737"/>
          </a:xfrm>
        </p:spPr>
        <p:txBody>
          <a:bodyPr/>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b-NO" smtClean="0"/>
              <a:t>Klikk for å redigere tekststiler i malen</a:t>
            </a:r>
          </a:p>
        </p:txBody>
      </p:sp>
      <p:sp>
        <p:nvSpPr>
          <p:cNvPr id="4" name="Plassholder for bunntekst 3"/>
          <p:cNvSpPr>
            <a:spLocks noGrp="1"/>
          </p:cNvSpPr>
          <p:nvPr>
            <p:ph type="ftr" sz="quarter" idx="10"/>
          </p:nvPr>
        </p:nvSpPr>
        <p:spPr/>
        <p:txBody>
          <a:bodyPr/>
          <a:lstStyle>
            <a:lvl1pPr>
              <a:defRPr/>
            </a:lvl1p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lvl1pPr>
              <a:defRPr/>
            </a:lvl1pPr>
          </a:lstStyle>
          <a:p>
            <a:fld id="{867E7CC0-65C9-41B8-96E3-0758C7D42104}" type="slidenum">
              <a:rPr lang="nb-NO" altLang="nb-NO"/>
              <a:pPr/>
              <a:t>‹#›</a:t>
            </a:fld>
            <a:endParaRPr lang="nb-NO" altLang="nb-NO"/>
          </a:p>
        </p:txBody>
      </p:sp>
    </p:spTree>
    <p:extLst>
      <p:ext uri="{BB962C8B-B14F-4D97-AF65-F5344CB8AC3E}">
        <p14:creationId xmlns:p14="http://schemas.microsoft.com/office/powerpoint/2010/main" val="180427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11188" y="1600200"/>
            <a:ext cx="39243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87888" y="1600200"/>
            <a:ext cx="392588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bunntekst 4"/>
          <p:cNvSpPr>
            <a:spLocks noGrp="1"/>
          </p:cNvSpPr>
          <p:nvPr>
            <p:ph type="ftr" sz="quarter" idx="10"/>
          </p:nvPr>
        </p:nvSpPr>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p:txBody>
          <a:bodyPr/>
          <a:lstStyle>
            <a:lvl1pPr>
              <a:defRPr/>
            </a:lvl1pPr>
          </a:lstStyle>
          <a:p>
            <a:fld id="{609DD053-A8CB-4BE8-BD27-9AC21CB057E4}" type="slidenum">
              <a:rPr lang="nb-NO" altLang="nb-NO"/>
              <a:pPr/>
              <a:t>‹#›</a:t>
            </a:fld>
            <a:endParaRPr lang="nb-NO" altLang="nb-NO"/>
          </a:p>
        </p:txBody>
      </p:sp>
    </p:spTree>
    <p:extLst>
      <p:ext uri="{BB962C8B-B14F-4D97-AF65-F5344CB8AC3E}">
        <p14:creationId xmlns:p14="http://schemas.microsoft.com/office/powerpoint/2010/main" val="76432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30238" y="365125"/>
            <a:ext cx="78867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30238" y="2505075"/>
            <a:ext cx="386873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29150" y="2505075"/>
            <a:ext cx="38877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bunntekst 6"/>
          <p:cNvSpPr>
            <a:spLocks noGrp="1"/>
          </p:cNvSpPr>
          <p:nvPr>
            <p:ph type="ftr" sz="quarter" idx="10"/>
          </p:nvPr>
        </p:nvSpPr>
        <p:spPr/>
        <p:txBody>
          <a:bodyPr/>
          <a:lstStyle>
            <a:lvl1pPr>
              <a:defRPr/>
            </a:lvl1pPr>
          </a:lstStyle>
          <a:p>
            <a:r>
              <a:rPr lang="nb-NO" altLang="nb-NO"/>
              <a:t>© 2005 Arbeids- og miljømedisinsk avdeling UNN HF</a:t>
            </a:r>
          </a:p>
        </p:txBody>
      </p:sp>
      <p:sp>
        <p:nvSpPr>
          <p:cNvPr id="8" name="Plassholder for lysbildenummer 7"/>
          <p:cNvSpPr>
            <a:spLocks noGrp="1"/>
          </p:cNvSpPr>
          <p:nvPr>
            <p:ph type="sldNum" sz="quarter" idx="11"/>
          </p:nvPr>
        </p:nvSpPr>
        <p:spPr/>
        <p:txBody>
          <a:bodyPr/>
          <a:lstStyle>
            <a:lvl1pPr>
              <a:defRPr/>
            </a:lvl1pPr>
          </a:lstStyle>
          <a:p>
            <a:fld id="{11CFC196-29EF-4299-B297-EC5F0CAE141D}" type="slidenum">
              <a:rPr lang="nb-NO" altLang="nb-NO"/>
              <a:pPr/>
              <a:t>‹#›</a:t>
            </a:fld>
            <a:endParaRPr lang="nb-NO" altLang="nb-NO"/>
          </a:p>
        </p:txBody>
      </p:sp>
    </p:spTree>
    <p:extLst>
      <p:ext uri="{BB962C8B-B14F-4D97-AF65-F5344CB8AC3E}">
        <p14:creationId xmlns:p14="http://schemas.microsoft.com/office/powerpoint/2010/main" val="548160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bunntekst 2"/>
          <p:cNvSpPr>
            <a:spLocks noGrp="1"/>
          </p:cNvSpPr>
          <p:nvPr>
            <p:ph type="ftr" sz="quarter" idx="10"/>
          </p:nvPr>
        </p:nvSpPr>
        <p:spPr/>
        <p:txBody>
          <a:bodyPr/>
          <a:lstStyle>
            <a:lvl1pPr>
              <a:defRPr/>
            </a:lvl1pPr>
          </a:lstStyle>
          <a:p>
            <a:r>
              <a:rPr lang="nb-NO" altLang="nb-NO"/>
              <a:t>© 2005 Arbeids- og miljømedisinsk avdeling UNN HF</a:t>
            </a:r>
          </a:p>
        </p:txBody>
      </p:sp>
      <p:sp>
        <p:nvSpPr>
          <p:cNvPr id="4" name="Plassholder for lysbildenummer 3"/>
          <p:cNvSpPr>
            <a:spLocks noGrp="1"/>
          </p:cNvSpPr>
          <p:nvPr>
            <p:ph type="sldNum" sz="quarter" idx="11"/>
          </p:nvPr>
        </p:nvSpPr>
        <p:spPr/>
        <p:txBody>
          <a:bodyPr/>
          <a:lstStyle>
            <a:lvl1pPr>
              <a:defRPr/>
            </a:lvl1pPr>
          </a:lstStyle>
          <a:p>
            <a:fld id="{D677D39E-23F6-4C4F-88C5-592051C9536D}" type="slidenum">
              <a:rPr lang="nb-NO" altLang="nb-NO"/>
              <a:pPr/>
              <a:t>‹#›</a:t>
            </a:fld>
            <a:endParaRPr lang="nb-NO" altLang="nb-NO"/>
          </a:p>
        </p:txBody>
      </p:sp>
    </p:spTree>
    <p:extLst>
      <p:ext uri="{BB962C8B-B14F-4D97-AF65-F5344CB8AC3E}">
        <p14:creationId xmlns:p14="http://schemas.microsoft.com/office/powerpoint/2010/main" val="97794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bunntekst 1"/>
          <p:cNvSpPr>
            <a:spLocks noGrp="1"/>
          </p:cNvSpPr>
          <p:nvPr>
            <p:ph type="ftr" sz="quarter" idx="10"/>
          </p:nvPr>
        </p:nvSpPr>
        <p:spPr/>
        <p:txBody>
          <a:bodyPr/>
          <a:lstStyle>
            <a:lvl1pPr>
              <a:defRPr/>
            </a:lvl1pPr>
          </a:lstStyle>
          <a:p>
            <a:r>
              <a:rPr lang="nb-NO" altLang="nb-NO"/>
              <a:t>© 2005 Arbeids- og miljømedisinsk avdeling UNN HF</a:t>
            </a:r>
          </a:p>
        </p:txBody>
      </p:sp>
      <p:sp>
        <p:nvSpPr>
          <p:cNvPr id="3" name="Plassholder for lysbildenummer 2"/>
          <p:cNvSpPr>
            <a:spLocks noGrp="1"/>
          </p:cNvSpPr>
          <p:nvPr>
            <p:ph type="sldNum" sz="quarter" idx="11"/>
          </p:nvPr>
        </p:nvSpPr>
        <p:spPr/>
        <p:txBody>
          <a:bodyPr/>
          <a:lstStyle>
            <a:lvl1pPr>
              <a:defRPr/>
            </a:lvl1pPr>
          </a:lstStyle>
          <a:p>
            <a:fld id="{66660D86-2749-4137-85F2-2D52F2A549B5}" type="slidenum">
              <a:rPr lang="nb-NO" altLang="nb-NO"/>
              <a:pPr/>
              <a:t>‹#›</a:t>
            </a:fld>
            <a:endParaRPr lang="nb-NO" altLang="nb-NO"/>
          </a:p>
        </p:txBody>
      </p:sp>
    </p:spTree>
    <p:extLst>
      <p:ext uri="{BB962C8B-B14F-4D97-AF65-F5344CB8AC3E}">
        <p14:creationId xmlns:p14="http://schemas.microsoft.com/office/powerpoint/2010/main" val="313268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30238" y="457200"/>
            <a:ext cx="2949575" cy="1600200"/>
          </a:xfrm>
        </p:spPr>
        <p:txBody>
          <a:bodyPr/>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bunntekst 4"/>
          <p:cNvSpPr>
            <a:spLocks noGrp="1"/>
          </p:cNvSpPr>
          <p:nvPr>
            <p:ph type="ftr" sz="quarter" idx="10"/>
          </p:nvPr>
        </p:nvSpPr>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p:txBody>
          <a:bodyPr/>
          <a:lstStyle>
            <a:lvl1pPr>
              <a:defRPr/>
            </a:lvl1pPr>
          </a:lstStyle>
          <a:p>
            <a:fld id="{44A18C0D-CFE3-440D-BD96-1128BB8B502B}" type="slidenum">
              <a:rPr lang="nb-NO" altLang="nb-NO"/>
              <a:pPr/>
              <a:t>‹#›</a:t>
            </a:fld>
            <a:endParaRPr lang="nb-NO" altLang="nb-NO"/>
          </a:p>
        </p:txBody>
      </p:sp>
    </p:spTree>
    <p:extLst>
      <p:ext uri="{BB962C8B-B14F-4D97-AF65-F5344CB8AC3E}">
        <p14:creationId xmlns:p14="http://schemas.microsoft.com/office/powerpoint/2010/main" val="232246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30238" y="457200"/>
            <a:ext cx="2949575" cy="1600200"/>
          </a:xfrm>
        </p:spPr>
        <p:txBody>
          <a:bodyPr/>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bunntekst 4"/>
          <p:cNvSpPr>
            <a:spLocks noGrp="1"/>
          </p:cNvSpPr>
          <p:nvPr>
            <p:ph type="ftr" sz="quarter" idx="10"/>
          </p:nvPr>
        </p:nvSpPr>
        <p:spPr/>
        <p:txBody>
          <a:bodyPr/>
          <a:lstStyle>
            <a:lvl1pPr>
              <a:defRPr/>
            </a:lvl1pPr>
          </a:lstStyle>
          <a:p>
            <a:r>
              <a:rPr lang="nb-NO" altLang="nb-NO"/>
              <a:t>© 2005 Arbeids- og miljømedisinsk avdeling UNN HF</a:t>
            </a:r>
          </a:p>
        </p:txBody>
      </p:sp>
      <p:sp>
        <p:nvSpPr>
          <p:cNvPr id="6" name="Plassholder for lysbildenummer 5"/>
          <p:cNvSpPr>
            <a:spLocks noGrp="1"/>
          </p:cNvSpPr>
          <p:nvPr>
            <p:ph type="sldNum" sz="quarter" idx="11"/>
          </p:nvPr>
        </p:nvSpPr>
        <p:spPr/>
        <p:txBody>
          <a:bodyPr/>
          <a:lstStyle>
            <a:lvl1pPr>
              <a:defRPr/>
            </a:lvl1pPr>
          </a:lstStyle>
          <a:p>
            <a:fld id="{E1B92E57-B283-4397-B83F-8EAA9344F2DD}" type="slidenum">
              <a:rPr lang="nb-NO" altLang="nb-NO"/>
              <a:pPr/>
              <a:t>‹#›</a:t>
            </a:fld>
            <a:endParaRPr lang="nb-NO" altLang="nb-NO"/>
          </a:p>
        </p:txBody>
      </p:sp>
    </p:spTree>
    <p:extLst>
      <p:ext uri="{BB962C8B-B14F-4D97-AF65-F5344CB8AC3E}">
        <p14:creationId xmlns:p14="http://schemas.microsoft.com/office/powerpoint/2010/main" val="382854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11188" y="7938"/>
            <a:ext cx="7127875"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b-NO" altLang="nb-NO" smtClean="0"/>
              <a:t>Klikk for å redigere tittelstil</a:t>
            </a:r>
          </a:p>
        </p:txBody>
      </p:sp>
      <p:sp>
        <p:nvSpPr>
          <p:cNvPr id="4099" name="Rectangle 3"/>
          <p:cNvSpPr>
            <a:spLocks noGrp="1" noChangeArrowheads="1"/>
          </p:cNvSpPr>
          <p:nvPr>
            <p:ph type="body" idx="1"/>
          </p:nvPr>
        </p:nvSpPr>
        <p:spPr bwMode="auto">
          <a:xfrm>
            <a:off x="611188" y="1600200"/>
            <a:ext cx="80025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nb-NO" smtClean="0"/>
              <a:t>Klikk for å redigere tekststiler i malen</a:t>
            </a:r>
          </a:p>
          <a:p>
            <a:pPr lvl="1"/>
            <a:r>
              <a:rPr lang="nb-NO" altLang="nb-NO" smtClean="0"/>
              <a:t>Andre nivå</a:t>
            </a:r>
          </a:p>
          <a:p>
            <a:pPr lvl="2"/>
            <a:r>
              <a:rPr lang="nb-NO" altLang="nb-NO" smtClean="0"/>
              <a:t>Tredje nivå</a:t>
            </a:r>
          </a:p>
          <a:p>
            <a:pPr lvl="3"/>
            <a:r>
              <a:rPr lang="nb-NO" altLang="nb-NO" smtClean="0"/>
              <a:t>Fjerde nivå</a:t>
            </a:r>
          </a:p>
          <a:p>
            <a:pPr lvl="4"/>
            <a:r>
              <a:rPr lang="nb-NO" altLang="nb-NO" smtClean="0"/>
              <a:t>Femte nivå</a:t>
            </a:r>
          </a:p>
        </p:txBody>
      </p:sp>
      <p:sp>
        <p:nvSpPr>
          <p:cNvPr id="4103" name="Rectangle 7"/>
          <p:cNvSpPr>
            <a:spLocks noChangeArrowheads="1"/>
          </p:cNvSpPr>
          <p:nvPr/>
        </p:nvSpPr>
        <p:spPr bwMode="auto">
          <a:xfrm>
            <a:off x="395288" y="7938"/>
            <a:ext cx="107950" cy="1547812"/>
          </a:xfrm>
          <a:prstGeom prst="rect">
            <a:avLst/>
          </a:prstGeom>
          <a:gradFill rotWithShape="1">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4104" name="Rectangle 8"/>
          <p:cNvSpPr>
            <a:spLocks noChangeArrowheads="1"/>
          </p:cNvSpPr>
          <p:nvPr/>
        </p:nvSpPr>
        <p:spPr bwMode="auto">
          <a:xfrm>
            <a:off x="182563" y="1196975"/>
            <a:ext cx="8961437" cy="107950"/>
          </a:xfrm>
          <a:prstGeom prst="rect">
            <a:avLst/>
          </a:prstGeom>
          <a:gradFill rotWithShape="1">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4117" name="Rectangle 21"/>
          <p:cNvSpPr>
            <a:spLocks noGrp="1" noChangeArrowheads="1"/>
          </p:cNvSpPr>
          <p:nvPr>
            <p:ph type="ftr" sz="quarter" idx="3"/>
          </p:nvPr>
        </p:nvSpPr>
        <p:spPr bwMode="auto">
          <a:xfrm>
            <a:off x="1423988" y="6453188"/>
            <a:ext cx="62436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defRPr sz="1400" b="0"/>
            </a:lvl1pPr>
          </a:lstStyle>
          <a:p>
            <a:r>
              <a:rPr lang="nb-NO" altLang="nb-NO"/>
              <a:t>© 2005 Arbeids- og miljømedisinsk avdeling UNN HF</a:t>
            </a:r>
          </a:p>
        </p:txBody>
      </p:sp>
      <p:sp>
        <p:nvSpPr>
          <p:cNvPr id="4118" name="Rectangle 22"/>
          <p:cNvSpPr>
            <a:spLocks noGrp="1" noChangeArrowheads="1"/>
          </p:cNvSpPr>
          <p:nvPr>
            <p:ph type="sldNum" sz="quarter" idx="4"/>
          </p:nvPr>
        </p:nvSpPr>
        <p:spPr bwMode="auto">
          <a:xfrm>
            <a:off x="7812088" y="6453188"/>
            <a:ext cx="874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b="0"/>
            </a:lvl1pPr>
          </a:lstStyle>
          <a:p>
            <a:fld id="{DEBEA15B-8CC6-4F59-A571-ADB0AAFF77BD}" type="slidenum">
              <a:rPr lang="nb-NO" altLang="nb-NO"/>
              <a:pPr/>
              <a:t>‹#›</a:t>
            </a:fld>
            <a:endParaRPr lang="nb-NO" altLang="nb-NO"/>
          </a:p>
        </p:txBody>
      </p:sp>
      <p:pic>
        <p:nvPicPr>
          <p:cNvPr id="4119" name="Picture 23" descr="unnsymbfarge300dpi2"/>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36513" y="6340475"/>
            <a:ext cx="719137" cy="434975"/>
          </a:xfrm>
          <a:prstGeom prst="rect">
            <a:avLst/>
          </a:prstGeom>
          <a:noFill/>
          <a:extLst>
            <a:ext uri="{909E8E84-426E-40DD-AFC4-6F175D3DCCD1}">
              <a14:hiddenFill xmlns:a14="http://schemas.microsoft.com/office/drawing/2010/main">
                <a:solidFill>
                  <a:srgbClr val="FFFFFF"/>
                </a:solidFill>
              </a14:hiddenFill>
            </a:ext>
          </a:extLst>
        </p:spPr>
      </p:pic>
      <p:grpSp>
        <p:nvGrpSpPr>
          <p:cNvPr id="4120" name="Group 24"/>
          <p:cNvGrpSpPr>
            <a:grpSpLocks noChangeAspect="1"/>
          </p:cNvGrpSpPr>
          <p:nvPr userDrawn="1"/>
        </p:nvGrpSpPr>
        <p:grpSpPr bwMode="auto">
          <a:xfrm>
            <a:off x="8064500" y="447675"/>
            <a:ext cx="749300" cy="533400"/>
            <a:chOff x="4967" y="152"/>
            <a:chExt cx="723" cy="515"/>
          </a:xfrm>
        </p:grpSpPr>
        <p:sp>
          <p:nvSpPr>
            <p:cNvPr id="4121" name="AutoShape 25"/>
            <p:cNvSpPr>
              <a:spLocks noChangeAspect="1" noChangeArrowheads="1" noTextEdit="1"/>
            </p:cNvSpPr>
            <p:nvPr userDrawn="1"/>
          </p:nvSpPr>
          <p:spPr bwMode="auto">
            <a:xfrm>
              <a:off x="4967" y="152"/>
              <a:ext cx="723"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p>
          </p:txBody>
        </p:sp>
        <p:sp>
          <p:nvSpPr>
            <p:cNvPr id="4122" name="Freeform 26"/>
            <p:cNvSpPr>
              <a:spLocks noChangeAspect="1"/>
            </p:cNvSpPr>
            <p:nvPr userDrawn="1"/>
          </p:nvSpPr>
          <p:spPr bwMode="auto">
            <a:xfrm>
              <a:off x="5233" y="513"/>
              <a:ext cx="235" cy="145"/>
            </a:xfrm>
            <a:custGeom>
              <a:avLst/>
              <a:gdLst>
                <a:gd name="T0" fmla="*/ 531 w 531"/>
                <a:gd name="T1" fmla="*/ 39 h 328"/>
                <a:gd name="T2" fmla="*/ 526 w 531"/>
                <a:gd name="T3" fmla="*/ 115 h 328"/>
                <a:gd name="T4" fmla="*/ 507 w 531"/>
                <a:gd name="T5" fmla="*/ 186 h 328"/>
                <a:gd name="T6" fmla="*/ 464 w 531"/>
                <a:gd name="T7" fmla="*/ 247 h 328"/>
                <a:gd name="T8" fmla="*/ 415 w 531"/>
                <a:gd name="T9" fmla="*/ 284 h 328"/>
                <a:gd name="T10" fmla="*/ 374 w 531"/>
                <a:gd name="T11" fmla="*/ 304 h 328"/>
                <a:gd name="T12" fmla="*/ 330 w 531"/>
                <a:gd name="T13" fmla="*/ 318 h 328"/>
                <a:gd name="T14" fmla="*/ 284 w 531"/>
                <a:gd name="T15" fmla="*/ 326 h 328"/>
                <a:gd name="T16" fmla="*/ 237 w 531"/>
                <a:gd name="T17" fmla="*/ 328 h 328"/>
                <a:gd name="T18" fmla="*/ 191 w 531"/>
                <a:gd name="T19" fmla="*/ 323 h 328"/>
                <a:gd name="T20" fmla="*/ 147 w 531"/>
                <a:gd name="T21" fmla="*/ 312 h 328"/>
                <a:gd name="T22" fmla="*/ 106 w 531"/>
                <a:gd name="T23" fmla="*/ 292 h 328"/>
                <a:gd name="T24" fmla="*/ 70 w 531"/>
                <a:gd name="T25" fmla="*/ 267 h 328"/>
                <a:gd name="T26" fmla="*/ 41 w 531"/>
                <a:gd name="T27" fmla="*/ 234 h 328"/>
                <a:gd name="T28" fmla="*/ 20 w 531"/>
                <a:gd name="T29" fmla="*/ 197 h 328"/>
                <a:gd name="T30" fmla="*/ 5 w 531"/>
                <a:gd name="T31" fmla="*/ 155 h 328"/>
                <a:gd name="T32" fmla="*/ 13 w 531"/>
                <a:gd name="T33" fmla="*/ 132 h 328"/>
                <a:gd name="T34" fmla="*/ 38 w 531"/>
                <a:gd name="T35" fmla="*/ 134 h 328"/>
                <a:gd name="T36" fmla="*/ 62 w 531"/>
                <a:gd name="T37" fmla="*/ 139 h 328"/>
                <a:gd name="T38" fmla="*/ 88 w 531"/>
                <a:gd name="T39" fmla="*/ 142 h 328"/>
                <a:gd name="T40" fmla="*/ 118 w 531"/>
                <a:gd name="T41" fmla="*/ 140 h 328"/>
                <a:gd name="T42" fmla="*/ 149 w 531"/>
                <a:gd name="T43" fmla="*/ 137 h 328"/>
                <a:gd name="T44" fmla="*/ 180 w 531"/>
                <a:gd name="T45" fmla="*/ 131 h 328"/>
                <a:gd name="T46" fmla="*/ 211 w 531"/>
                <a:gd name="T47" fmla="*/ 123 h 328"/>
                <a:gd name="T48" fmla="*/ 252 w 531"/>
                <a:gd name="T49" fmla="*/ 111 h 328"/>
                <a:gd name="T50" fmla="*/ 302 w 531"/>
                <a:gd name="T51" fmla="*/ 95 h 328"/>
                <a:gd name="T52" fmla="*/ 353 w 531"/>
                <a:gd name="T53" fmla="*/ 76 h 328"/>
                <a:gd name="T54" fmla="*/ 402 w 531"/>
                <a:gd name="T55" fmla="*/ 55 h 328"/>
                <a:gd name="T56" fmla="*/ 440 w 531"/>
                <a:gd name="T57" fmla="*/ 40 h 328"/>
                <a:gd name="T58" fmla="*/ 464 w 531"/>
                <a:gd name="T59" fmla="*/ 29 h 328"/>
                <a:gd name="T60" fmla="*/ 489 w 531"/>
                <a:gd name="T61" fmla="*/ 19 h 328"/>
                <a:gd name="T62" fmla="*/ 513 w 531"/>
                <a:gd name="T63" fmla="*/ 8 h 328"/>
                <a:gd name="T64" fmla="*/ 528 w 531"/>
                <a:gd name="T65"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31" h="328">
                  <a:moveTo>
                    <a:pt x="528" y="0"/>
                  </a:moveTo>
                  <a:lnTo>
                    <a:pt x="531" y="39"/>
                  </a:lnTo>
                  <a:lnTo>
                    <a:pt x="529" y="77"/>
                  </a:lnTo>
                  <a:lnTo>
                    <a:pt x="526" y="115"/>
                  </a:lnTo>
                  <a:lnTo>
                    <a:pt x="518" y="150"/>
                  </a:lnTo>
                  <a:lnTo>
                    <a:pt x="507" y="186"/>
                  </a:lnTo>
                  <a:lnTo>
                    <a:pt x="489" y="216"/>
                  </a:lnTo>
                  <a:lnTo>
                    <a:pt x="464" y="247"/>
                  </a:lnTo>
                  <a:lnTo>
                    <a:pt x="433" y="273"/>
                  </a:lnTo>
                  <a:lnTo>
                    <a:pt x="415" y="284"/>
                  </a:lnTo>
                  <a:lnTo>
                    <a:pt x="396" y="296"/>
                  </a:lnTo>
                  <a:lnTo>
                    <a:pt x="374" y="304"/>
                  </a:lnTo>
                  <a:lnTo>
                    <a:pt x="353" y="312"/>
                  </a:lnTo>
                  <a:lnTo>
                    <a:pt x="330" y="318"/>
                  </a:lnTo>
                  <a:lnTo>
                    <a:pt x="307" y="323"/>
                  </a:lnTo>
                  <a:lnTo>
                    <a:pt x="284" y="326"/>
                  </a:lnTo>
                  <a:lnTo>
                    <a:pt x="262" y="328"/>
                  </a:lnTo>
                  <a:lnTo>
                    <a:pt x="237" y="328"/>
                  </a:lnTo>
                  <a:lnTo>
                    <a:pt x="214" y="326"/>
                  </a:lnTo>
                  <a:lnTo>
                    <a:pt x="191" y="323"/>
                  </a:lnTo>
                  <a:lnTo>
                    <a:pt x="168" y="318"/>
                  </a:lnTo>
                  <a:lnTo>
                    <a:pt x="147" y="312"/>
                  </a:lnTo>
                  <a:lnTo>
                    <a:pt x="126" y="304"/>
                  </a:lnTo>
                  <a:lnTo>
                    <a:pt x="106" y="292"/>
                  </a:lnTo>
                  <a:lnTo>
                    <a:pt x="88" y="281"/>
                  </a:lnTo>
                  <a:lnTo>
                    <a:pt x="70" y="267"/>
                  </a:lnTo>
                  <a:lnTo>
                    <a:pt x="54" y="250"/>
                  </a:lnTo>
                  <a:lnTo>
                    <a:pt x="41" y="234"/>
                  </a:lnTo>
                  <a:lnTo>
                    <a:pt x="30" y="216"/>
                  </a:lnTo>
                  <a:lnTo>
                    <a:pt x="20" y="197"/>
                  </a:lnTo>
                  <a:lnTo>
                    <a:pt x="12" y="176"/>
                  </a:lnTo>
                  <a:lnTo>
                    <a:pt x="5" y="155"/>
                  </a:lnTo>
                  <a:lnTo>
                    <a:pt x="0" y="132"/>
                  </a:lnTo>
                  <a:lnTo>
                    <a:pt x="13" y="132"/>
                  </a:lnTo>
                  <a:lnTo>
                    <a:pt x="25" y="134"/>
                  </a:lnTo>
                  <a:lnTo>
                    <a:pt x="38" y="134"/>
                  </a:lnTo>
                  <a:lnTo>
                    <a:pt x="51" y="137"/>
                  </a:lnTo>
                  <a:lnTo>
                    <a:pt x="62" y="139"/>
                  </a:lnTo>
                  <a:lnTo>
                    <a:pt x="75" y="140"/>
                  </a:lnTo>
                  <a:lnTo>
                    <a:pt x="88" y="142"/>
                  </a:lnTo>
                  <a:lnTo>
                    <a:pt x="101" y="142"/>
                  </a:lnTo>
                  <a:lnTo>
                    <a:pt x="118" y="140"/>
                  </a:lnTo>
                  <a:lnTo>
                    <a:pt x="133" y="139"/>
                  </a:lnTo>
                  <a:lnTo>
                    <a:pt x="149" y="137"/>
                  </a:lnTo>
                  <a:lnTo>
                    <a:pt x="165" y="134"/>
                  </a:lnTo>
                  <a:lnTo>
                    <a:pt x="180" y="131"/>
                  </a:lnTo>
                  <a:lnTo>
                    <a:pt x="196" y="128"/>
                  </a:lnTo>
                  <a:lnTo>
                    <a:pt x="211" y="123"/>
                  </a:lnTo>
                  <a:lnTo>
                    <a:pt x="226" y="119"/>
                  </a:lnTo>
                  <a:lnTo>
                    <a:pt x="252" y="111"/>
                  </a:lnTo>
                  <a:lnTo>
                    <a:pt x="278" y="103"/>
                  </a:lnTo>
                  <a:lnTo>
                    <a:pt x="302" y="95"/>
                  </a:lnTo>
                  <a:lnTo>
                    <a:pt x="329" y="85"/>
                  </a:lnTo>
                  <a:lnTo>
                    <a:pt x="353" y="76"/>
                  </a:lnTo>
                  <a:lnTo>
                    <a:pt x="378" y="66"/>
                  </a:lnTo>
                  <a:lnTo>
                    <a:pt x="402" y="55"/>
                  </a:lnTo>
                  <a:lnTo>
                    <a:pt x="428" y="45"/>
                  </a:lnTo>
                  <a:lnTo>
                    <a:pt x="440" y="40"/>
                  </a:lnTo>
                  <a:lnTo>
                    <a:pt x="453" y="35"/>
                  </a:lnTo>
                  <a:lnTo>
                    <a:pt x="464" y="29"/>
                  </a:lnTo>
                  <a:lnTo>
                    <a:pt x="477" y="24"/>
                  </a:lnTo>
                  <a:lnTo>
                    <a:pt x="489" y="19"/>
                  </a:lnTo>
                  <a:lnTo>
                    <a:pt x="502" y="13"/>
                  </a:lnTo>
                  <a:lnTo>
                    <a:pt x="513" y="8"/>
                  </a:lnTo>
                  <a:lnTo>
                    <a:pt x="526" y="3"/>
                  </a:lnTo>
                  <a:lnTo>
                    <a:pt x="528"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3" name="Freeform 27"/>
            <p:cNvSpPr>
              <a:spLocks noChangeAspect="1"/>
            </p:cNvSpPr>
            <p:nvPr userDrawn="1"/>
          </p:nvSpPr>
          <p:spPr bwMode="auto">
            <a:xfrm>
              <a:off x="5231" y="164"/>
              <a:ext cx="235" cy="143"/>
            </a:xfrm>
            <a:custGeom>
              <a:avLst/>
              <a:gdLst>
                <a:gd name="T0" fmla="*/ 153 w 532"/>
                <a:gd name="T1" fmla="*/ 12 h 324"/>
                <a:gd name="T2" fmla="*/ 178 w 532"/>
                <a:gd name="T3" fmla="*/ 5 h 324"/>
                <a:gd name="T4" fmla="*/ 202 w 532"/>
                <a:gd name="T5" fmla="*/ 2 h 324"/>
                <a:gd name="T6" fmla="*/ 227 w 532"/>
                <a:gd name="T7" fmla="*/ 0 h 324"/>
                <a:gd name="T8" fmla="*/ 251 w 532"/>
                <a:gd name="T9" fmla="*/ 2 h 324"/>
                <a:gd name="T10" fmla="*/ 276 w 532"/>
                <a:gd name="T11" fmla="*/ 5 h 324"/>
                <a:gd name="T12" fmla="*/ 299 w 532"/>
                <a:gd name="T13" fmla="*/ 10 h 324"/>
                <a:gd name="T14" fmla="*/ 321 w 532"/>
                <a:gd name="T15" fmla="*/ 17 h 324"/>
                <a:gd name="T16" fmla="*/ 344 w 532"/>
                <a:gd name="T17" fmla="*/ 25 h 324"/>
                <a:gd name="T18" fmla="*/ 366 w 532"/>
                <a:gd name="T19" fmla="*/ 36 h 324"/>
                <a:gd name="T20" fmla="*/ 387 w 532"/>
                <a:gd name="T21" fmla="*/ 47 h 324"/>
                <a:gd name="T22" fmla="*/ 408 w 532"/>
                <a:gd name="T23" fmla="*/ 62 h 324"/>
                <a:gd name="T24" fmla="*/ 426 w 532"/>
                <a:gd name="T25" fmla="*/ 76 h 324"/>
                <a:gd name="T26" fmla="*/ 444 w 532"/>
                <a:gd name="T27" fmla="*/ 93 h 324"/>
                <a:gd name="T28" fmla="*/ 462 w 532"/>
                <a:gd name="T29" fmla="*/ 110 h 324"/>
                <a:gd name="T30" fmla="*/ 477 w 532"/>
                <a:gd name="T31" fmla="*/ 130 h 324"/>
                <a:gd name="T32" fmla="*/ 491 w 532"/>
                <a:gd name="T33" fmla="*/ 149 h 324"/>
                <a:gd name="T34" fmla="*/ 516 w 532"/>
                <a:gd name="T35" fmla="*/ 193 h 324"/>
                <a:gd name="T36" fmla="*/ 527 w 532"/>
                <a:gd name="T37" fmla="*/ 233 h 324"/>
                <a:gd name="T38" fmla="*/ 531 w 532"/>
                <a:gd name="T39" fmla="*/ 275 h 324"/>
                <a:gd name="T40" fmla="*/ 532 w 532"/>
                <a:gd name="T41" fmla="*/ 324 h 324"/>
                <a:gd name="T42" fmla="*/ 508 w 532"/>
                <a:gd name="T43" fmla="*/ 304 h 324"/>
                <a:gd name="T44" fmla="*/ 478 w 532"/>
                <a:gd name="T45" fmla="*/ 287 h 324"/>
                <a:gd name="T46" fmla="*/ 446 w 532"/>
                <a:gd name="T47" fmla="*/ 270 h 324"/>
                <a:gd name="T48" fmla="*/ 411 w 532"/>
                <a:gd name="T49" fmla="*/ 258 h 324"/>
                <a:gd name="T50" fmla="*/ 375 w 532"/>
                <a:gd name="T51" fmla="*/ 246 h 324"/>
                <a:gd name="T52" fmla="*/ 339 w 532"/>
                <a:gd name="T53" fmla="*/ 237 h 324"/>
                <a:gd name="T54" fmla="*/ 305 w 532"/>
                <a:gd name="T55" fmla="*/ 230 h 324"/>
                <a:gd name="T56" fmla="*/ 274 w 532"/>
                <a:gd name="T57" fmla="*/ 225 h 324"/>
                <a:gd name="T58" fmla="*/ 251 w 532"/>
                <a:gd name="T59" fmla="*/ 224 h 324"/>
                <a:gd name="T60" fmla="*/ 228 w 532"/>
                <a:gd name="T61" fmla="*/ 222 h 324"/>
                <a:gd name="T62" fmla="*/ 205 w 532"/>
                <a:gd name="T63" fmla="*/ 220 h 324"/>
                <a:gd name="T64" fmla="*/ 184 w 532"/>
                <a:gd name="T65" fmla="*/ 220 h 324"/>
                <a:gd name="T66" fmla="*/ 161 w 532"/>
                <a:gd name="T67" fmla="*/ 220 h 324"/>
                <a:gd name="T68" fmla="*/ 139 w 532"/>
                <a:gd name="T69" fmla="*/ 220 h 324"/>
                <a:gd name="T70" fmla="*/ 116 w 532"/>
                <a:gd name="T71" fmla="*/ 220 h 324"/>
                <a:gd name="T72" fmla="*/ 93 w 532"/>
                <a:gd name="T73" fmla="*/ 220 h 324"/>
                <a:gd name="T74" fmla="*/ 80 w 532"/>
                <a:gd name="T75" fmla="*/ 222 h 324"/>
                <a:gd name="T76" fmla="*/ 65 w 532"/>
                <a:gd name="T77" fmla="*/ 224 h 324"/>
                <a:gd name="T78" fmla="*/ 49 w 532"/>
                <a:gd name="T79" fmla="*/ 225 h 324"/>
                <a:gd name="T80" fmla="*/ 32 w 532"/>
                <a:gd name="T81" fmla="*/ 225 h 324"/>
                <a:gd name="T82" fmla="*/ 18 w 532"/>
                <a:gd name="T83" fmla="*/ 224 h 324"/>
                <a:gd name="T84" fmla="*/ 6 w 532"/>
                <a:gd name="T85" fmla="*/ 220 h 324"/>
                <a:gd name="T86" fmla="*/ 0 w 532"/>
                <a:gd name="T87" fmla="*/ 212 h 324"/>
                <a:gd name="T88" fmla="*/ 0 w 532"/>
                <a:gd name="T89" fmla="*/ 199 h 324"/>
                <a:gd name="T90" fmla="*/ 5 w 532"/>
                <a:gd name="T91" fmla="*/ 186 h 324"/>
                <a:gd name="T92" fmla="*/ 13 w 532"/>
                <a:gd name="T93" fmla="*/ 173 h 324"/>
                <a:gd name="T94" fmla="*/ 23 w 532"/>
                <a:gd name="T95" fmla="*/ 161 h 324"/>
                <a:gd name="T96" fmla="*/ 31 w 532"/>
                <a:gd name="T97" fmla="*/ 149 h 324"/>
                <a:gd name="T98" fmla="*/ 39 w 532"/>
                <a:gd name="T99" fmla="*/ 135 h 324"/>
                <a:gd name="T100" fmla="*/ 45 w 532"/>
                <a:gd name="T101" fmla="*/ 120 h 324"/>
                <a:gd name="T102" fmla="*/ 52 w 532"/>
                <a:gd name="T103" fmla="*/ 106 h 324"/>
                <a:gd name="T104" fmla="*/ 58 w 532"/>
                <a:gd name="T105" fmla="*/ 91 h 324"/>
                <a:gd name="T106" fmla="*/ 67 w 532"/>
                <a:gd name="T107" fmla="*/ 78 h 324"/>
                <a:gd name="T108" fmla="*/ 76 w 532"/>
                <a:gd name="T109" fmla="*/ 65 h 324"/>
                <a:gd name="T110" fmla="*/ 86 w 532"/>
                <a:gd name="T111" fmla="*/ 54 h 324"/>
                <a:gd name="T112" fmla="*/ 98 w 532"/>
                <a:gd name="T113" fmla="*/ 43 h 324"/>
                <a:gd name="T114" fmla="*/ 111 w 532"/>
                <a:gd name="T115" fmla="*/ 33 h 324"/>
                <a:gd name="T116" fmla="*/ 124 w 532"/>
                <a:gd name="T117" fmla="*/ 25 h 324"/>
                <a:gd name="T118" fmla="*/ 139 w 532"/>
                <a:gd name="T119" fmla="*/ 17 h 324"/>
                <a:gd name="T120" fmla="*/ 153 w 532"/>
                <a:gd name="T121" fmla="*/ 12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2" h="324">
                  <a:moveTo>
                    <a:pt x="153" y="12"/>
                  </a:moveTo>
                  <a:lnTo>
                    <a:pt x="178" y="5"/>
                  </a:lnTo>
                  <a:lnTo>
                    <a:pt x="202" y="2"/>
                  </a:lnTo>
                  <a:lnTo>
                    <a:pt x="227" y="0"/>
                  </a:lnTo>
                  <a:lnTo>
                    <a:pt x="251" y="2"/>
                  </a:lnTo>
                  <a:lnTo>
                    <a:pt x="276" y="5"/>
                  </a:lnTo>
                  <a:lnTo>
                    <a:pt x="299" y="10"/>
                  </a:lnTo>
                  <a:lnTo>
                    <a:pt x="321" y="17"/>
                  </a:lnTo>
                  <a:lnTo>
                    <a:pt x="344" y="25"/>
                  </a:lnTo>
                  <a:lnTo>
                    <a:pt x="366" y="36"/>
                  </a:lnTo>
                  <a:lnTo>
                    <a:pt x="387" y="47"/>
                  </a:lnTo>
                  <a:lnTo>
                    <a:pt x="408" y="62"/>
                  </a:lnTo>
                  <a:lnTo>
                    <a:pt x="426" y="76"/>
                  </a:lnTo>
                  <a:lnTo>
                    <a:pt x="444" y="93"/>
                  </a:lnTo>
                  <a:lnTo>
                    <a:pt x="462" y="110"/>
                  </a:lnTo>
                  <a:lnTo>
                    <a:pt x="477" y="130"/>
                  </a:lnTo>
                  <a:lnTo>
                    <a:pt x="491" y="149"/>
                  </a:lnTo>
                  <a:lnTo>
                    <a:pt x="516" y="193"/>
                  </a:lnTo>
                  <a:lnTo>
                    <a:pt x="527" y="233"/>
                  </a:lnTo>
                  <a:lnTo>
                    <a:pt x="531" y="275"/>
                  </a:lnTo>
                  <a:lnTo>
                    <a:pt x="532" y="324"/>
                  </a:lnTo>
                  <a:lnTo>
                    <a:pt x="508" y="304"/>
                  </a:lnTo>
                  <a:lnTo>
                    <a:pt x="478" y="287"/>
                  </a:lnTo>
                  <a:lnTo>
                    <a:pt x="446" y="270"/>
                  </a:lnTo>
                  <a:lnTo>
                    <a:pt x="411" y="258"/>
                  </a:lnTo>
                  <a:lnTo>
                    <a:pt x="375" y="246"/>
                  </a:lnTo>
                  <a:lnTo>
                    <a:pt x="339" y="237"/>
                  </a:lnTo>
                  <a:lnTo>
                    <a:pt x="305" y="230"/>
                  </a:lnTo>
                  <a:lnTo>
                    <a:pt x="274" y="225"/>
                  </a:lnTo>
                  <a:lnTo>
                    <a:pt x="251" y="224"/>
                  </a:lnTo>
                  <a:lnTo>
                    <a:pt x="228" y="222"/>
                  </a:lnTo>
                  <a:lnTo>
                    <a:pt x="205" y="220"/>
                  </a:lnTo>
                  <a:lnTo>
                    <a:pt x="184" y="220"/>
                  </a:lnTo>
                  <a:lnTo>
                    <a:pt x="161" y="220"/>
                  </a:lnTo>
                  <a:lnTo>
                    <a:pt x="139" y="220"/>
                  </a:lnTo>
                  <a:lnTo>
                    <a:pt x="116" y="220"/>
                  </a:lnTo>
                  <a:lnTo>
                    <a:pt x="93" y="220"/>
                  </a:lnTo>
                  <a:lnTo>
                    <a:pt x="80" y="222"/>
                  </a:lnTo>
                  <a:lnTo>
                    <a:pt x="65" y="224"/>
                  </a:lnTo>
                  <a:lnTo>
                    <a:pt x="49" y="225"/>
                  </a:lnTo>
                  <a:lnTo>
                    <a:pt x="32" y="225"/>
                  </a:lnTo>
                  <a:lnTo>
                    <a:pt x="18" y="224"/>
                  </a:lnTo>
                  <a:lnTo>
                    <a:pt x="6" y="220"/>
                  </a:lnTo>
                  <a:lnTo>
                    <a:pt x="0" y="212"/>
                  </a:lnTo>
                  <a:lnTo>
                    <a:pt x="0" y="199"/>
                  </a:lnTo>
                  <a:lnTo>
                    <a:pt x="5" y="186"/>
                  </a:lnTo>
                  <a:lnTo>
                    <a:pt x="13" y="173"/>
                  </a:lnTo>
                  <a:lnTo>
                    <a:pt x="23" y="161"/>
                  </a:lnTo>
                  <a:lnTo>
                    <a:pt x="31" y="149"/>
                  </a:lnTo>
                  <a:lnTo>
                    <a:pt x="39" y="135"/>
                  </a:lnTo>
                  <a:lnTo>
                    <a:pt x="45" y="120"/>
                  </a:lnTo>
                  <a:lnTo>
                    <a:pt x="52" y="106"/>
                  </a:lnTo>
                  <a:lnTo>
                    <a:pt x="58" y="91"/>
                  </a:lnTo>
                  <a:lnTo>
                    <a:pt x="67" y="78"/>
                  </a:lnTo>
                  <a:lnTo>
                    <a:pt x="76" y="65"/>
                  </a:lnTo>
                  <a:lnTo>
                    <a:pt x="86" y="54"/>
                  </a:lnTo>
                  <a:lnTo>
                    <a:pt x="98" y="43"/>
                  </a:lnTo>
                  <a:lnTo>
                    <a:pt x="111" y="33"/>
                  </a:lnTo>
                  <a:lnTo>
                    <a:pt x="124" y="25"/>
                  </a:lnTo>
                  <a:lnTo>
                    <a:pt x="139" y="17"/>
                  </a:lnTo>
                  <a:lnTo>
                    <a:pt x="153"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4" name="Freeform 28"/>
            <p:cNvSpPr>
              <a:spLocks noChangeAspect="1"/>
            </p:cNvSpPr>
            <p:nvPr userDrawn="1"/>
          </p:nvSpPr>
          <p:spPr bwMode="auto">
            <a:xfrm>
              <a:off x="4968" y="236"/>
              <a:ext cx="720" cy="359"/>
            </a:xfrm>
            <a:custGeom>
              <a:avLst/>
              <a:gdLst>
                <a:gd name="T0" fmla="*/ 280 w 1624"/>
                <a:gd name="T1" fmla="*/ 110 h 812"/>
                <a:gd name="T2" fmla="*/ 330 w 1624"/>
                <a:gd name="T3" fmla="*/ 84 h 812"/>
                <a:gd name="T4" fmla="*/ 383 w 1624"/>
                <a:gd name="T5" fmla="*/ 62 h 812"/>
                <a:gd name="T6" fmla="*/ 436 w 1624"/>
                <a:gd name="T7" fmla="*/ 42 h 812"/>
                <a:gd name="T8" fmla="*/ 490 w 1624"/>
                <a:gd name="T9" fmla="*/ 28 h 812"/>
                <a:gd name="T10" fmla="*/ 552 w 1624"/>
                <a:gd name="T11" fmla="*/ 15 h 812"/>
                <a:gd name="T12" fmla="*/ 628 w 1624"/>
                <a:gd name="T13" fmla="*/ 5 h 812"/>
                <a:gd name="T14" fmla="*/ 724 w 1624"/>
                <a:gd name="T15" fmla="*/ 0 h 812"/>
                <a:gd name="T16" fmla="*/ 806 w 1624"/>
                <a:gd name="T17" fmla="*/ 5 h 812"/>
                <a:gd name="T18" fmla="*/ 881 w 1624"/>
                <a:gd name="T19" fmla="*/ 18 h 812"/>
                <a:gd name="T20" fmla="*/ 951 w 1624"/>
                <a:gd name="T21" fmla="*/ 34 h 812"/>
                <a:gd name="T22" fmla="*/ 1020 w 1624"/>
                <a:gd name="T23" fmla="*/ 55 h 812"/>
                <a:gd name="T24" fmla="*/ 1092 w 1624"/>
                <a:gd name="T25" fmla="*/ 83 h 812"/>
                <a:gd name="T26" fmla="*/ 1149 w 1624"/>
                <a:gd name="T27" fmla="*/ 113 h 812"/>
                <a:gd name="T28" fmla="*/ 1199 w 1624"/>
                <a:gd name="T29" fmla="*/ 144 h 812"/>
                <a:gd name="T30" fmla="*/ 1245 w 1624"/>
                <a:gd name="T31" fmla="*/ 178 h 812"/>
                <a:gd name="T32" fmla="*/ 1286 w 1624"/>
                <a:gd name="T33" fmla="*/ 215 h 812"/>
                <a:gd name="T34" fmla="*/ 1333 w 1624"/>
                <a:gd name="T35" fmla="*/ 265 h 812"/>
                <a:gd name="T36" fmla="*/ 1384 w 1624"/>
                <a:gd name="T37" fmla="*/ 317 h 812"/>
                <a:gd name="T38" fmla="*/ 1451 w 1624"/>
                <a:gd name="T39" fmla="*/ 228 h 812"/>
                <a:gd name="T40" fmla="*/ 1528 w 1624"/>
                <a:gd name="T41" fmla="*/ 113 h 812"/>
                <a:gd name="T42" fmla="*/ 1572 w 1624"/>
                <a:gd name="T43" fmla="*/ 71 h 812"/>
                <a:gd name="T44" fmla="*/ 1608 w 1624"/>
                <a:gd name="T45" fmla="*/ 152 h 812"/>
                <a:gd name="T46" fmla="*/ 1624 w 1624"/>
                <a:gd name="T47" fmla="*/ 435 h 812"/>
                <a:gd name="T48" fmla="*/ 1609 w 1624"/>
                <a:gd name="T49" fmla="*/ 568 h 812"/>
                <a:gd name="T50" fmla="*/ 1583 w 1624"/>
                <a:gd name="T51" fmla="*/ 671 h 812"/>
                <a:gd name="T52" fmla="*/ 1552 w 1624"/>
                <a:gd name="T53" fmla="*/ 715 h 812"/>
                <a:gd name="T54" fmla="*/ 1489 w 1624"/>
                <a:gd name="T55" fmla="*/ 639 h 812"/>
                <a:gd name="T56" fmla="*/ 1407 w 1624"/>
                <a:gd name="T57" fmla="*/ 524 h 812"/>
                <a:gd name="T58" fmla="*/ 1348 w 1624"/>
                <a:gd name="T59" fmla="*/ 505 h 812"/>
                <a:gd name="T60" fmla="*/ 1268 w 1624"/>
                <a:gd name="T61" fmla="*/ 589 h 812"/>
                <a:gd name="T62" fmla="*/ 1178 w 1624"/>
                <a:gd name="T63" fmla="*/ 658 h 812"/>
                <a:gd name="T64" fmla="*/ 1103 w 1624"/>
                <a:gd name="T65" fmla="*/ 702 h 812"/>
                <a:gd name="T66" fmla="*/ 1034 w 1624"/>
                <a:gd name="T67" fmla="*/ 731 h 812"/>
                <a:gd name="T68" fmla="*/ 964 w 1624"/>
                <a:gd name="T69" fmla="*/ 755 h 812"/>
                <a:gd name="T70" fmla="*/ 892 w 1624"/>
                <a:gd name="T71" fmla="*/ 776 h 812"/>
                <a:gd name="T72" fmla="*/ 819 w 1624"/>
                <a:gd name="T73" fmla="*/ 792 h 812"/>
                <a:gd name="T74" fmla="*/ 740 w 1624"/>
                <a:gd name="T75" fmla="*/ 805 h 812"/>
                <a:gd name="T76" fmla="*/ 657 w 1624"/>
                <a:gd name="T77" fmla="*/ 812 h 812"/>
                <a:gd name="T78" fmla="*/ 580 w 1624"/>
                <a:gd name="T79" fmla="*/ 808 h 812"/>
                <a:gd name="T80" fmla="*/ 503 w 1624"/>
                <a:gd name="T81" fmla="*/ 796 h 812"/>
                <a:gd name="T82" fmla="*/ 427 w 1624"/>
                <a:gd name="T83" fmla="*/ 776 h 812"/>
                <a:gd name="T84" fmla="*/ 343 w 1624"/>
                <a:gd name="T85" fmla="*/ 752 h 812"/>
                <a:gd name="T86" fmla="*/ 258 w 1624"/>
                <a:gd name="T87" fmla="*/ 716 h 812"/>
                <a:gd name="T88" fmla="*/ 164 w 1624"/>
                <a:gd name="T89" fmla="*/ 663 h 812"/>
                <a:gd name="T90" fmla="*/ 100 w 1624"/>
                <a:gd name="T91" fmla="*/ 613 h 812"/>
                <a:gd name="T92" fmla="*/ 43 w 1624"/>
                <a:gd name="T93" fmla="*/ 532 h 812"/>
                <a:gd name="T94" fmla="*/ 4 w 1624"/>
                <a:gd name="T95" fmla="*/ 458 h 812"/>
                <a:gd name="T96" fmla="*/ 7 w 1624"/>
                <a:gd name="T97" fmla="*/ 424 h 812"/>
                <a:gd name="T98" fmla="*/ 28 w 1624"/>
                <a:gd name="T99" fmla="*/ 369 h 812"/>
                <a:gd name="T100" fmla="*/ 74 w 1624"/>
                <a:gd name="T101" fmla="*/ 290 h 812"/>
                <a:gd name="T102" fmla="*/ 129 w 1624"/>
                <a:gd name="T103" fmla="*/ 226 h 812"/>
                <a:gd name="T104" fmla="*/ 198 w 1624"/>
                <a:gd name="T105" fmla="*/ 167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24" h="812">
                  <a:moveTo>
                    <a:pt x="249" y="131"/>
                  </a:moveTo>
                  <a:lnTo>
                    <a:pt x="265" y="121"/>
                  </a:lnTo>
                  <a:lnTo>
                    <a:pt x="280" y="110"/>
                  </a:lnTo>
                  <a:lnTo>
                    <a:pt x="296" y="102"/>
                  </a:lnTo>
                  <a:lnTo>
                    <a:pt x="314" y="92"/>
                  </a:lnTo>
                  <a:lnTo>
                    <a:pt x="330" y="84"/>
                  </a:lnTo>
                  <a:lnTo>
                    <a:pt x="347" y="76"/>
                  </a:lnTo>
                  <a:lnTo>
                    <a:pt x="365" y="68"/>
                  </a:lnTo>
                  <a:lnTo>
                    <a:pt x="383" y="62"/>
                  </a:lnTo>
                  <a:lnTo>
                    <a:pt x="401" y="55"/>
                  </a:lnTo>
                  <a:lnTo>
                    <a:pt x="418" y="49"/>
                  </a:lnTo>
                  <a:lnTo>
                    <a:pt x="436" y="42"/>
                  </a:lnTo>
                  <a:lnTo>
                    <a:pt x="454" y="37"/>
                  </a:lnTo>
                  <a:lnTo>
                    <a:pt x="472" y="32"/>
                  </a:lnTo>
                  <a:lnTo>
                    <a:pt x="490" y="28"/>
                  </a:lnTo>
                  <a:lnTo>
                    <a:pt x="510" y="23"/>
                  </a:lnTo>
                  <a:lnTo>
                    <a:pt x="528" y="20"/>
                  </a:lnTo>
                  <a:lnTo>
                    <a:pt x="552" y="15"/>
                  </a:lnTo>
                  <a:lnTo>
                    <a:pt x="577" y="11"/>
                  </a:lnTo>
                  <a:lnTo>
                    <a:pt x="601" y="8"/>
                  </a:lnTo>
                  <a:lnTo>
                    <a:pt x="628" y="5"/>
                  </a:lnTo>
                  <a:lnTo>
                    <a:pt x="657" y="2"/>
                  </a:lnTo>
                  <a:lnTo>
                    <a:pt x="688" y="0"/>
                  </a:lnTo>
                  <a:lnTo>
                    <a:pt x="724" y="0"/>
                  </a:lnTo>
                  <a:lnTo>
                    <a:pt x="762" y="2"/>
                  </a:lnTo>
                  <a:lnTo>
                    <a:pt x="783" y="3"/>
                  </a:lnTo>
                  <a:lnTo>
                    <a:pt x="806" y="5"/>
                  </a:lnTo>
                  <a:lnTo>
                    <a:pt x="832" y="10"/>
                  </a:lnTo>
                  <a:lnTo>
                    <a:pt x="856" y="13"/>
                  </a:lnTo>
                  <a:lnTo>
                    <a:pt x="881" y="18"/>
                  </a:lnTo>
                  <a:lnTo>
                    <a:pt x="907" y="24"/>
                  </a:lnTo>
                  <a:lnTo>
                    <a:pt x="930" y="29"/>
                  </a:lnTo>
                  <a:lnTo>
                    <a:pt x="951" y="34"/>
                  </a:lnTo>
                  <a:lnTo>
                    <a:pt x="972" y="39"/>
                  </a:lnTo>
                  <a:lnTo>
                    <a:pt x="995" y="47"/>
                  </a:lnTo>
                  <a:lnTo>
                    <a:pt x="1020" y="55"/>
                  </a:lnTo>
                  <a:lnTo>
                    <a:pt x="1044" y="63"/>
                  </a:lnTo>
                  <a:lnTo>
                    <a:pt x="1067" y="73"/>
                  </a:lnTo>
                  <a:lnTo>
                    <a:pt x="1092" y="83"/>
                  </a:lnTo>
                  <a:lnTo>
                    <a:pt x="1113" y="94"/>
                  </a:lnTo>
                  <a:lnTo>
                    <a:pt x="1132" y="104"/>
                  </a:lnTo>
                  <a:lnTo>
                    <a:pt x="1149" y="113"/>
                  </a:lnTo>
                  <a:lnTo>
                    <a:pt x="1167" y="123"/>
                  </a:lnTo>
                  <a:lnTo>
                    <a:pt x="1183" y="133"/>
                  </a:lnTo>
                  <a:lnTo>
                    <a:pt x="1199" y="144"/>
                  </a:lnTo>
                  <a:lnTo>
                    <a:pt x="1214" y="154"/>
                  </a:lnTo>
                  <a:lnTo>
                    <a:pt x="1230" y="167"/>
                  </a:lnTo>
                  <a:lnTo>
                    <a:pt x="1245" y="178"/>
                  </a:lnTo>
                  <a:lnTo>
                    <a:pt x="1260" y="191"/>
                  </a:lnTo>
                  <a:lnTo>
                    <a:pt x="1273" y="202"/>
                  </a:lnTo>
                  <a:lnTo>
                    <a:pt x="1286" y="215"/>
                  </a:lnTo>
                  <a:lnTo>
                    <a:pt x="1301" y="231"/>
                  </a:lnTo>
                  <a:lnTo>
                    <a:pt x="1317" y="248"/>
                  </a:lnTo>
                  <a:lnTo>
                    <a:pt x="1333" y="265"/>
                  </a:lnTo>
                  <a:lnTo>
                    <a:pt x="1350" y="283"/>
                  </a:lnTo>
                  <a:lnTo>
                    <a:pt x="1366" y="301"/>
                  </a:lnTo>
                  <a:lnTo>
                    <a:pt x="1384" y="317"/>
                  </a:lnTo>
                  <a:lnTo>
                    <a:pt x="1402" y="296"/>
                  </a:lnTo>
                  <a:lnTo>
                    <a:pt x="1425" y="265"/>
                  </a:lnTo>
                  <a:lnTo>
                    <a:pt x="1451" y="228"/>
                  </a:lnTo>
                  <a:lnTo>
                    <a:pt x="1477" y="188"/>
                  </a:lnTo>
                  <a:lnTo>
                    <a:pt x="1503" y="149"/>
                  </a:lnTo>
                  <a:lnTo>
                    <a:pt x="1528" y="113"/>
                  </a:lnTo>
                  <a:lnTo>
                    <a:pt x="1547" y="86"/>
                  </a:lnTo>
                  <a:lnTo>
                    <a:pt x="1560" y="70"/>
                  </a:lnTo>
                  <a:lnTo>
                    <a:pt x="1572" y="71"/>
                  </a:lnTo>
                  <a:lnTo>
                    <a:pt x="1587" y="89"/>
                  </a:lnTo>
                  <a:lnTo>
                    <a:pt x="1600" y="118"/>
                  </a:lnTo>
                  <a:lnTo>
                    <a:pt x="1608" y="152"/>
                  </a:lnTo>
                  <a:lnTo>
                    <a:pt x="1619" y="243"/>
                  </a:lnTo>
                  <a:lnTo>
                    <a:pt x="1624" y="340"/>
                  </a:lnTo>
                  <a:lnTo>
                    <a:pt x="1624" y="435"/>
                  </a:lnTo>
                  <a:lnTo>
                    <a:pt x="1618" y="516"/>
                  </a:lnTo>
                  <a:lnTo>
                    <a:pt x="1614" y="537"/>
                  </a:lnTo>
                  <a:lnTo>
                    <a:pt x="1609" y="568"/>
                  </a:lnTo>
                  <a:lnTo>
                    <a:pt x="1601" y="603"/>
                  </a:lnTo>
                  <a:lnTo>
                    <a:pt x="1593" y="639"/>
                  </a:lnTo>
                  <a:lnTo>
                    <a:pt x="1583" y="671"/>
                  </a:lnTo>
                  <a:lnTo>
                    <a:pt x="1573" y="697"/>
                  </a:lnTo>
                  <a:lnTo>
                    <a:pt x="1562" y="713"/>
                  </a:lnTo>
                  <a:lnTo>
                    <a:pt x="1552" y="715"/>
                  </a:lnTo>
                  <a:lnTo>
                    <a:pt x="1538" y="700"/>
                  </a:lnTo>
                  <a:lnTo>
                    <a:pt x="1515" y="673"/>
                  </a:lnTo>
                  <a:lnTo>
                    <a:pt x="1489" y="639"/>
                  </a:lnTo>
                  <a:lnTo>
                    <a:pt x="1461" y="600"/>
                  </a:lnTo>
                  <a:lnTo>
                    <a:pt x="1431" y="561"/>
                  </a:lnTo>
                  <a:lnTo>
                    <a:pt x="1407" y="524"/>
                  </a:lnTo>
                  <a:lnTo>
                    <a:pt x="1386" y="493"/>
                  </a:lnTo>
                  <a:lnTo>
                    <a:pt x="1373" y="474"/>
                  </a:lnTo>
                  <a:lnTo>
                    <a:pt x="1348" y="505"/>
                  </a:lnTo>
                  <a:lnTo>
                    <a:pt x="1322" y="534"/>
                  </a:lnTo>
                  <a:lnTo>
                    <a:pt x="1296" y="563"/>
                  </a:lnTo>
                  <a:lnTo>
                    <a:pt x="1268" y="589"/>
                  </a:lnTo>
                  <a:lnTo>
                    <a:pt x="1239" y="614"/>
                  </a:lnTo>
                  <a:lnTo>
                    <a:pt x="1209" y="637"/>
                  </a:lnTo>
                  <a:lnTo>
                    <a:pt x="1178" y="658"/>
                  </a:lnTo>
                  <a:lnTo>
                    <a:pt x="1147" y="678"/>
                  </a:lnTo>
                  <a:lnTo>
                    <a:pt x="1126" y="689"/>
                  </a:lnTo>
                  <a:lnTo>
                    <a:pt x="1103" y="702"/>
                  </a:lnTo>
                  <a:lnTo>
                    <a:pt x="1080" y="711"/>
                  </a:lnTo>
                  <a:lnTo>
                    <a:pt x="1057" y="721"/>
                  </a:lnTo>
                  <a:lnTo>
                    <a:pt x="1034" y="731"/>
                  </a:lnTo>
                  <a:lnTo>
                    <a:pt x="1011" y="741"/>
                  </a:lnTo>
                  <a:lnTo>
                    <a:pt x="987" y="749"/>
                  </a:lnTo>
                  <a:lnTo>
                    <a:pt x="964" y="755"/>
                  </a:lnTo>
                  <a:lnTo>
                    <a:pt x="940" y="763"/>
                  </a:lnTo>
                  <a:lnTo>
                    <a:pt x="917" y="770"/>
                  </a:lnTo>
                  <a:lnTo>
                    <a:pt x="892" y="776"/>
                  </a:lnTo>
                  <a:lnTo>
                    <a:pt x="868" y="781"/>
                  </a:lnTo>
                  <a:lnTo>
                    <a:pt x="843" y="787"/>
                  </a:lnTo>
                  <a:lnTo>
                    <a:pt x="819" y="792"/>
                  </a:lnTo>
                  <a:lnTo>
                    <a:pt x="794" y="796"/>
                  </a:lnTo>
                  <a:lnTo>
                    <a:pt x="770" y="800"/>
                  </a:lnTo>
                  <a:lnTo>
                    <a:pt x="740" y="805"/>
                  </a:lnTo>
                  <a:lnTo>
                    <a:pt x="713" y="808"/>
                  </a:lnTo>
                  <a:lnTo>
                    <a:pt x="685" y="810"/>
                  </a:lnTo>
                  <a:lnTo>
                    <a:pt x="657" y="812"/>
                  </a:lnTo>
                  <a:lnTo>
                    <a:pt x="631" y="812"/>
                  </a:lnTo>
                  <a:lnTo>
                    <a:pt x="605" y="810"/>
                  </a:lnTo>
                  <a:lnTo>
                    <a:pt x="580" y="808"/>
                  </a:lnTo>
                  <a:lnTo>
                    <a:pt x="554" y="805"/>
                  </a:lnTo>
                  <a:lnTo>
                    <a:pt x="530" y="800"/>
                  </a:lnTo>
                  <a:lnTo>
                    <a:pt x="503" y="796"/>
                  </a:lnTo>
                  <a:lnTo>
                    <a:pt x="477" y="791"/>
                  </a:lnTo>
                  <a:lnTo>
                    <a:pt x="453" y="784"/>
                  </a:lnTo>
                  <a:lnTo>
                    <a:pt x="427" y="776"/>
                  </a:lnTo>
                  <a:lnTo>
                    <a:pt x="399" y="770"/>
                  </a:lnTo>
                  <a:lnTo>
                    <a:pt x="371" y="760"/>
                  </a:lnTo>
                  <a:lnTo>
                    <a:pt x="343" y="752"/>
                  </a:lnTo>
                  <a:lnTo>
                    <a:pt x="319" y="744"/>
                  </a:lnTo>
                  <a:lnTo>
                    <a:pt x="289" y="731"/>
                  </a:lnTo>
                  <a:lnTo>
                    <a:pt x="258" y="716"/>
                  </a:lnTo>
                  <a:lnTo>
                    <a:pt x="226" y="700"/>
                  </a:lnTo>
                  <a:lnTo>
                    <a:pt x="193" y="682"/>
                  </a:lnTo>
                  <a:lnTo>
                    <a:pt x="164" y="663"/>
                  </a:lnTo>
                  <a:lnTo>
                    <a:pt x="137" y="645"/>
                  </a:lnTo>
                  <a:lnTo>
                    <a:pt x="116" y="629"/>
                  </a:lnTo>
                  <a:lnTo>
                    <a:pt x="100" y="613"/>
                  </a:lnTo>
                  <a:lnTo>
                    <a:pt x="82" y="590"/>
                  </a:lnTo>
                  <a:lnTo>
                    <a:pt x="62" y="561"/>
                  </a:lnTo>
                  <a:lnTo>
                    <a:pt x="43" y="532"/>
                  </a:lnTo>
                  <a:lnTo>
                    <a:pt x="26" y="503"/>
                  </a:lnTo>
                  <a:lnTo>
                    <a:pt x="12" y="477"/>
                  </a:lnTo>
                  <a:lnTo>
                    <a:pt x="4" y="458"/>
                  </a:lnTo>
                  <a:lnTo>
                    <a:pt x="0" y="446"/>
                  </a:lnTo>
                  <a:lnTo>
                    <a:pt x="2" y="437"/>
                  </a:lnTo>
                  <a:lnTo>
                    <a:pt x="7" y="424"/>
                  </a:lnTo>
                  <a:lnTo>
                    <a:pt x="12" y="408"/>
                  </a:lnTo>
                  <a:lnTo>
                    <a:pt x="18" y="390"/>
                  </a:lnTo>
                  <a:lnTo>
                    <a:pt x="28" y="369"/>
                  </a:lnTo>
                  <a:lnTo>
                    <a:pt x="39" y="345"/>
                  </a:lnTo>
                  <a:lnTo>
                    <a:pt x="54" y="319"/>
                  </a:lnTo>
                  <a:lnTo>
                    <a:pt x="74" y="290"/>
                  </a:lnTo>
                  <a:lnTo>
                    <a:pt x="90" y="269"/>
                  </a:lnTo>
                  <a:lnTo>
                    <a:pt x="108" y="248"/>
                  </a:lnTo>
                  <a:lnTo>
                    <a:pt x="129" y="226"/>
                  </a:lnTo>
                  <a:lnTo>
                    <a:pt x="151" y="205"/>
                  </a:lnTo>
                  <a:lnTo>
                    <a:pt x="173" y="186"/>
                  </a:lnTo>
                  <a:lnTo>
                    <a:pt x="198" y="167"/>
                  </a:lnTo>
                  <a:lnTo>
                    <a:pt x="224" y="149"/>
                  </a:lnTo>
                  <a:lnTo>
                    <a:pt x="249" y="131"/>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5" name="Freeform 29"/>
            <p:cNvSpPr>
              <a:spLocks noChangeAspect="1"/>
            </p:cNvSpPr>
            <p:nvPr userDrawn="1"/>
          </p:nvSpPr>
          <p:spPr bwMode="auto">
            <a:xfrm>
              <a:off x="4982" y="248"/>
              <a:ext cx="690" cy="334"/>
            </a:xfrm>
            <a:custGeom>
              <a:avLst/>
              <a:gdLst>
                <a:gd name="T0" fmla="*/ 229 w 1557"/>
                <a:gd name="T1" fmla="*/ 136 h 754"/>
                <a:gd name="T2" fmla="*/ 147 w 1557"/>
                <a:gd name="T3" fmla="*/ 204 h 754"/>
                <a:gd name="T4" fmla="*/ 77 w 1557"/>
                <a:gd name="T5" fmla="*/ 282 h 754"/>
                <a:gd name="T6" fmla="*/ 17 w 1557"/>
                <a:gd name="T7" fmla="*/ 374 h 754"/>
                <a:gd name="T8" fmla="*/ 0 w 1557"/>
                <a:gd name="T9" fmla="*/ 409 h 754"/>
                <a:gd name="T10" fmla="*/ 77 w 1557"/>
                <a:gd name="T11" fmla="*/ 534 h 754"/>
                <a:gd name="T12" fmla="*/ 231 w 1557"/>
                <a:gd name="T13" fmla="*/ 650 h 754"/>
                <a:gd name="T14" fmla="*/ 412 w 1557"/>
                <a:gd name="T15" fmla="*/ 721 h 754"/>
                <a:gd name="T16" fmla="*/ 585 w 1557"/>
                <a:gd name="T17" fmla="*/ 752 h 754"/>
                <a:gd name="T18" fmla="*/ 752 w 1557"/>
                <a:gd name="T19" fmla="*/ 746 h 754"/>
                <a:gd name="T20" fmla="*/ 923 w 1557"/>
                <a:gd name="T21" fmla="*/ 700 h 754"/>
                <a:gd name="T22" fmla="*/ 1090 w 1557"/>
                <a:gd name="T23" fmla="*/ 623 h 754"/>
                <a:gd name="T24" fmla="*/ 1239 w 1557"/>
                <a:gd name="T25" fmla="*/ 514 h 754"/>
                <a:gd name="T26" fmla="*/ 1302 w 1557"/>
                <a:gd name="T27" fmla="*/ 451 h 754"/>
                <a:gd name="T28" fmla="*/ 1312 w 1557"/>
                <a:gd name="T29" fmla="*/ 429 h 754"/>
                <a:gd name="T30" fmla="*/ 1288 w 1557"/>
                <a:gd name="T31" fmla="*/ 421 h 754"/>
                <a:gd name="T32" fmla="*/ 1181 w 1557"/>
                <a:gd name="T33" fmla="*/ 518 h 754"/>
                <a:gd name="T34" fmla="*/ 1034 w 1557"/>
                <a:gd name="T35" fmla="*/ 616 h 754"/>
                <a:gd name="T36" fmla="*/ 873 w 1557"/>
                <a:gd name="T37" fmla="*/ 682 h 754"/>
                <a:gd name="T38" fmla="*/ 708 w 1557"/>
                <a:gd name="T39" fmla="*/ 716 h 754"/>
                <a:gd name="T40" fmla="*/ 552 w 1557"/>
                <a:gd name="T41" fmla="*/ 715 h 754"/>
                <a:gd name="T42" fmla="*/ 386 w 1557"/>
                <a:gd name="T43" fmla="*/ 678 h 754"/>
                <a:gd name="T44" fmla="*/ 218 w 1557"/>
                <a:gd name="T45" fmla="*/ 602 h 754"/>
                <a:gd name="T46" fmla="*/ 82 w 1557"/>
                <a:gd name="T47" fmla="*/ 484 h 754"/>
                <a:gd name="T48" fmla="*/ 64 w 1557"/>
                <a:gd name="T49" fmla="*/ 362 h 754"/>
                <a:gd name="T50" fmla="*/ 123 w 1557"/>
                <a:gd name="T51" fmla="*/ 280 h 754"/>
                <a:gd name="T52" fmla="*/ 193 w 1557"/>
                <a:gd name="T53" fmla="*/ 209 h 754"/>
                <a:gd name="T54" fmla="*/ 271 w 1557"/>
                <a:gd name="T55" fmla="*/ 149 h 754"/>
                <a:gd name="T56" fmla="*/ 404 w 1557"/>
                <a:gd name="T57" fmla="*/ 83 h 754"/>
                <a:gd name="T58" fmla="*/ 592 w 1557"/>
                <a:gd name="T59" fmla="*/ 37 h 754"/>
                <a:gd name="T60" fmla="*/ 786 w 1557"/>
                <a:gd name="T61" fmla="*/ 42 h 754"/>
                <a:gd name="T62" fmla="*/ 984 w 1557"/>
                <a:gd name="T63" fmla="*/ 96 h 754"/>
                <a:gd name="T64" fmla="*/ 1144 w 1557"/>
                <a:gd name="T65" fmla="*/ 181 h 754"/>
                <a:gd name="T66" fmla="*/ 1261 w 1557"/>
                <a:gd name="T67" fmla="*/ 288 h 754"/>
                <a:gd name="T68" fmla="*/ 1366 w 1557"/>
                <a:gd name="T69" fmla="*/ 417 h 754"/>
                <a:gd name="T70" fmla="*/ 1458 w 1557"/>
                <a:gd name="T71" fmla="*/ 555 h 754"/>
                <a:gd name="T72" fmla="*/ 1507 w 1557"/>
                <a:gd name="T73" fmla="*/ 628 h 754"/>
                <a:gd name="T74" fmla="*/ 1526 w 1557"/>
                <a:gd name="T75" fmla="*/ 624 h 754"/>
                <a:gd name="T76" fmla="*/ 1557 w 1557"/>
                <a:gd name="T77" fmla="*/ 359 h 754"/>
                <a:gd name="T78" fmla="*/ 1541 w 1557"/>
                <a:gd name="T79" fmla="*/ 105 h 754"/>
                <a:gd name="T80" fmla="*/ 1521 w 1557"/>
                <a:gd name="T81" fmla="*/ 104 h 754"/>
                <a:gd name="T82" fmla="*/ 1495 w 1557"/>
                <a:gd name="T83" fmla="*/ 152 h 754"/>
                <a:gd name="T84" fmla="*/ 1436 w 1557"/>
                <a:gd name="T85" fmla="*/ 244 h 754"/>
                <a:gd name="T86" fmla="*/ 1394 w 1557"/>
                <a:gd name="T87" fmla="*/ 307 h 754"/>
                <a:gd name="T88" fmla="*/ 1413 w 1557"/>
                <a:gd name="T89" fmla="*/ 324 h 754"/>
                <a:gd name="T90" fmla="*/ 1453 w 1557"/>
                <a:gd name="T91" fmla="*/ 280 h 754"/>
                <a:gd name="T92" fmla="*/ 1500 w 1557"/>
                <a:gd name="T93" fmla="*/ 210 h 754"/>
                <a:gd name="T94" fmla="*/ 1521 w 1557"/>
                <a:gd name="T95" fmla="*/ 240 h 754"/>
                <a:gd name="T96" fmla="*/ 1520 w 1557"/>
                <a:gd name="T97" fmla="*/ 445 h 754"/>
                <a:gd name="T98" fmla="*/ 1466 w 1557"/>
                <a:gd name="T99" fmla="*/ 503 h 754"/>
                <a:gd name="T100" fmla="*/ 1376 w 1557"/>
                <a:gd name="T101" fmla="*/ 372 h 754"/>
                <a:gd name="T102" fmla="*/ 1275 w 1557"/>
                <a:gd name="T103" fmla="*/ 251 h 754"/>
                <a:gd name="T104" fmla="*/ 1160 w 1557"/>
                <a:gd name="T105" fmla="*/ 149 h 754"/>
                <a:gd name="T106" fmla="*/ 995 w 1557"/>
                <a:gd name="T107" fmla="*/ 63 h 754"/>
                <a:gd name="T108" fmla="*/ 789 w 1557"/>
                <a:gd name="T109" fmla="*/ 8 h 754"/>
                <a:gd name="T110" fmla="*/ 587 w 1557"/>
                <a:gd name="T111" fmla="*/ 5 h 754"/>
                <a:gd name="T112" fmla="*/ 391 w 1557"/>
                <a:gd name="T113" fmla="*/ 52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57" h="754">
                  <a:moveTo>
                    <a:pt x="299" y="94"/>
                  </a:moveTo>
                  <a:lnTo>
                    <a:pt x="275" y="107"/>
                  </a:lnTo>
                  <a:lnTo>
                    <a:pt x="252" y="122"/>
                  </a:lnTo>
                  <a:lnTo>
                    <a:pt x="229" y="136"/>
                  </a:lnTo>
                  <a:lnTo>
                    <a:pt x="208" y="152"/>
                  </a:lnTo>
                  <a:lnTo>
                    <a:pt x="187" y="168"/>
                  </a:lnTo>
                  <a:lnTo>
                    <a:pt x="167" y="186"/>
                  </a:lnTo>
                  <a:lnTo>
                    <a:pt x="147" y="204"/>
                  </a:lnTo>
                  <a:lnTo>
                    <a:pt x="129" y="222"/>
                  </a:lnTo>
                  <a:lnTo>
                    <a:pt x="111" y="241"/>
                  </a:lnTo>
                  <a:lnTo>
                    <a:pt x="95" y="261"/>
                  </a:lnTo>
                  <a:lnTo>
                    <a:pt x="77" y="282"/>
                  </a:lnTo>
                  <a:lnTo>
                    <a:pt x="62" y="303"/>
                  </a:lnTo>
                  <a:lnTo>
                    <a:pt x="46" y="325"/>
                  </a:lnTo>
                  <a:lnTo>
                    <a:pt x="31" y="349"/>
                  </a:lnTo>
                  <a:lnTo>
                    <a:pt x="17" y="374"/>
                  </a:lnTo>
                  <a:lnTo>
                    <a:pt x="4" y="398"/>
                  </a:lnTo>
                  <a:lnTo>
                    <a:pt x="2" y="401"/>
                  </a:lnTo>
                  <a:lnTo>
                    <a:pt x="0" y="404"/>
                  </a:lnTo>
                  <a:lnTo>
                    <a:pt x="0" y="409"/>
                  </a:lnTo>
                  <a:lnTo>
                    <a:pt x="2" y="413"/>
                  </a:lnTo>
                  <a:lnTo>
                    <a:pt x="23" y="456"/>
                  </a:lnTo>
                  <a:lnTo>
                    <a:pt x="48" y="497"/>
                  </a:lnTo>
                  <a:lnTo>
                    <a:pt x="77" y="534"/>
                  </a:lnTo>
                  <a:lnTo>
                    <a:pt x="111" y="568"/>
                  </a:lnTo>
                  <a:lnTo>
                    <a:pt x="149" y="598"/>
                  </a:lnTo>
                  <a:lnTo>
                    <a:pt x="188" y="626"/>
                  </a:lnTo>
                  <a:lnTo>
                    <a:pt x="231" y="650"/>
                  </a:lnTo>
                  <a:lnTo>
                    <a:pt x="275" y="673"/>
                  </a:lnTo>
                  <a:lnTo>
                    <a:pt x="320" y="692"/>
                  </a:lnTo>
                  <a:lnTo>
                    <a:pt x="366" y="708"/>
                  </a:lnTo>
                  <a:lnTo>
                    <a:pt x="412" y="721"/>
                  </a:lnTo>
                  <a:lnTo>
                    <a:pt x="458" y="733"/>
                  </a:lnTo>
                  <a:lnTo>
                    <a:pt x="502" y="742"/>
                  </a:lnTo>
                  <a:lnTo>
                    <a:pt x="544" y="749"/>
                  </a:lnTo>
                  <a:lnTo>
                    <a:pt x="585" y="752"/>
                  </a:lnTo>
                  <a:lnTo>
                    <a:pt x="624" y="754"/>
                  </a:lnTo>
                  <a:lnTo>
                    <a:pt x="667" y="754"/>
                  </a:lnTo>
                  <a:lnTo>
                    <a:pt x="709" y="750"/>
                  </a:lnTo>
                  <a:lnTo>
                    <a:pt x="752" y="746"/>
                  </a:lnTo>
                  <a:lnTo>
                    <a:pt x="796" y="737"/>
                  </a:lnTo>
                  <a:lnTo>
                    <a:pt x="838" y="728"/>
                  </a:lnTo>
                  <a:lnTo>
                    <a:pt x="881" y="715"/>
                  </a:lnTo>
                  <a:lnTo>
                    <a:pt x="923" y="700"/>
                  </a:lnTo>
                  <a:lnTo>
                    <a:pt x="966" y="684"/>
                  </a:lnTo>
                  <a:lnTo>
                    <a:pt x="1008" y="666"/>
                  </a:lnTo>
                  <a:lnTo>
                    <a:pt x="1049" y="645"/>
                  </a:lnTo>
                  <a:lnTo>
                    <a:pt x="1090" y="623"/>
                  </a:lnTo>
                  <a:lnTo>
                    <a:pt x="1129" y="598"/>
                  </a:lnTo>
                  <a:lnTo>
                    <a:pt x="1167" y="571"/>
                  </a:lnTo>
                  <a:lnTo>
                    <a:pt x="1204" y="543"/>
                  </a:lnTo>
                  <a:lnTo>
                    <a:pt x="1239" y="514"/>
                  </a:lnTo>
                  <a:lnTo>
                    <a:pt x="1273" y="482"/>
                  </a:lnTo>
                  <a:lnTo>
                    <a:pt x="1278" y="477"/>
                  </a:lnTo>
                  <a:lnTo>
                    <a:pt x="1291" y="464"/>
                  </a:lnTo>
                  <a:lnTo>
                    <a:pt x="1302" y="451"/>
                  </a:lnTo>
                  <a:lnTo>
                    <a:pt x="1307" y="446"/>
                  </a:lnTo>
                  <a:lnTo>
                    <a:pt x="1310" y="442"/>
                  </a:lnTo>
                  <a:lnTo>
                    <a:pt x="1314" y="435"/>
                  </a:lnTo>
                  <a:lnTo>
                    <a:pt x="1312" y="429"/>
                  </a:lnTo>
                  <a:lnTo>
                    <a:pt x="1309" y="422"/>
                  </a:lnTo>
                  <a:lnTo>
                    <a:pt x="1302" y="419"/>
                  </a:lnTo>
                  <a:lnTo>
                    <a:pt x="1296" y="417"/>
                  </a:lnTo>
                  <a:lnTo>
                    <a:pt x="1288" y="421"/>
                  </a:lnTo>
                  <a:lnTo>
                    <a:pt x="1283" y="424"/>
                  </a:lnTo>
                  <a:lnTo>
                    <a:pt x="1248" y="459"/>
                  </a:lnTo>
                  <a:lnTo>
                    <a:pt x="1216" y="490"/>
                  </a:lnTo>
                  <a:lnTo>
                    <a:pt x="1181" y="518"/>
                  </a:lnTo>
                  <a:lnTo>
                    <a:pt x="1147" y="545"/>
                  </a:lnTo>
                  <a:lnTo>
                    <a:pt x="1110" y="571"/>
                  </a:lnTo>
                  <a:lnTo>
                    <a:pt x="1072" y="594"/>
                  </a:lnTo>
                  <a:lnTo>
                    <a:pt x="1034" y="616"/>
                  </a:lnTo>
                  <a:lnTo>
                    <a:pt x="995" y="636"/>
                  </a:lnTo>
                  <a:lnTo>
                    <a:pt x="954" y="653"/>
                  </a:lnTo>
                  <a:lnTo>
                    <a:pt x="914" y="670"/>
                  </a:lnTo>
                  <a:lnTo>
                    <a:pt x="873" y="682"/>
                  </a:lnTo>
                  <a:lnTo>
                    <a:pt x="832" y="695"/>
                  </a:lnTo>
                  <a:lnTo>
                    <a:pt x="789" y="704"/>
                  </a:lnTo>
                  <a:lnTo>
                    <a:pt x="749" y="712"/>
                  </a:lnTo>
                  <a:lnTo>
                    <a:pt x="708" y="716"/>
                  </a:lnTo>
                  <a:lnTo>
                    <a:pt x="667" y="720"/>
                  </a:lnTo>
                  <a:lnTo>
                    <a:pt x="626" y="720"/>
                  </a:lnTo>
                  <a:lnTo>
                    <a:pt x="590" y="718"/>
                  </a:lnTo>
                  <a:lnTo>
                    <a:pt x="552" y="715"/>
                  </a:lnTo>
                  <a:lnTo>
                    <a:pt x="513" y="708"/>
                  </a:lnTo>
                  <a:lnTo>
                    <a:pt x="471" y="700"/>
                  </a:lnTo>
                  <a:lnTo>
                    <a:pt x="428" y="691"/>
                  </a:lnTo>
                  <a:lnTo>
                    <a:pt x="386" y="678"/>
                  </a:lnTo>
                  <a:lnTo>
                    <a:pt x="342" y="663"/>
                  </a:lnTo>
                  <a:lnTo>
                    <a:pt x="299" y="645"/>
                  </a:lnTo>
                  <a:lnTo>
                    <a:pt x="257" y="624"/>
                  </a:lnTo>
                  <a:lnTo>
                    <a:pt x="218" y="602"/>
                  </a:lnTo>
                  <a:lnTo>
                    <a:pt x="178" y="577"/>
                  </a:lnTo>
                  <a:lnTo>
                    <a:pt x="142" y="548"/>
                  </a:lnTo>
                  <a:lnTo>
                    <a:pt x="111" y="518"/>
                  </a:lnTo>
                  <a:lnTo>
                    <a:pt x="82" y="484"/>
                  </a:lnTo>
                  <a:lnTo>
                    <a:pt x="57" y="448"/>
                  </a:lnTo>
                  <a:lnTo>
                    <a:pt x="38" y="408"/>
                  </a:lnTo>
                  <a:lnTo>
                    <a:pt x="51" y="385"/>
                  </a:lnTo>
                  <a:lnTo>
                    <a:pt x="64" y="362"/>
                  </a:lnTo>
                  <a:lnTo>
                    <a:pt x="79" y="340"/>
                  </a:lnTo>
                  <a:lnTo>
                    <a:pt x="92" y="319"/>
                  </a:lnTo>
                  <a:lnTo>
                    <a:pt x="108" y="299"/>
                  </a:lnTo>
                  <a:lnTo>
                    <a:pt x="123" y="280"/>
                  </a:lnTo>
                  <a:lnTo>
                    <a:pt x="139" y="261"/>
                  </a:lnTo>
                  <a:lnTo>
                    <a:pt x="157" y="243"/>
                  </a:lnTo>
                  <a:lnTo>
                    <a:pt x="173" y="225"/>
                  </a:lnTo>
                  <a:lnTo>
                    <a:pt x="193" y="209"/>
                  </a:lnTo>
                  <a:lnTo>
                    <a:pt x="211" y="193"/>
                  </a:lnTo>
                  <a:lnTo>
                    <a:pt x="231" y="178"/>
                  </a:lnTo>
                  <a:lnTo>
                    <a:pt x="250" y="164"/>
                  </a:lnTo>
                  <a:lnTo>
                    <a:pt x="271" y="149"/>
                  </a:lnTo>
                  <a:lnTo>
                    <a:pt x="293" y="136"/>
                  </a:lnTo>
                  <a:lnTo>
                    <a:pt x="316" y="123"/>
                  </a:lnTo>
                  <a:lnTo>
                    <a:pt x="360" y="100"/>
                  </a:lnTo>
                  <a:lnTo>
                    <a:pt x="404" y="83"/>
                  </a:lnTo>
                  <a:lnTo>
                    <a:pt x="450" y="67"/>
                  </a:lnTo>
                  <a:lnTo>
                    <a:pt x="497" y="54"/>
                  </a:lnTo>
                  <a:lnTo>
                    <a:pt x="543" y="44"/>
                  </a:lnTo>
                  <a:lnTo>
                    <a:pt x="592" y="37"/>
                  </a:lnTo>
                  <a:lnTo>
                    <a:pt x="639" y="34"/>
                  </a:lnTo>
                  <a:lnTo>
                    <a:pt x="688" y="33"/>
                  </a:lnTo>
                  <a:lnTo>
                    <a:pt x="737" y="36"/>
                  </a:lnTo>
                  <a:lnTo>
                    <a:pt x="786" y="42"/>
                  </a:lnTo>
                  <a:lnTo>
                    <a:pt x="835" y="50"/>
                  </a:lnTo>
                  <a:lnTo>
                    <a:pt x="884" y="62"/>
                  </a:lnTo>
                  <a:lnTo>
                    <a:pt x="935" y="78"/>
                  </a:lnTo>
                  <a:lnTo>
                    <a:pt x="984" y="96"/>
                  </a:lnTo>
                  <a:lnTo>
                    <a:pt x="1031" y="117"/>
                  </a:lnTo>
                  <a:lnTo>
                    <a:pt x="1080" y="141"/>
                  </a:lnTo>
                  <a:lnTo>
                    <a:pt x="1113" y="160"/>
                  </a:lnTo>
                  <a:lnTo>
                    <a:pt x="1144" y="181"/>
                  </a:lnTo>
                  <a:lnTo>
                    <a:pt x="1175" y="206"/>
                  </a:lnTo>
                  <a:lnTo>
                    <a:pt x="1204" y="231"/>
                  </a:lnTo>
                  <a:lnTo>
                    <a:pt x="1234" y="259"/>
                  </a:lnTo>
                  <a:lnTo>
                    <a:pt x="1261" y="288"/>
                  </a:lnTo>
                  <a:lnTo>
                    <a:pt x="1289" y="319"/>
                  </a:lnTo>
                  <a:lnTo>
                    <a:pt x="1315" y="351"/>
                  </a:lnTo>
                  <a:lnTo>
                    <a:pt x="1342" y="383"/>
                  </a:lnTo>
                  <a:lnTo>
                    <a:pt x="1366" y="417"/>
                  </a:lnTo>
                  <a:lnTo>
                    <a:pt x="1391" y="451"/>
                  </a:lnTo>
                  <a:lnTo>
                    <a:pt x="1413" y="487"/>
                  </a:lnTo>
                  <a:lnTo>
                    <a:pt x="1436" y="521"/>
                  </a:lnTo>
                  <a:lnTo>
                    <a:pt x="1458" y="555"/>
                  </a:lnTo>
                  <a:lnTo>
                    <a:pt x="1479" y="589"/>
                  </a:lnTo>
                  <a:lnTo>
                    <a:pt x="1500" y="621"/>
                  </a:lnTo>
                  <a:lnTo>
                    <a:pt x="1503" y="626"/>
                  </a:lnTo>
                  <a:lnTo>
                    <a:pt x="1507" y="628"/>
                  </a:lnTo>
                  <a:lnTo>
                    <a:pt x="1511" y="629"/>
                  </a:lnTo>
                  <a:lnTo>
                    <a:pt x="1516" y="629"/>
                  </a:lnTo>
                  <a:lnTo>
                    <a:pt x="1521" y="628"/>
                  </a:lnTo>
                  <a:lnTo>
                    <a:pt x="1526" y="624"/>
                  </a:lnTo>
                  <a:lnTo>
                    <a:pt x="1529" y="621"/>
                  </a:lnTo>
                  <a:lnTo>
                    <a:pt x="1531" y="616"/>
                  </a:lnTo>
                  <a:lnTo>
                    <a:pt x="1549" y="503"/>
                  </a:lnTo>
                  <a:lnTo>
                    <a:pt x="1557" y="359"/>
                  </a:lnTo>
                  <a:lnTo>
                    <a:pt x="1556" y="220"/>
                  </a:lnTo>
                  <a:lnTo>
                    <a:pt x="1546" y="115"/>
                  </a:lnTo>
                  <a:lnTo>
                    <a:pt x="1544" y="110"/>
                  </a:lnTo>
                  <a:lnTo>
                    <a:pt x="1541" y="105"/>
                  </a:lnTo>
                  <a:lnTo>
                    <a:pt x="1538" y="102"/>
                  </a:lnTo>
                  <a:lnTo>
                    <a:pt x="1531" y="100"/>
                  </a:lnTo>
                  <a:lnTo>
                    <a:pt x="1526" y="100"/>
                  </a:lnTo>
                  <a:lnTo>
                    <a:pt x="1521" y="104"/>
                  </a:lnTo>
                  <a:lnTo>
                    <a:pt x="1516" y="107"/>
                  </a:lnTo>
                  <a:lnTo>
                    <a:pt x="1513" y="112"/>
                  </a:lnTo>
                  <a:lnTo>
                    <a:pt x="1505" y="131"/>
                  </a:lnTo>
                  <a:lnTo>
                    <a:pt x="1495" y="152"/>
                  </a:lnTo>
                  <a:lnTo>
                    <a:pt x="1482" y="173"/>
                  </a:lnTo>
                  <a:lnTo>
                    <a:pt x="1469" y="196"/>
                  </a:lnTo>
                  <a:lnTo>
                    <a:pt x="1454" y="220"/>
                  </a:lnTo>
                  <a:lnTo>
                    <a:pt x="1436" y="244"/>
                  </a:lnTo>
                  <a:lnTo>
                    <a:pt x="1418" y="270"/>
                  </a:lnTo>
                  <a:lnTo>
                    <a:pt x="1397" y="296"/>
                  </a:lnTo>
                  <a:lnTo>
                    <a:pt x="1394" y="301"/>
                  </a:lnTo>
                  <a:lnTo>
                    <a:pt x="1394" y="307"/>
                  </a:lnTo>
                  <a:lnTo>
                    <a:pt x="1395" y="316"/>
                  </a:lnTo>
                  <a:lnTo>
                    <a:pt x="1400" y="320"/>
                  </a:lnTo>
                  <a:lnTo>
                    <a:pt x="1405" y="324"/>
                  </a:lnTo>
                  <a:lnTo>
                    <a:pt x="1413" y="324"/>
                  </a:lnTo>
                  <a:lnTo>
                    <a:pt x="1420" y="320"/>
                  </a:lnTo>
                  <a:lnTo>
                    <a:pt x="1425" y="317"/>
                  </a:lnTo>
                  <a:lnTo>
                    <a:pt x="1440" y="298"/>
                  </a:lnTo>
                  <a:lnTo>
                    <a:pt x="1453" y="280"/>
                  </a:lnTo>
                  <a:lnTo>
                    <a:pt x="1466" y="262"/>
                  </a:lnTo>
                  <a:lnTo>
                    <a:pt x="1479" y="244"/>
                  </a:lnTo>
                  <a:lnTo>
                    <a:pt x="1490" y="227"/>
                  </a:lnTo>
                  <a:lnTo>
                    <a:pt x="1500" y="210"/>
                  </a:lnTo>
                  <a:lnTo>
                    <a:pt x="1510" y="194"/>
                  </a:lnTo>
                  <a:lnTo>
                    <a:pt x="1520" y="178"/>
                  </a:lnTo>
                  <a:lnTo>
                    <a:pt x="1521" y="207"/>
                  </a:lnTo>
                  <a:lnTo>
                    <a:pt x="1521" y="240"/>
                  </a:lnTo>
                  <a:lnTo>
                    <a:pt x="1523" y="273"/>
                  </a:lnTo>
                  <a:lnTo>
                    <a:pt x="1523" y="309"/>
                  </a:lnTo>
                  <a:lnTo>
                    <a:pt x="1521" y="377"/>
                  </a:lnTo>
                  <a:lnTo>
                    <a:pt x="1520" y="445"/>
                  </a:lnTo>
                  <a:lnTo>
                    <a:pt x="1515" y="510"/>
                  </a:lnTo>
                  <a:lnTo>
                    <a:pt x="1507" y="568"/>
                  </a:lnTo>
                  <a:lnTo>
                    <a:pt x="1487" y="535"/>
                  </a:lnTo>
                  <a:lnTo>
                    <a:pt x="1466" y="503"/>
                  </a:lnTo>
                  <a:lnTo>
                    <a:pt x="1444" y="471"/>
                  </a:lnTo>
                  <a:lnTo>
                    <a:pt x="1422" y="437"/>
                  </a:lnTo>
                  <a:lnTo>
                    <a:pt x="1399" y="404"/>
                  </a:lnTo>
                  <a:lnTo>
                    <a:pt x="1376" y="372"/>
                  </a:lnTo>
                  <a:lnTo>
                    <a:pt x="1351" y="341"/>
                  </a:lnTo>
                  <a:lnTo>
                    <a:pt x="1327" y="309"/>
                  </a:lnTo>
                  <a:lnTo>
                    <a:pt x="1301" y="280"/>
                  </a:lnTo>
                  <a:lnTo>
                    <a:pt x="1275" y="251"/>
                  </a:lnTo>
                  <a:lnTo>
                    <a:pt x="1247" y="223"/>
                  </a:lnTo>
                  <a:lnTo>
                    <a:pt x="1219" y="196"/>
                  </a:lnTo>
                  <a:lnTo>
                    <a:pt x="1190" y="172"/>
                  </a:lnTo>
                  <a:lnTo>
                    <a:pt x="1160" y="149"/>
                  </a:lnTo>
                  <a:lnTo>
                    <a:pt x="1129" y="128"/>
                  </a:lnTo>
                  <a:lnTo>
                    <a:pt x="1096" y="110"/>
                  </a:lnTo>
                  <a:lnTo>
                    <a:pt x="1046" y="86"/>
                  </a:lnTo>
                  <a:lnTo>
                    <a:pt x="995" y="63"/>
                  </a:lnTo>
                  <a:lnTo>
                    <a:pt x="945" y="46"/>
                  </a:lnTo>
                  <a:lnTo>
                    <a:pt x="892" y="29"/>
                  </a:lnTo>
                  <a:lnTo>
                    <a:pt x="842" y="18"/>
                  </a:lnTo>
                  <a:lnTo>
                    <a:pt x="789" y="8"/>
                  </a:lnTo>
                  <a:lnTo>
                    <a:pt x="739" y="3"/>
                  </a:lnTo>
                  <a:lnTo>
                    <a:pt x="688" y="0"/>
                  </a:lnTo>
                  <a:lnTo>
                    <a:pt x="637" y="0"/>
                  </a:lnTo>
                  <a:lnTo>
                    <a:pt x="587" y="5"/>
                  </a:lnTo>
                  <a:lnTo>
                    <a:pt x="536" y="12"/>
                  </a:lnTo>
                  <a:lnTo>
                    <a:pt x="487" y="21"/>
                  </a:lnTo>
                  <a:lnTo>
                    <a:pt x="440" y="34"/>
                  </a:lnTo>
                  <a:lnTo>
                    <a:pt x="391" y="52"/>
                  </a:lnTo>
                  <a:lnTo>
                    <a:pt x="345" y="71"/>
                  </a:lnTo>
                  <a:lnTo>
                    <a:pt x="299"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6" name="Freeform 30"/>
            <p:cNvSpPr>
              <a:spLocks noChangeAspect="1"/>
            </p:cNvSpPr>
            <p:nvPr userDrawn="1"/>
          </p:nvSpPr>
          <p:spPr bwMode="auto">
            <a:xfrm>
              <a:off x="5259" y="180"/>
              <a:ext cx="193" cy="88"/>
            </a:xfrm>
            <a:custGeom>
              <a:avLst/>
              <a:gdLst>
                <a:gd name="T0" fmla="*/ 2 w 437"/>
                <a:gd name="T1" fmla="*/ 94 h 199"/>
                <a:gd name="T2" fmla="*/ 0 w 437"/>
                <a:gd name="T3" fmla="*/ 100 h 199"/>
                <a:gd name="T4" fmla="*/ 0 w 437"/>
                <a:gd name="T5" fmla="*/ 107 h 199"/>
                <a:gd name="T6" fmla="*/ 2 w 437"/>
                <a:gd name="T7" fmla="*/ 112 h 199"/>
                <a:gd name="T8" fmla="*/ 7 w 437"/>
                <a:gd name="T9" fmla="*/ 116 h 199"/>
                <a:gd name="T10" fmla="*/ 13 w 437"/>
                <a:gd name="T11" fmla="*/ 118 h 199"/>
                <a:gd name="T12" fmla="*/ 20 w 437"/>
                <a:gd name="T13" fmla="*/ 118 h 199"/>
                <a:gd name="T14" fmla="*/ 25 w 437"/>
                <a:gd name="T15" fmla="*/ 116 h 199"/>
                <a:gd name="T16" fmla="*/ 30 w 437"/>
                <a:gd name="T17" fmla="*/ 112 h 199"/>
                <a:gd name="T18" fmla="*/ 44 w 437"/>
                <a:gd name="T19" fmla="*/ 91 h 199"/>
                <a:gd name="T20" fmla="*/ 61 w 437"/>
                <a:gd name="T21" fmla="*/ 74 h 199"/>
                <a:gd name="T22" fmla="*/ 79 w 437"/>
                <a:gd name="T23" fmla="*/ 60 h 199"/>
                <a:gd name="T24" fmla="*/ 97 w 437"/>
                <a:gd name="T25" fmla="*/ 49 h 199"/>
                <a:gd name="T26" fmla="*/ 116 w 437"/>
                <a:gd name="T27" fmla="*/ 40 h 199"/>
                <a:gd name="T28" fmla="*/ 139 w 437"/>
                <a:gd name="T29" fmla="*/ 36 h 199"/>
                <a:gd name="T30" fmla="*/ 160 w 437"/>
                <a:gd name="T31" fmla="*/ 34 h 199"/>
                <a:gd name="T32" fmla="*/ 185 w 437"/>
                <a:gd name="T33" fmla="*/ 34 h 199"/>
                <a:gd name="T34" fmla="*/ 219 w 437"/>
                <a:gd name="T35" fmla="*/ 39 h 199"/>
                <a:gd name="T36" fmla="*/ 252 w 437"/>
                <a:gd name="T37" fmla="*/ 49 h 199"/>
                <a:gd name="T38" fmla="*/ 283 w 437"/>
                <a:gd name="T39" fmla="*/ 63 h 199"/>
                <a:gd name="T40" fmla="*/ 312 w 437"/>
                <a:gd name="T41" fmla="*/ 81 h 199"/>
                <a:gd name="T42" fmla="*/ 340 w 437"/>
                <a:gd name="T43" fmla="*/ 104 h 199"/>
                <a:gd name="T44" fmla="*/ 365 w 437"/>
                <a:gd name="T45" fmla="*/ 129 h 199"/>
                <a:gd name="T46" fmla="*/ 386 w 437"/>
                <a:gd name="T47" fmla="*/ 158 h 199"/>
                <a:gd name="T48" fmla="*/ 405 w 437"/>
                <a:gd name="T49" fmla="*/ 191 h 199"/>
                <a:gd name="T50" fmla="*/ 409 w 437"/>
                <a:gd name="T51" fmla="*/ 196 h 199"/>
                <a:gd name="T52" fmla="*/ 415 w 437"/>
                <a:gd name="T53" fmla="*/ 199 h 199"/>
                <a:gd name="T54" fmla="*/ 422 w 437"/>
                <a:gd name="T55" fmla="*/ 199 h 199"/>
                <a:gd name="T56" fmla="*/ 428 w 437"/>
                <a:gd name="T57" fmla="*/ 197 h 199"/>
                <a:gd name="T58" fmla="*/ 433 w 437"/>
                <a:gd name="T59" fmla="*/ 194 h 199"/>
                <a:gd name="T60" fmla="*/ 437 w 437"/>
                <a:gd name="T61" fmla="*/ 188 h 199"/>
                <a:gd name="T62" fmla="*/ 437 w 437"/>
                <a:gd name="T63" fmla="*/ 181 h 199"/>
                <a:gd name="T64" fmla="*/ 435 w 437"/>
                <a:gd name="T65" fmla="*/ 175 h 199"/>
                <a:gd name="T66" fmla="*/ 414 w 437"/>
                <a:gd name="T67" fmla="*/ 139 h 199"/>
                <a:gd name="T68" fmla="*/ 389 w 437"/>
                <a:gd name="T69" fmla="*/ 107 h 199"/>
                <a:gd name="T70" fmla="*/ 361 w 437"/>
                <a:gd name="T71" fmla="*/ 78 h 199"/>
                <a:gd name="T72" fmla="*/ 332 w 437"/>
                <a:gd name="T73" fmla="*/ 53 h 199"/>
                <a:gd name="T74" fmla="*/ 298 w 437"/>
                <a:gd name="T75" fmla="*/ 34 h 199"/>
                <a:gd name="T76" fmla="*/ 263 w 437"/>
                <a:gd name="T77" fmla="*/ 18 h 199"/>
                <a:gd name="T78" fmla="*/ 227 w 437"/>
                <a:gd name="T79" fmla="*/ 7 h 199"/>
                <a:gd name="T80" fmla="*/ 188 w 437"/>
                <a:gd name="T81" fmla="*/ 2 h 199"/>
                <a:gd name="T82" fmla="*/ 159 w 437"/>
                <a:gd name="T83" fmla="*/ 0 h 199"/>
                <a:gd name="T84" fmla="*/ 133 w 437"/>
                <a:gd name="T85" fmla="*/ 3 h 199"/>
                <a:gd name="T86" fmla="*/ 107 w 437"/>
                <a:gd name="T87" fmla="*/ 8 h 199"/>
                <a:gd name="T88" fmla="*/ 82 w 437"/>
                <a:gd name="T89" fmla="*/ 18 h 199"/>
                <a:gd name="T90" fmla="*/ 59 w 437"/>
                <a:gd name="T91" fmla="*/ 32 h 199"/>
                <a:gd name="T92" fmla="*/ 38 w 437"/>
                <a:gd name="T93" fmla="*/ 49 h 199"/>
                <a:gd name="T94" fmla="*/ 20 w 437"/>
                <a:gd name="T95" fmla="*/ 70 h 199"/>
                <a:gd name="T96" fmla="*/ 2 w 437"/>
                <a:gd name="T97" fmla="*/ 9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7" h="199">
                  <a:moveTo>
                    <a:pt x="2" y="94"/>
                  </a:moveTo>
                  <a:lnTo>
                    <a:pt x="0" y="100"/>
                  </a:lnTo>
                  <a:lnTo>
                    <a:pt x="0" y="107"/>
                  </a:lnTo>
                  <a:lnTo>
                    <a:pt x="2" y="112"/>
                  </a:lnTo>
                  <a:lnTo>
                    <a:pt x="7" y="116"/>
                  </a:lnTo>
                  <a:lnTo>
                    <a:pt x="13" y="118"/>
                  </a:lnTo>
                  <a:lnTo>
                    <a:pt x="20" y="118"/>
                  </a:lnTo>
                  <a:lnTo>
                    <a:pt x="25" y="116"/>
                  </a:lnTo>
                  <a:lnTo>
                    <a:pt x="30" y="112"/>
                  </a:lnTo>
                  <a:lnTo>
                    <a:pt x="44" y="91"/>
                  </a:lnTo>
                  <a:lnTo>
                    <a:pt x="61" y="74"/>
                  </a:lnTo>
                  <a:lnTo>
                    <a:pt x="79" y="60"/>
                  </a:lnTo>
                  <a:lnTo>
                    <a:pt x="97" y="49"/>
                  </a:lnTo>
                  <a:lnTo>
                    <a:pt x="116" y="40"/>
                  </a:lnTo>
                  <a:lnTo>
                    <a:pt x="139" y="36"/>
                  </a:lnTo>
                  <a:lnTo>
                    <a:pt x="160" y="34"/>
                  </a:lnTo>
                  <a:lnTo>
                    <a:pt x="185" y="34"/>
                  </a:lnTo>
                  <a:lnTo>
                    <a:pt x="219" y="39"/>
                  </a:lnTo>
                  <a:lnTo>
                    <a:pt x="252" y="49"/>
                  </a:lnTo>
                  <a:lnTo>
                    <a:pt x="283" y="63"/>
                  </a:lnTo>
                  <a:lnTo>
                    <a:pt x="312" y="81"/>
                  </a:lnTo>
                  <a:lnTo>
                    <a:pt x="340" y="104"/>
                  </a:lnTo>
                  <a:lnTo>
                    <a:pt x="365" y="129"/>
                  </a:lnTo>
                  <a:lnTo>
                    <a:pt x="386" y="158"/>
                  </a:lnTo>
                  <a:lnTo>
                    <a:pt x="405" y="191"/>
                  </a:lnTo>
                  <a:lnTo>
                    <a:pt x="409" y="196"/>
                  </a:lnTo>
                  <a:lnTo>
                    <a:pt x="415" y="199"/>
                  </a:lnTo>
                  <a:lnTo>
                    <a:pt x="422" y="199"/>
                  </a:lnTo>
                  <a:lnTo>
                    <a:pt x="428" y="197"/>
                  </a:lnTo>
                  <a:lnTo>
                    <a:pt x="433" y="194"/>
                  </a:lnTo>
                  <a:lnTo>
                    <a:pt x="437" y="188"/>
                  </a:lnTo>
                  <a:lnTo>
                    <a:pt x="437" y="181"/>
                  </a:lnTo>
                  <a:lnTo>
                    <a:pt x="435" y="175"/>
                  </a:lnTo>
                  <a:lnTo>
                    <a:pt x="414" y="139"/>
                  </a:lnTo>
                  <a:lnTo>
                    <a:pt x="389" y="107"/>
                  </a:lnTo>
                  <a:lnTo>
                    <a:pt x="361" y="78"/>
                  </a:lnTo>
                  <a:lnTo>
                    <a:pt x="332" y="53"/>
                  </a:lnTo>
                  <a:lnTo>
                    <a:pt x="298" y="34"/>
                  </a:lnTo>
                  <a:lnTo>
                    <a:pt x="263" y="18"/>
                  </a:lnTo>
                  <a:lnTo>
                    <a:pt x="227" y="7"/>
                  </a:lnTo>
                  <a:lnTo>
                    <a:pt x="188" y="2"/>
                  </a:lnTo>
                  <a:lnTo>
                    <a:pt x="159" y="0"/>
                  </a:lnTo>
                  <a:lnTo>
                    <a:pt x="133" y="3"/>
                  </a:lnTo>
                  <a:lnTo>
                    <a:pt x="107" y="8"/>
                  </a:lnTo>
                  <a:lnTo>
                    <a:pt x="82" y="18"/>
                  </a:lnTo>
                  <a:lnTo>
                    <a:pt x="59" y="32"/>
                  </a:lnTo>
                  <a:lnTo>
                    <a:pt x="38" y="49"/>
                  </a:lnTo>
                  <a:lnTo>
                    <a:pt x="20" y="70"/>
                  </a:lnTo>
                  <a:lnTo>
                    <a:pt x="2"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7" name="Freeform 31"/>
            <p:cNvSpPr>
              <a:spLocks noChangeAspect="1"/>
            </p:cNvSpPr>
            <p:nvPr userDrawn="1"/>
          </p:nvSpPr>
          <p:spPr bwMode="auto">
            <a:xfrm>
              <a:off x="5261" y="558"/>
              <a:ext cx="195" cy="86"/>
            </a:xfrm>
            <a:custGeom>
              <a:avLst/>
              <a:gdLst>
                <a:gd name="T0" fmla="*/ 400 w 441"/>
                <a:gd name="T1" fmla="*/ 34 h 195"/>
                <a:gd name="T2" fmla="*/ 378 w 441"/>
                <a:gd name="T3" fmla="*/ 72 h 195"/>
                <a:gd name="T4" fmla="*/ 348 w 441"/>
                <a:gd name="T5" fmla="*/ 106 h 195"/>
                <a:gd name="T6" fmla="*/ 312 w 441"/>
                <a:gd name="T7" fmla="*/ 132 h 195"/>
                <a:gd name="T8" fmla="*/ 276 w 441"/>
                <a:gd name="T9" fmla="*/ 150 h 195"/>
                <a:gd name="T10" fmla="*/ 235 w 441"/>
                <a:gd name="T11" fmla="*/ 160 h 195"/>
                <a:gd name="T12" fmla="*/ 185 w 441"/>
                <a:gd name="T13" fmla="*/ 160 h 195"/>
                <a:gd name="T14" fmla="*/ 128 w 441"/>
                <a:gd name="T15" fmla="*/ 148 h 195"/>
                <a:gd name="T16" fmla="*/ 87 w 441"/>
                <a:gd name="T17" fmla="*/ 131 h 195"/>
                <a:gd name="T18" fmla="*/ 69 w 441"/>
                <a:gd name="T19" fmla="*/ 121 h 195"/>
                <a:gd name="T20" fmla="*/ 53 w 441"/>
                <a:gd name="T21" fmla="*/ 111 h 195"/>
                <a:gd name="T22" fmla="*/ 36 w 441"/>
                <a:gd name="T23" fmla="*/ 98 h 195"/>
                <a:gd name="T24" fmla="*/ 25 w 441"/>
                <a:gd name="T25" fmla="*/ 89 h 195"/>
                <a:gd name="T26" fmla="*/ 10 w 441"/>
                <a:gd name="T27" fmla="*/ 90 h 195"/>
                <a:gd name="T28" fmla="*/ 2 w 441"/>
                <a:gd name="T29" fmla="*/ 98 h 195"/>
                <a:gd name="T30" fmla="*/ 2 w 441"/>
                <a:gd name="T31" fmla="*/ 113 h 195"/>
                <a:gd name="T32" fmla="*/ 15 w 441"/>
                <a:gd name="T33" fmla="*/ 124 h 195"/>
                <a:gd name="T34" fmla="*/ 33 w 441"/>
                <a:gd name="T35" fmla="*/ 139 h 195"/>
                <a:gd name="T36" fmla="*/ 51 w 441"/>
                <a:gd name="T37" fmla="*/ 150 h 195"/>
                <a:gd name="T38" fmla="*/ 71 w 441"/>
                <a:gd name="T39" fmla="*/ 161 h 195"/>
                <a:gd name="T40" fmla="*/ 118 w 441"/>
                <a:gd name="T41" fmla="*/ 181 h 195"/>
                <a:gd name="T42" fmla="*/ 183 w 441"/>
                <a:gd name="T43" fmla="*/ 194 h 195"/>
                <a:gd name="T44" fmla="*/ 240 w 441"/>
                <a:gd name="T45" fmla="*/ 194 h 195"/>
                <a:gd name="T46" fmla="*/ 286 w 441"/>
                <a:gd name="T47" fmla="*/ 182 h 195"/>
                <a:gd name="T48" fmla="*/ 329 w 441"/>
                <a:gd name="T49" fmla="*/ 163 h 195"/>
                <a:gd name="T50" fmla="*/ 371 w 441"/>
                <a:gd name="T51" fmla="*/ 131 h 195"/>
                <a:gd name="T52" fmla="*/ 405 w 441"/>
                <a:gd name="T53" fmla="*/ 92 h 195"/>
                <a:gd name="T54" fmla="*/ 430 w 441"/>
                <a:gd name="T55" fmla="*/ 47 h 195"/>
                <a:gd name="T56" fmla="*/ 441 w 441"/>
                <a:gd name="T57" fmla="*/ 16 h 195"/>
                <a:gd name="T58" fmla="*/ 435 w 441"/>
                <a:gd name="T59" fmla="*/ 5 h 195"/>
                <a:gd name="T60" fmla="*/ 423 w 441"/>
                <a:gd name="T61" fmla="*/ 0 h 195"/>
                <a:gd name="T62" fmla="*/ 412 w 441"/>
                <a:gd name="T63" fmla="*/ 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1" h="195">
                  <a:moveTo>
                    <a:pt x="409" y="13"/>
                  </a:moveTo>
                  <a:lnTo>
                    <a:pt x="400" y="34"/>
                  </a:lnTo>
                  <a:lnTo>
                    <a:pt x="389" y="55"/>
                  </a:lnTo>
                  <a:lnTo>
                    <a:pt x="378" y="72"/>
                  </a:lnTo>
                  <a:lnTo>
                    <a:pt x="363" y="90"/>
                  </a:lnTo>
                  <a:lnTo>
                    <a:pt x="348" y="106"/>
                  </a:lnTo>
                  <a:lnTo>
                    <a:pt x="330" y="121"/>
                  </a:lnTo>
                  <a:lnTo>
                    <a:pt x="312" y="132"/>
                  </a:lnTo>
                  <a:lnTo>
                    <a:pt x="293" y="144"/>
                  </a:lnTo>
                  <a:lnTo>
                    <a:pt x="276" y="150"/>
                  </a:lnTo>
                  <a:lnTo>
                    <a:pt x="257" y="155"/>
                  </a:lnTo>
                  <a:lnTo>
                    <a:pt x="235" y="160"/>
                  </a:lnTo>
                  <a:lnTo>
                    <a:pt x="211" y="161"/>
                  </a:lnTo>
                  <a:lnTo>
                    <a:pt x="185" y="160"/>
                  </a:lnTo>
                  <a:lnTo>
                    <a:pt x="157" y="156"/>
                  </a:lnTo>
                  <a:lnTo>
                    <a:pt x="128" y="148"/>
                  </a:lnTo>
                  <a:lnTo>
                    <a:pt x="97" y="135"/>
                  </a:lnTo>
                  <a:lnTo>
                    <a:pt x="87" y="131"/>
                  </a:lnTo>
                  <a:lnTo>
                    <a:pt x="77" y="126"/>
                  </a:lnTo>
                  <a:lnTo>
                    <a:pt x="69" y="121"/>
                  </a:lnTo>
                  <a:lnTo>
                    <a:pt x="61" y="116"/>
                  </a:lnTo>
                  <a:lnTo>
                    <a:pt x="53" y="111"/>
                  </a:lnTo>
                  <a:lnTo>
                    <a:pt x="44" y="105"/>
                  </a:lnTo>
                  <a:lnTo>
                    <a:pt x="36" y="98"/>
                  </a:lnTo>
                  <a:lnTo>
                    <a:pt x="30" y="92"/>
                  </a:lnTo>
                  <a:lnTo>
                    <a:pt x="25" y="89"/>
                  </a:lnTo>
                  <a:lnTo>
                    <a:pt x="18" y="89"/>
                  </a:lnTo>
                  <a:lnTo>
                    <a:pt x="10" y="90"/>
                  </a:lnTo>
                  <a:lnTo>
                    <a:pt x="5" y="93"/>
                  </a:lnTo>
                  <a:lnTo>
                    <a:pt x="2" y="98"/>
                  </a:lnTo>
                  <a:lnTo>
                    <a:pt x="0" y="105"/>
                  </a:lnTo>
                  <a:lnTo>
                    <a:pt x="2" y="113"/>
                  </a:lnTo>
                  <a:lnTo>
                    <a:pt x="7" y="118"/>
                  </a:lnTo>
                  <a:lnTo>
                    <a:pt x="15" y="124"/>
                  </a:lnTo>
                  <a:lnTo>
                    <a:pt x="23" y="132"/>
                  </a:lnTo>
                  <a:lnTo>
                    <a:pt x="33" y="139"/>
                  </a:lnTo>
                  <a:lnTo>
                    <a:pt x="41" y="144"/>
                  </a:lnTo>
                  <a:lnTo>
                    <a:pt x="51" y="150"/>
                  </a:lnTo>
                  <a:lnTo>
                    <a:pt x="61" y="156"/>
                  </a:lnTo>
                  <a:lnTo>
                    <a:pt x="71" y="161"/>
                  </a:lnTo>
                  <a:lnTo>
                    <a:pt x="82" y="166"/>
                  </a:lnTo>
                  <a:lnTo>
                    <a:pt x="118" y="181"/>
                  </a:lnTo>
                  <a:lnTo>
                    <a:pt x="152" y="189"/>
                  </a:lnTo>
                  <a:lnTo>
                    <a:pt x="183" y="194"/>
                  </a:lnTo>
                  <a:lnTo>
                    <a:pt x="213" y="195"/>
                  </a:lnTo>
                  <a:lnTo>
                    <a:pt x="240" y="194"/>
                  </a:lnTo>
                  <a:lnTo>
                    <a:pt x="265" y="189"/>
                  </a:lnTo>
                  <a:lnTo>
                    <a:pt x="286" y="182"/>
                  </a:lnTo>
                  <a:lnTo>
                    <a:pt x="306" y="174"/>
                  </a:lnTo>
                  <a:lnTo>
                    <a:pt x="329" y="163"/>
                  </a:lnTo>
                  <a:lnTo>
                    <a:pt x="350" y="148"/>
                  </a:lnTo>
                  <a:lnTo>
                    <a:pt x="371" y="131"/>
                  </a:lnTo>
                  <a:lnTo>
                    <a:pt x="389" y="113"/>
                  </a:lnTo>
                  <a:lnTo>
                    <a:pt x="405" y="92"/>
                  </a:lnTo>
                  <a:lnTo>
                    <a:pt x="418" y="71"/>
                  </a:lnTo>
                  <a:lnTo>
                    <a:pt x="430" y="47"/>
                  </a:lnTo>
                  <a:lnTo>
                    <a:pt x="440" y="22"/>
                  </a:lnTo>
                  <a:lnTo>
                    <a:pt x="441" y="16"/>
                  </a:lnTo>
                  <a:lnTo>
                    <a:pt x="440" y="9"/>
                  </a:lnTo>
                  <a:lnTo>
                    <a:pt x="435" y="5"/>
                  </a:lnTo>
                  <a:lnTo>
                    <a:pt x="430" y="1"/>
                  </a:lnTo>
                  <a:lnTo>
                    <a:pt x="423" y="0"/>
                  </a:lnTo>
                  <a:lnTo>
                    <a:pt x="417" y="1"/>
                  </a:lnTo>
                  <a:lnTo>
                    <a:pt x="412" y="6"/>
                  </a:lnTo>
                  <a:lnTo>
                    <a:pt x="409" y="1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8" name="Freeform 32"/>
            <p:cNvSpPr>
              <a:spLocks noChangeAspect="1"/>
            </p:cNvSpPr>
            <p:nvPr userDrawn="1"/>
          </p:nvSpPr>
          <p:spPr bwMode="auto">
            <a:xfrm>
              <a:off x="5076" y="341"/>
              <a:ext cx="128" cy="124"/>
            </a:xfrm>
            <a:custGeom>
              <a:avLst/>
              <a:gdLst>
                <a:gd name="T0" fmla="*/ 36 w 291"/>
                <a:gd name="T1" fmla="*/ 66 h 281"/>
                <a:gd name="T2" fmla="*/ 21 w 291"/>
                <a:gd name="T3" fmla="*/ 89 h 281"/>
                <a:gd name="T4" fmla="*/ 11 w 291"/>
                <a:gd name="T5" fmla="*/ 111 h 281"/>
                <a:gd name="T6" fmla="*/ 3 w 291"/>
                <a:gd name="T7" fmla="*/ 137 h 281"/>
                <a:gd name="T8" fmla="*/ 0 w 291"/>
                <a:gd name="T9" fmla="*/ 163 h 281"/>
                <a:gd name="T10" fmla="*/ 0 w 291"/>
                <a:gd name="T11" fmla="*/ 189 h 281"/>
                <a:gd name="T12" fmla="*/ 7 w 291"/>
                <a:gd name="T13" fmla="*/ 212 h 281"/>
                <a:gd name="T14" fmla="*/ 20 w 291"/>
                <a:gd name="T15" fmla="*/ 234 h 281"/>
                <a:gd name="T16" fmla="*/ 38 w 291"/>
                <a:gd name="T17" fmla="*/ 254 h 281"/>
                <a:gd name="T18" fmla="*/ 57 w 291"/>
                <a:gd name="T19" fmla="*/ 267 h 281"/>
                <a:gd name="T20" fmla="*/ 78 w 291"/>
                <a:gd name="T21" fmla="*/ 275 h 281"/>
                <a:gd name="T22" fmla="*/ 100 w 291"/>
                <a:gd name="T23" fmla="*/ 279 h 281"/>
                <a:gd name="T24" fmla="*/ 124 w 291"/>
                <a:gd name="T25" fmla="*/ 281 h 281"/>
                <a:gd name="T26" fmla="*/ 147 w 291"/>
                <a:gd name="T27" fmla="*/ 279 h 281"/>
                <a:gd name="T28" fmla="*/ 170 w 291"/>
                <a:gd name="T29" fmla="*/ 275 h 281"/>
                <a:gd name="T30" fmla="*/ 193 w 291"/>
                <a:gd name="T31" fmla="*/ 267 h 281"/>
                <a:gd name="T32" fmla="*/ 212 w 291"/>
                <a:gd name="T33" fmla="*/ 257 h 281"/>
                <a:gd name="T34" fmla="*/ 237 w 291"/>
                <a:gd name="T35" fmla="*/ 237 h 281"/>
                <a:gd name="T36" fmla="*/ 258 w 291"/>
                <a:gd name="T37" fmla="*/ 213 h 281"/>
                <a:gd name="T38" fmla="*/ 274 w 291"/>
                <a:gd name="T39" fmla="*/ 184 h 281"/>
                <a:gd name="T40" fmla="*/ 286 w 291"/>
                <a:gd name="T41" fmla="*/ 152 h 281"/>
                <a:gd name="T42" fmla="*/ 291 w 291"/>
                <a:gd name="T43" fmla="*/ 118 h 281"/>
                <a:gd name="T44" fmla="*/ 289 w 291"/>
                <a:gd name="T45" fmla="*/ 85 h 281"/>
                <a:gd name="T46" fmla="*/ 279 w 291"/>
                <a:gd name="T47" fmla="*/ 56 h 281"/>
                <a:gd name="T48" fmla="*/ 260 w 291"/>
                <a:gd name="T49" fmla="*/ 31 h 281"/>
                <a:gd name="T50" fmla="*/ 234 w 291"/>
                <a:gd name="T51" fmla="*/ 13 h 281"/>
                <a:gd name="T52" fmla="*/ 206 w 291"/>
                <a:gd name="T53" fmla="*/ 3 h 281"/>
                <a:gd name="T54" fmla="*/ 175 w 291"/>
                <a:gd name="T55" fmla="*/ 0 h 281"/>
                <a:gd name="T56" fmla="*/ 142 w 291"/>
                <a:gd name="T57" fmla="*/ 3 h 281"/>
                <a:gd name="T58" fmla="*/ 111 w 291"/>
                <a:gd name="T59" fmla="*/ 13 h 281"/>
                <a:gd name="T60" fmla="*/ 82 w 291"/>
                <a:gd name="T61" fmla="*/ 26 h 281"/>
                <a:gd name="T62" fmla="*/ 57 w 291"/>
                <a:gd name="T63" fmla="*/ 45 h 281"/>
                <a:gd name="T64" fmla="*/ 36 w 291"/>
                <a:gd name="T65" fmla="*/ 6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1" h="281">
                  <a:moveTo>
                    <a:pt x="36" y="66"/>
                  </a:moveTo>
                  <a:lnTo>
                    <a:pt x="21" y="89"/>
                  </a:lnTo>
                  <a:lnTo>
                    <a:pt x="11" y="111"/>
                  </a:lnTo>
                  <a:lnTo>
                    <a:pt x="3" y="137"/>
                  </a:lnTo>
                  <a:lnTo>
                    <a:pt x="0" y="163"/>
                  </a:lnTo>
                  <a:lnTo>
                    <a:pt x="0" y="189"/>
                  </a:lnTo>
                  <a:lnTo>
                    <a:pt x="7" y="212"/>
                  </a:lnTo>
                  <a:lnTo>
                    <a:pt x="20" y="234"/>
                  </a:lnTo>
                  <a:lnTo>
                    <a:pt x="38" y="254"/>
                  </a:lnTo>
                  <a:lnTo>
                    <a:pt x="57" y="267"/>
                  </a:lnTo>
                  <a:lnTo>
                    <a:pt x="78" y="275"/>
                  </a:lnTo>
                  <a:lnTo>
                    <a:pt x="100" y="279"/>
                  </a:lnTo>
                  <a:lnTo>
                    <a:pt x="124" y="281"/>
                  </a:lnTo>
                  <a:lnTo>
                    <a:pt x="147" y="279"/>
                  </a:lnTo>
                  <a:lnTo>
                    <a:pt x="170" y="275"/>
                  </a:lnTo>
                  <a:lnTo>
                    <a:pt x="193" y="267"/>
                  </a:lnTo>
                  <a:lnTo>
                    <a:pt x="212" y="257"/>
                  </a:lnTo>
                  <a:lnTo>
                    <a:pt x="237" y="237"/>
                  </a:lnTo>
                  <a:lnTo>
                    <a:pt x="258" y="213"/>
                  </a:lnTo>
                  <a:lnTo>
                    <a:pt x="274" y="184"/>
                  </a:lnTo>
                  <a:lnTo>
                    <a:pt x="286" y="152"/>
                  </a:lnTo>
                  <a:lnTo>
                    <a:pt x="291" y="118"/>
                  </a:lnTo>
                  <a:lnTo>
                    <a:pt x="289" y="85"/>
                  </a:lnTo>
                  <a:lnTo>
                    <a:pt x="279" y="56"/>
                  </a:lnTo>
                  <a:lnTo>
                    <a:pt x="260" y="31"/>
                  </a:lnTo>
                  <a:lnTo>
                    <a:pt x="234" y="13"/>
                  </a:lnTo>
                  <a:lnTo>
                    <a:pt x="206" y="3"/>
                  </a:lnTo>
                  <a:lnTo>
                    <a:pt x="175" y="0"/>
                  </a:lnTo>
                  <a:lnTo>
                    <a:pt x="142" y="3"/>
                  </a:lnTo>
                  <a:lnTo>
                    <a:pt x="111" y="13"/>
                  </a:lnTo>
                  <a:lnTo>
                    <a:pt x="82" y="26"/>
                  </a:lnTo>
                  <a:lnTo>
                    <a:pt x="57" y="45"/>
                  </a:lnTo>
                  <a:lnTo>
                    <a:pt x="36"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4129" name="Freeform 33"/>
            <p:cNvSpPr>
              <a:spLocks noChangeAspect="1" noEditPoints="1"/>
            </p:cNvSpPr>
            <p:nvPr userDrawn="1"/>
          </p:nvSpPr>
          <p:spPr bwMode="auto">
            <a:xfrm>
              <a:off x="5103" y="368"/>
              <a:ext cx="61" cy="63"/>
            </a:xfrm>
            <a:custGeom>
              <a:avLst/>
              <a:gdLst>
                <a:gd name="T0" fmla="*/ 20 w 138"/>
                <a:gd name="T1" fmla="*/ 30 h 141"/>
                <a:gd name="T2" fmla="*/ 12 w 138"/>
                <a:gd name="T3" fmla="*/ 41 h 141"/>
                <a:gd name="T4" fmla="*/ 5 w 138"/>
                <a:gd name="T5" fmla="*/ 52 h 141"/>
                <a:gd name="T6" fmla="*/ 2 w 138"/>
                <a:gd name="T7" fmla="*/ 65 h 141"/>
                <a:gd name="T8" fmla="*/ 0 w 138"/>
                <a:gd name="T9" fmla="*/ 78 h 141"/>
                <a:gd name="T10" fmla="*/ 2 w 138"/>
                <a:gd name="T11" fmla="*/ 91 h 141"/>
                <a:gd name="T12" fmla="*/ 5 w 138"/>
                <a:gd name="T13" fmla="*/ 104 h 141"/>
                <a:gd name="T14" fmla="*/ 14 w 138"/>
                <a:gd name="T15" fmla="*/ 115 h 141"/>
                <a:gd name="T16" fmla="*/ 23 w 138"/>
                <a:gd name="T17" fmla="*/ 125 h 141"/>
                <a:gd name="T18" fmla="*/ 30 w 138"/>
                <a:gd name="T19" fmla="*/ 130 h 141"/>
                <a:gd name="T20" fmla="*/ 38 w 138"/>
                <a:gd name="T21" fmla="*/ 135 h 141"/>
                <a:gd name="T22" fmla="*/ 45 w 138"/>
                <a:gd name="T23" fmla="*/ 138 h 141"/>
                <a:gd name="T24" fmla="*/ 53 w 138"/>
                <a:gd name="T25" fmla="*/ 140 h 141"/>
                <a:gd name="T26" fmla="*/ 59 w 138"/>
                <a:gd name="T27" fmla="*/ 141 h 141"/>
                <a:gd name="T28" fmla="*/ 67 w 138"/>
                <a:gd name="T29" fmla="*/ 140 h 141"/>
                <a:gd name="T30" fmla="*/ 76 w 138"/>
                <a:gd name="T31" fmla="*/ 140 h 141"/>
                <a:gd name="T32" fmla="*/ 84 w 138"/>
                <a:gd name="T33" fmla="*/ 136 h 141"/>
                <a:gd name="T34" fmla="*/ 94 w 138"/>
                <a:gd name="T35" fmla="*/ 131 h 141"/>
                <a:gd name="T36" fmla="*/ 102 w 138"/>
                <a:gd name="T37" fmla="*/ 127 h 141"/>
                <a:gd name="T38" fmla="*/ 112 w 138"/>
                <a:gd name="T39" fmla="*/ 118 h 141"/>
                <a:gd name="T40" fmla="*/ 118 w 138"/>
                <a:gd name="T41" fmla="*/ 110 h 141"/>
                <a:gd name="T42" fmla="*/ 125 w 138"/>
                <a:gd name="T43" fmla="*/ 102 h 141"/>
                <a:gd name="T44" fmla="*/ 131 w 138"/>
                <a:gd name="T45" fmla="*/ 93 h 141"/>
                <a:gd name="T46" fmla="*/ 134 w 138"/>
                <a:gd name="T47" fmla="*/ 83 h 141"/>
                <a:gd name="T48" fmla="*/ 138 w 138"/>
                <a:gd name="T49" fmla="*/ 72 h 141"/>
                <a:gd name="T50" fmla="*/ 138 w 138"/>
                <a:gd name="T51" fmla="*/ 55 h 141"/>
                <a:gd name="T52" fmla="*/ 134 w 138"/>
                <a:gd name="T53" fmla="*/ 41 h 141"/>
                <a:gd name="T54" fmla="*/ 126 w 138"/>
                <a:gd name="T55" fmla="*/ 26 h 141"/>
                <a:gd name="T56" fmla="*/ 115 w 138"/>
                <a:gd name="T57" fmla="*/ 15 h 141"/>
                <a:gd name="T58" fmla="*/ 102 w 138"/>
                <a:gd name="T59" fmla="*/ 7 h 141"/>
                <a:gd name="T60" fmla="*/ 89 w 138"/>
                <a:gd name="T61" fmla="*/ 2 h 141"/>
                <a:gd name="T62" fmla="*/ 77 w 138"/>
                <a:gd name="T63" fmla="*/ 0 h 141"/>
                <a:gd name="T64" fmla="*/ 64 w 138"/>
                <a:gd name="T65" fmla="*/ 2 h 141"/>
                <a:gd name="T66" fmla="*/ 51 w 138"/>
                <a:gd name="T67" fmla="*/ 5 h 141"/>
                <a:gd name="T68" fmla="*/ 40 w 138"/>
                <a:gd name="T69" fmla="*/ 12 h 141"/>
                <a:gd name="T70" fmla="*/ 30 w 138"/>
                <a:gd name="T71" fmla="*/ 20 h 141"/>
                <a:gd name="T72" fmla="*/ 20 w 138"/>
                <a:gd name="T73" fmla="*/ 30 h 141"/>
                <a:gd name="T74" fmla="*/ 45 w 138"/>
                <a:gd name="T75" fmla="*/ 99 h 141"/>
                <a:gd name="T76" fmla="*/ 45 w 138"/>
                <a:gd name="T77" fmla="*/ 99 h 141"/>
                <a:gd name="T78" fmla="*/ 35 w 138"/>
                <a:gd name="T79" fmla="*/ 86 h 141"/>
                <a:gd name="T80" fmla="*/ 35 w 138"/>
                <a:gd name="T81" fmla="*/ 72 h 141"/>
                <a:gd name="T82" fmla="*/ 40 w 138"/>
                <a:gd name="T83" fmla="*/ 60 h 141"/>
                <a:gd name="T84" fmla="*/ 46 w 138"/>
                <a:gd name="T85" fmla="*/ 51 h 141"/>
                <a:gd name="T86" fmla="*/ 51 w 138"/>
                <a:gd name="T87" fmla="*/ 46 h 141"/>
                <a:gd name="T88" fmla="*/ 63 w 138"/>
                <a:gd name="T89" fmla="*/ 38 h 141"/>
                <a:gd name="T90" fmla="*/ 77 w 138"/>
                <a:gd name="T91" fmla="*/ 34 h 141"/>
                <a:gd name="T92" fmla="*/ 94 w 138"/>
                <a:gd name="T93" fmla="*/ 41 h 141"/>
                <a:gd name="T94" fmla="*/ 98 w 138"/>
                <a:gd name="T95" fmla="*/ 46 h 141"/>
                <a:gd name="T96" fmla="*/ 102 w 138"/>
                <a:gd name="T97" fmla="*/ 52 h 141"/>
                <a:gd name="T98" fmla="*/ 103 w 138"/>
                <a:gd name="T99" fmla="*/ 60 h 141"/>
                <a:gd name="T100" fmla="*/ 103 w 138"/>
                <a:gd name="T101" fmla="*/ 68 h 141"/>
                <a:gd name="T102" fmla="*/ 98 w 138"/>
                <a:gd name="T103" fmla="*/ 80 h 141"/>
                <a:gd name="T104" fmla="*/ 92 w 138"/>
                <a:gd name="T105" fmla="*/ 89 h 141"/>
                <a:gd name="T106" fmla="*/ 82 w 138"/>
                <a:gd name="T107" fmla="*/ 99 h 141"/>
                <a:gd name="T108" fmla="*/ 72 w 138"/>
                <a:gd name="T109" fmla="*/ 106 h 141"/>
                <a:gd name="T110" fmla="*/ 66 w 138"/>
                <a:gd name="T111" fmla="*/ 107 h 141"/>
                <a:gd name="T112" fmla="*/ 58 w 138"/>
                <a:gd name="T113" fmla="*/ 107 h 141"/>
                <a:gd name="T114" fmla="*/ 51 w 138"/>
                <a:gd name="T115" fmla="*/ 104 h 141"/>
                <a:gd name="T116" fmla="*/ 45 w 138"/>
                <a:gd name="T117" fmla="*/ 99 h 141"/>
                <a:gd name="T118" fmla="*/ 23 w 138"/>
                <a:gd name="T119" fmla="*/ 125 h 141"/>
                <a:gd name="T120" fmla="*/ 23 w 138"/>
                <a:gd name="T121" fmla="*/ 125 h 141"/>
                <a:gd name="T122" fmla="*/ 23 w 138"/>
                <a:gd name="T123" fmla="*/ 125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8" h="141">
                  <a:moveTo>
                    <a:pt x="20" y="30"/>
                  </a:moveTo>
                  <a:lnTo>
                    <a:pt x="12" y="41"/>
                  </a:lnTo>
                  <a:lnTo>
                    <a:pt x="5" y="52"/>
                  </a:lnTo>
                  <a:lnTo>
                    <a:pt x="2" y="65"/>
                  </a:lnTo>
                  <a:lnTo>
                    <a:pt x="0" y="78"/>
                  </a:lnTo>
                  <a:lnTo>
                    <a:pt x="2" y="91"/>
                  </a:lnTo>
                  <a:lnTo>
                    <a:pt x="5" y="104"/>
                  </a:lnTo>
                  <a:lnTo>
                    <a:pt x="14" y="115"/>
                  </a:lnTo>
                  <a:lnTo>
                    <a:pt x="23" y="125"/>
                  </a:lnTo>
                  <a:lnTo>
                    <a:pt x="30" y="130"/>
                  </a:lnTo>
                  <a:lnTo>
                    <a:pt x="38" y="135"/>
                  </a:lnTo>
                  <a:lnTo>
                    <a:pt x="45" y="138"/>
                  </a:lnTo>
                  <a:lnTo>
                    <a:pt x="53" y="140"/>
                  </a:lnTo>
                  <a:lnTo>
                    <a:pt x="59" y="141"/>
                  </a:lnTo>
                  <a:lnTo>
                    <a:pt x="67" y="140"/>
                  </a:lnTo>
                  <a:lnTo>
                    <a:pt x="76" y="140"/>
                  </a:lnTo>
                  <a:lnTo>
                    <a:pt x="84" y="136"/>
                  </a:lnTo>
                  <a:lnTo>
                    <a:pt x="94" y="131"/>
                  </a:lnTo>
                  <a:lnTo>
                    <a:pt x="102" y="127"/>
                  </a:lnTo>
                  <a:lnTo>
                    <a:pt x="112" y="118"/>
                  </a:lnTo>
                  <a:lnTo>
                    <a:pt x="118" y="110"/>
                  </a:lnTo>
                  <a:lnTo>
                    <a:pt x="125" y="102"/>
                  </a:lnTo>
                  <a:lnTo>
                    <a:pt x="131" y="93"/>
                  </a:lnTo>
                  <a:lnTo>
                    <a:pt x="134" y="83"/>
                  </a:lnTo>
                  <a:lnTo>
                    <a:pt x="138" y="72"/>
                  </a:lnTo>
                  <a:lnTo>
                    <a:pt x="138" y="55"/>
                  </a:lnTo>
                  <a:lnTo>
                    <a:pt x="134" y="41"/>
                  </a:lnTo>
                  <a:lnTo>
                    <a:pt x="126" y="26"/>
                  </a:lnTo>
                  <a:lnTo>
                    <a:pt x="115" y="15"/>
                  </a:lnTo>
                  <a:lnTo>
                    <a:pt x="102" y="7"/>
                  </a:lnTo>
                  <a:lnTo>
                    <a:pt x="89" y="2"/>
                  </a:lnTo>
                  <a:lnTo>
                    <a:pt x="77" y="0"/>
                  </a:lnTo>
                  <a:lnTo>
                    <a:pt x="64" y="2"/>
                  </a:lnTo>
                  <a:lnTo>
                    <a:pt x="51" y="5"/>
                  </a:lnTo>
                  <a:lnTo>
                    <a:pt x="40" y="12"/>
                  </a:lnTo>
                  <a:lnTo>
                    <a:pt x="30" y="20"/>
                  </a:lnTo>
                  <a:lnTo>
                    <a:pt x="20" y="30"/>
                  </a:lnTo>
                  <a:close/>
                  <a:moveTo>
                    <a:pt x="45" y="99"/>
                  </a:moveTo>
                  <a:lnTo>
                    <a:pt x="45" y="99"/>
                  </a:lnTo>
                  <a:lnTo>
                    <a:pt x="35" y="86"/>
                  </a:lnTo>
                  <a:lnTo>
                    <a:pt x="35" y="72"/>
                  </a:lnTo>
                  <a:lnTo>
                    <a:pt x="40" y="60"/>
                  </a:lnTo>
                  <a:lnTo>
                    <a:pt x="46" y="51"/>
                  </a:lnTo>
                  <a:lnTo>
                    <a:pt x="51" y="46"/>
                  </a:lnTo>
                  <a:lnTo>
                    <a:pt x="63" y="38"/>
                  </a:lnTo>
                  <a:lnTo>
                    <a:pt x="77" y="34"/>
                  </a:lnTo>
                  <a:lnTo>
                    <a:pt x="94" y="41"/>
                  </a:lnTo>
                  <a:lnTo>
                    <a:pt x="98" y="46"/>
                  </a:lnTo>
                  <a:lnTo>
                    <a:pt x="102" y="52"/>
                  </a:lnTo>
                  <a:lnTo>
                    <a:pt x="103" y="60"/>
                  </a:lnTo>
                  <a:lnTo>
                    <a:pt x="103" y="68"/>
                  </a:lnTo>
                  <a:lnTo>
                    <a:pt x="98" y="80"/>
                  </a:lnTo>
                  <a:lnTo>
                    <a:pt x="92" y="89"/>
                  </a:lnTo>
                  <a:lnTo>
                    <a:pt x="82" y="99"/>
                  </a:lnTo>
                  <a:lnTo>
                    <a:pt x="72" y="106"/>
                  </a:lnTo>
                  <a:lnTo>
                    <a:pt x="66" y="107"/>
                  </a:lnTo>
                  <a:lnTo>
                    <a:pt x="58" y="107"/>
                  </a:lnTo>
                  <a:lnTo>
                    <a:pt x="51" y="104"/>
                  </a:lnTo>
                  <a:lnTo>
                    <a:pt x="45" y="99"/>
                  </a:lnTo>
                  <a:close/>
                  <a:moveTo>
                    <a:pt x="23" y="125"/>
                  </a:moveTo>
                  <a:lnTo>
                    <a:pt x="23" y="125"/>
                  </a:lnTo>
                  <a:lnTo>
                    <a:pt x="23" y="1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hf hdr="0" dt="0"/>
  <p:txStyles>
    <p:titleStyle>
      <a:lvl1pPr algn="l" rtl="0" fontAlgn="base">
        <a:spcBef>
          <a:spcPct val="0"/>
        </a:spcBef>
        <a:spcAft>
          <a:spcPct val="0"/>
        </a:spcAft>
        <a:defRPr sz="4400" kern="1200">
          <a:solidFill>
            <a:schemeClr val="accent2"/>
          </a:solidFill>
          <a:latin typeface="+mj-lt"/>
          <a:ea typeface="+mj-ea"/>
          <a:cs typeface="+mj-cs"/>
        </a:defRPr>
      </a:lvl1pPr>
      <a:lvl2pPr algn="l" rtl="0" fontAlgn="base">
        <a:spcBef>
          <a:spcPct val="0"/>
        </a:spcBef>
        <a:spcAft>
          <a:spcPct val="0"/>
        </a:spcAft>
        <a:defRPr sz="4400">
          <a:solidFill>
            <a:schemeClr val="accent2"/>
          </a:solidFill>
          <a:latin typeface="Comic Sans MS" panose="030F0702030302020204" pitchFamily="66" charset="0"/>
        </a:defRPr>
      </a:lvl2pPr>
      <a:lvl3pPr algn="l" rtl="0" fontAlgn="base">
        <a:spcBef>
          <a:spcPct val="0"/>
        </a:spcBef>
        <a:spcAft>
          <a:spcPct val="0"/>
        </a:spcAft>
        <a:defRPr sz="4400">
          <a:solidFill>
            <a:schemeClr val="accent2"/>
          </a:solidFill>
          <a:latin typeface="Comic Sans MS" panose="030F0702030302020204" pitchFamily="66" charset="0"/>
        </a:defRPr>
      </a:lvl3pPr>
      <a:lvl4pPr algn="l" rtl="0" fontAlgn="base">
        <a:spcBef>
          <a:spcPct val="0"/>
        </a:spcBef>
        <a:spcAft>
          <a:spcPct val="0"/>
        </a:spcAft>
        <a:defRPr sz="4400">
          <a:solidFill>
            <a:schemeClr val="accent2"/>
          </a:solidFill>
          <a:latin typeface="Comic Sans MS" panose="030F0702030302020204" pitchFamily="66" charset="0"/>
        </a:defRPr>
      </a:lvl4pPr>
      <a:lvl5pPr algn="l" rtl="0" fontAlgn="base">
        <a:spcBef>
          <a:spcPct val="0"/>
        </a:spcBef>
        <a:spcAft>
          <a:spcPct val="0"/>
        </a:spcAft>
        <a:defRPr sz="4400">
          <a:solidFill>
            <a:schemeClr val="accent2"/>
          </a:solidFill>
          <a:latin typeface="Comic Sans MS" panose="030F0702030302020204" pitchFamily="66" charset="0"/>
        </a:defRPr>
      </a:lvl5pPr>
      <a:lvl6pPr marL="457200" algn="l" rtl="0" fontAlgn="base">
        <a:spcBef>
          <a:spcPct val="0"/>
        </a:spcBef>
        <a:spcAft>
          <a:spcPct val="0"/>
        </a:spcAft>
        <a:defRPr sz="4400">
          <a:solidFill>
            <a:schemeClr val="accent2"/>
          </a:solidFill>
          <a:latin typeface="Comic Sans MS" panose="030F0702030302020204" pitchFamily="66" charset="0"/>
        </a:defRPr>
      </a:lvl6pPr>
      <a:lvl7pPr marL="914400" algn="l" rtl="0" fontAlgn="base">
        <a:spcBef>
          <a:spcPct val="0"/>
        </a:spcBef>
        <a:spcAft>
          <a:spcPct val="0"/>
        </a:spcAft>
        <a:defRPr sz="4400">
          <a:solidFill>
            <a:schemeClr val="accent2"/>
          </a:solidFill>
          <a:latin typeface="Comic Sans MS" panose="030F0702030302020204" pitchFamily="66" charset="0"/>
        </a:defRPr>
      </a:lvl7pPr>
      <a:lvl8pPr marL="1371600" algn="l" rtl="0" fontAlgn="base">
        <a:spcBef>
          <a:spcPct val="0"/>
        </a:spcBef>
        <a:spcAft>
          <a:spcPct val="0"/>
        </a:spcAft>
        <a:defRPr sz="4400">
          <a:solidFill>
            <a:schemeClr val="accent2"/>
          </a:solidFill>
          <a:latin typeface="Comic Sans MS" panose="030F0702030302020204" pitchFamily="66" charset="0"/>
        </a:defRPr>
      </a:lvl8pPr>
      <a:lvl9pPr marL="1828800" algn="l" rtl="0" fontAlgn="base">
        <a:spcBef>
          <a:spcPct val="0"/>
        </a:spcBef>
        <a:spcAft>
          <a:spcPct val="0"/>
        </a:spcAft>
        <a:defRPr sz="4400">
          <a:solidFill>
            <a:schemeClr val="accent2"/>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accent2"/>
          </a:solidFill>
          <a:latin typeface="+mn-lt"/>
          <a:ea typeface="+mn-ea"/>
          <a:cs typeface="+mn-cs"/>
        </a:defRPr>
      </a:lvl1pPr>
      <a:lvl2pPr marL="742950" indent="-285750" algn="l" rtl="0" fontAlgn="base">
        <a:spcBef>
          <a:spcPct val="20000"/>
        </a:spcBef>
        <a:spcAft>
          <a:spcPct val="0"/>
        </a:spcAft>
        <a:buChar char="–"/>
        <a:defRPr sz="2800" kern="1200">
          <a:solidFill>
            <a:schemeClr val="accent2"/>
          </a:solidFill>
          <a:latin typeface="+mn-lt"/>
          <a:ea typeface="+mn-ea"/>
          <a:cs typeface="+mn-cs"/>
        </a:defRPr>
      </a:lvl2pPr>
      <a:lvl3pPr marL="1143000" indent="-228600" algn="l" rtl="0" fontAlgn="base">
        <a:spcBef>
          <a:spcPct val="20000"/>
        </a:spcBef>
        <a:spcAft>
          <a:spcPct val="0"/>
        </a:spcAft>
        <a:buChar char="•"/>
        <a:defRPr sz="2400" kern="1200">
          <a:solidFill>
            <a:schemeClr val="accent2"/>
          </a:solidFill>
          <a:latin typeface="+mn-lt"/>
          <a:ea typeface="+mn-ea"/>
          <a:cs typeface="+mn-cs"/>
        </a:defRPr>
      </a:lvl3pPr>
      <a:lvl4pPr marL="1600200" indent="-228600" algn="l" rtl="0" fontAlgn="base">
        <a:spcBef>
          <a:spcPct val="20000"/>
        </a:spcBef>
        <a:spcAft>
          <a:spcPct val="0"/>
        </a:spcAft>
        <a:buChar char="–"/>
        <a:defRPr sz="2000" kern="1200">
          <a:solidFill>
            <a:schemeClr val="accent2"/>
          </a:solidFill>
          <a:latin typeface="+mn-lt"/>
          <a:ea typeface="+mn-ea"/>
          <a:cs typeface="+mn-cs"/>
        </a:defRPr>
      </a:lvl4pPr>
      <a:lvl5pPr marL="2057400" indent="-228600" algn="l" rtl="0" fontAlgn="base">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1.xml"/><Relationship Id="rId1" Type="http://schemas.openxmlformats.org/officeDocument/2006/relationships/slideLayout" Target="../slideLayouts/slideLayout16.xml"/><Relationship Id="rId4" Type="http://schemas.openxmlformats.org/officeDocument/2006/relationships/image" Target="../media/image18.gif"/></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464050" y="800100"/>
            <a:ext cx="3240088" cy="1406525"/>
          </a:xfrm>
        </p:spPr>
        <p:txBody>
          <a:bodyPr/>
          <a:lstStyle/>
          <a:p>
            <a:r>
              <a:rPr lang="nb-NO" altLang="nb-NO" sz="3600"/>
              <a:t>Det handle </a:t>
            </a:r>
            <a:br>
              <a:rPr lang="nb-NO" altLang="nb-NO" sz="3600"/>
            </a:br>
            <a:r>
              <a:rPr lang="nb-NO" altLang="nb-NO" sz="3600"/>
              <a:t>også om å trives…....</a:t>
            </a:r>
          </a:p>
        </p:txBody>
      </p:sp>
      <p:sp>
        <p:nvSpPr>
          <p:cNvPr id="2084" name="Rectangle 36"/>
          <p:cNvSpPr>
            <a:spLocks noGrp="1" noChangeArrowheads="1"/>
          </p:cNvSpPr>
          <p:nvPr>
            <p:ph type="subTitle" idx="1"/>
          </p:nvPr>
        </p:nvSpPr>
        <p:spPr>
          <a:xfrm>
            <a:off x="4473575" y="2600325"/>
            <a:ext cx="4338638" cy="3313113"/>
          </a:xfrm>
          <a:noFill/>
          <a:ln/>
        </p:spPr>
        <p:txBody>
          <a:bodyPr/>
          <a:lstStyle/>
          <a:p>
            <a:r>
              <a:rPr lang="nb-NO" altLang="nb-NO"/>
              <a:t>Arbeidsmiljø er mer enn bare støy, kulde og avgasser.</a:t>
            </a: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bunntekst 3"/>
          <p:cNvSpPr>
            <a:spLocks noGrp="1"/>
          </p:cNvSpPr>
          <p:nvPr>
            <p:ph type="ftr" sz="quarter" idx="10"/>
          </p:nvPr>
        </p:nvSpPr>
        <p:spPr/>
        <p:txBody>
          <a:body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p>
            <a:fld id="{7DF0E33B-4D67-4E59-A4EF-F2041FE78298}" type="slidenum">
              <a:rPr lang="nb-NO" altLang="nb-NO"/>
              <a:pPr/>
              <a:t>10</a:t>
            </a:fld>
            <a:endParaRPr lang="nb-NO" altLang="nb-NO"/>
          </a:p>
        </p:txBody>
      </p:sp>
      <p:sp>
        <p:nvSpPr>
          <p:cNvPr id="44034" name="Rectangle 2"/>
          <p:cNvSpPr>
            <a:spLocks noGrp="1" noChangeArrowheads="1"/>
          </p:cNvSpPr>
          <p:nvPr>
            <p:ph type="title"/>
          </p:nvPr>
        </p:nvSpPr>
        <p:spPr/>
        <p:txBody>
          <a:bodyPr/>
          <a:lstStyle/>
          <a:p>
            <a:r>
              <a:rPr lang="nb-NO" altLang="nb-NO" sz="3600" b="1"/>
              <a:t>mer om møtene:</a:t>
            </a:r>
          </a:p>
        </p:txBody>
      </p:sp>
      <p:sp>
        <p:nvSpPr>
          <p:cNvPr id="44035" name="Rectangle 3"/>
          <p:cNvSpPr>
            <a:spLocks noGrp="1" noChangeArrowheads="1"/>
          </p:cNvSpPr>
          <p:nvPr>
            <p:ph type="body" idx="1"/>
          </p:nvPr>
        </p:nvSpPr>
        <p:spPr/>
        <p:txBody>
          <a:bodyPr/>
          <a:lstStyle/>
          <a:p>
            <a:pPr marL="0" indent="0">
              <a:buFontTx/>
              <a:buNone/>
            </a:pPr>
            <a:r>
              <a:rPr lang="nb-NO" altLang="nb-NO"/>
              <a:t>”Nei, det finner dem ut selv der oppe om det trengs å prate om noe… med arbeidsfolkene”</a:t>
            </a:r>
          </a:p>
          <a:p>
            <a:pPr marL="0" indent="0">
              <a:buFontTx/>
              <a:buNone/>
            </a:pPr>
            <a:endParaRPr lang="nb-NO" altLang="nb-NO"/>
          </a:p>
          <a:p>
            <a:pPr marL="0" indent="0">
              <a:buFontTx/>
              <a:buNone/>
            </a:pPr>
            <a:r>
              <a:rPr lang="nb-NO" altLang="nb-NO"/>
              <a:t>”Hvis de ansatte får spørsmål og sånn, da er det ikke mange som sier noe. Da tør dem ikke si noe. Vi skal prøve å få slutt på det, så vi får en dialog……”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3"/>
          <p:cNvSpPr>
            <a:spLocks noGrp="1"/>
          </p:cNvSpPr>
          <p:nvPr>
            <p:ph type="ftr" sz="quarter" idx="10"/>
          </p:nvPr>
        </p:nvSpPr>
        <p:spPr/>
        <p:txBody>
          <a:bodyPr/>
          <a:lstStyle/>
          <a:p>
            <a:r>
              <a:rPr lang="nb-NO" altLang="nb-NO"/>
              <a:t>© 2005 Arbeids- og miljømedisinsk avdeling UNN HF</a:t>
            </a:r>
          </a:p>
        </p:txBody>
      </p:sp>
      <p:sp>
        <p:nvSpPr>
          <p:cNvPr id="6" name="Plassholder for lysbildenummer 4"/>
          <p:cNvSpPr>
            <a:spLocks noGrp="1"/>
          </p:cNvSpPr>
          <p:nvPr>
            <p:ph type="sldNum" sz="quarter" idx="11"/>
          </p:nvPr>
        </p:nvSpPr>
        <p:spPr/>
        <p:txBody>
          <a:bodyPr/>
          <a:lstStyle/>
          <a:p>
            <a:fld id="{22B5A038-6C8B-41CE-AFB5-AD29FDCB11AF}" type="slidenum">
              <a:rPr lang="nb-NO" altLang="nb-NO"/>
              <a:pPr/>
              <a:t>11</a:t>
            </a:fld>
            <a:endParaRPr lang="nb-NO" altLang="nb-NO"/>
          </a:p>
        </p:txBody>
      </p:sp>
      <p:sp>
        <p:nvSpPr>
          <p:cNvPr id="18434" name="Rectangle 2"/>
          <p:cNvSpPr>
            <a:spLocks noGrp="1" noChangeArrowheads="1"/>
          </p:cNvSpPr>
          <p:nvPr>
            <p:ph type="title"/>
          </p:nvPr>
        </p:nvSpPr>
        <p:spPr>
          <a:xfrm>
            <a:off x="576263" y="7938"/>
            <a:ext cx="7054850" cy="1981200"/>
          </a:xfrm>
        </p:spPr>
        <p:txBody>
          <a:bodyPr/>
          <a:lstStyle/>
          <a:p>
            <a:r>
              <a:rPr lang="nb-NO" altLang="nb-NO" sz="3200"/>
              <a:t/>
            </a:r>
            <a:br>
              <a:rPr lang="nb-NO" altLang="nb-NO" sz="3200"/>
            </a:br>
            <a:r>
              <a:rPr lang="nb-NO" altLang="nb-NO" sz="3200"/>
              <a:t/>
            </a:r>
            <a:br>
              <a:rPr lang="nb-NO" altLang="nb-NO" sz="3200"/>
            </a:br>
            <a:r>
              <a:rPr lang="nb-NO" altLang="nb-NO" sz="3200"/>
              <a:t/>
            </a:r>
            <a:br>
              <a:rPr lang="nb-NO" altLang="nb-NO" sz="3200"/>
            </a:br>
            <a:r>
              <a:rPr lang="nb-NO" altLang="nb-NO" sz="3200"/>
              <a:t/>
            </a:r>
            <a:br>
              <a:rPr lang="nb-NO" altLang="nb-NO" sz="3200"/>
            </a:br>
            <a:r>
              <a:rPr lang="nb-NO" altLang="nb-NO" sz="3200"/>
              <a:t/>
            </a:r>
            <a:br>
              <a:rPr lang="nb-NO" altLang="nb-NO" sz="3200"/>
            </a:br>
            <a:r>
              <a:rPr lang="nb-NO" altLang="nb-NO" sz="3200"/>
              <a:t/>
            </a:r>
            <a:br>
              <a:rPr lang="nb-NO" altLang="nb-NO" sz="3200"/>
            </a:br>
            <a:r>
              <a:rPr lang="nb-NO" altLang="nb-NO" sz="3200" b="1"/>
              <a:t>Det formelle - melderutiner</a:t>
            </a:r>
            <a:r>
              <a:rPr lang="nb-NO" altLang="nb-NO" sz="3200"/>
              <a:t/>
            </a:r>
            <a:br>
              <a:rPr lang="nb-NO" altLang="nb-NO" sz="3200"/>
            </a:br>
            <a:r>
              <a:rPr lang="nb-NO" altLang="nb-NO" sz="3200"/>
              <a:t/>
            </a:r>
            <a:br>
              <a:rPr lang="nb-NO" altLang="nb-NO" sz="3200"/>
            </a:br>
            <a:r>
              <a:rPr lang="nb-NO" altLang="nb-NO" sz="3200"/>
              <a:t>Er det noen vits å si fra??</a:t>
            </a:r>
          </a:p>
        </p:txBody>
      </p:sp>
      <p:sp>
        <p:nvSpPr>
          <p:cNvPr id="18435" name="Rectangle 3"/>
          <p:cNvSpPr>
            <a:spLocks noGrp="1" noChangeArrowheads="1"/>
          </p:cNvSpPr>
          <p:nvPr>
            <p:ph type="body" idx="1"/>
          </p:nvPr>
        </p:nvSpPr>
        <p:spPr>
          <a:xfrm>
            <a:off x="611188" y="2312988"/>
            <a:ext cx="8002587" cy="3813175"/>
          </a:xfrm>
        </p:spPr>
        <p:txBody>
          <a:bodyPr/>
          <a:lstStyle/>
          <a:p>
            <a:pPr>
              <a:buFontTx/>
              <a:buNone/>
            </a:pPr>
            <a:r>
              <a:rPr lang="nb-NO" altLang="nb-NO"/>
              <a:t>Hva må til:</a:t>
            </a:r>
          </a:p>
          <a:p>
            <a:r>
              <a:rPr lang="nb-NO" altLang="nb-NO"/>
              <a:t>Legge merke til</a:t>
            </a:r>
          </a:p>
          <a:p>
            <a:r>
              <a:rPr lang="nb-NO" altLang="nb-NO"/>
              <a:t>Formidle</a:t>
            </a:r>
          </a:p>
          <a:p>
            <a:r>
              <a:rPr lang="nb-NO" altLang="nb-NO"/>
              <a:t>Ha en mottaker</a:t>
            </a:r>
          </a:p>
          <a:p>
            <a:r>
              <a:rPr lang="nb-NO" altLang="nb-NO"/>
              <a:t>IVERKSETTE, HANDLE, GJØRE</a:t>
            </a:r>
          </a:p>
        </p:txBody>
      </p:sp>
      <p:pic>
        <p:nvPicPr>
          <p:cNvPr id="18436" name="Picture 4" descr="MCj029101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8375" y="1449388"/>
            <a:ext cx="1738313" cy="828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ssholder for bunntekst 5"/>
          <p:cNvSpPr>
            <a:spLocks noGrp="1"/>
          </p:cNvSpPr>
          <p:nvPr>
            <p:ph type="ftr" sz="quarter" idx="10"/>
          </p:nvPr>
        </p:nvSpPr>
        <p:spPr/>
        <p:txBody>
          <a:bodyPr/>
          <a:lstStyle/>
          <a:p>
            <a:r>
              <a:rPr lang="nb-NO" altLang="nb-NO"/>
              <a:t>© 2005 Arbeids- og miljømedisinsk avdeling UNN HF</a:t>
            </a:r>
          </a:p>
        </p:txBody>
      </p:sp>
      <p:sp>
        <p:nvSpPr>
          <p:cNvPr id="10" name="Plassholder for lysbildenummer 6"/>
          <p:cNvSpPr>
            <a:spLocks noGrp="1"/>
          </p:cNvSpPr>
          <p:nvPr>
            <p:ph type="sldNum" sz="quarter" idx="11"/>
          </p:nvPr>
        </p:nvSpPr>
        <p:spPr/>
        <p:txBody>
          <a:bodyPr/>
          <a:lstStyle/>
          <a:p>
            <a:fld id="{B525F88E-ED72-4E40-80D5-FAE37FBBC244}" type="slidenum">
              <a:rPr lang="nb-NO" altLang="nb-NO"/>
              <a:pPr/>
              <a:t>12</a:t>
            </a:fld>
            <a:endParaRPr lang="nb-NO" altLang="nb-NO"/>
          </a:p>
        </p:txBody>
      </p:sp>
      <p:sp>
        <p:nvSpPr>
          <p:cNvPr id="16386" name="Rectangle 2"/>
          <p:cNvSpPr>
            <a:spLocks noGrp="1" noChangeArrowheads="1"/>
          </p:cNvSpPr>
          <p:nvPr>
            <p:ph type="title"/>
          </p:nvPr>
        </p:nvSpPr>
        <p:spPr/>
        <p:txBody>
          <a:bodyPr/>
          <a:lstStyle/>
          <a:p>
            <a:r>
              <a:rPr lang="nb-NO" altLang="nb-NO" sz="3600" b="1"/>
              <a:t>Det formelle - papirene</a:t>
            </a:r>
          </a:p>
        </p:txBody>
      </p:sp>
      <p:sp>
        <p:nvSpPr>
          <p:cNvPr id="16387" name="Rectangle 3"/>
          <p:cNvSpPr>
            <a:spLocks noGrp="1" noChangeArrowheads="1"/>
          </p:cNvSpPr>
          <p:nvPr>
            <p:ph type="body" sz="half" idx="1"/>
          </p:nvPr>
        </p:nvSpPr>
        <p:spPr/>
        <p:txBody>
          <a:bodyPr/>
          <a:lstStyle/>
          <a:p>
            <a:r>
              <a:rPr lang="nb-NO" altLang="nb-NO" sz="2800"/>
              <a:t>Kjekt å ha…?</a:t>
            </a:r>
          </a:p>
        </p:txBody>
      </p:sp>
      <p:pic>
        <p:nvPicPr>
          <p:cNvPr id="16398" name="Picture 14" descr="MCj02382670000[1]"/>
          <p:cNvPicPr>
            <a:picLocks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395288" y="2924175"/>
            <a:ext cx="5148262" cy="304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401" name="Text Box 17"/>
          <p:cNvSpPr txBox="1">
            <a:spLocks noChangeArrowheads="1"/>
          </p:cNvSpPr>
          <p:nvPr/>
        </p:nvSpPr>
        <p:spPr bwMode="auto">
          <a:xfrm>
            <a:off x="4211638" y="4365625"/>
            <a:ext cx="468312" cy="102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altLang="nb-NO" sz="1800">
                <a:solidFill>
                  <a:schemeClr val="tx1"/>
                </a:solidFill>
              </a:rPr>
              <a:t>H</a:t>
            </a:r>
          </a:p>
          <a:p>
            <a:r>
              <a:rPr lang="nb-NO" altLang="nb-NO" sz="1800">
                <a:solidFill>
                  <a:schemeClr val="tx1"/>
                </a:solidFill>
              </a:rPr>
              <a:t>M</a:t>
            </a:r>
          </a:p>
          <a:p>
            <a:r>
              <a:rPr lang="nb-NO" altLang="nb-NO" sz="1800">
                <a:solidFill>
                  <a:schemeClr val="tx1"/>
                </a:solidFill>
              </a:rPr>
              <a:t>S</a:t>
            </a:r>
          </a:p>
        </p:txBody>
      </p:sp>
      <p:pic>
        <p:nvPicPr>
          <p:cNvPr id="16402" name="Picture 18" descr="MCj02382670000[1]"/>
          <p:cNvPicPr>
            <a:picLocks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2951163" y="3465513"/>
            <a:ext cx="4192587" cy="2476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404" name="Picture 20" descr="MCj023826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3438" y="3644900"/>
            <a:ext cx="4371975" cy="2581275"/>
          </a:xfrm>
          <a:prstGeom prst="rect">
            <a:avLst/>
          </a:prstGeom>
          <a:noFill/>
          <a:extLst>
            <a:ext uri="{909E8E84-426E-40DD-AFC4-6F175D3DCCD1}">
              <a14:hiddenFill xmlns:a14="http://schemas.microsoft.com/office/drawing/2010/main">
                <a:solidFill>
                  <a:srgbClr val="FFFFFF"/>
                </a:solidFill>
              </a14:hiddenFill>
            </a:ext>
          </a:extLst>
        </p:spPr>
      </p:pic>
      <p:sp>
        <p:nvSpPr>
          <p:cNvPr id="16406" name="Text Box 22"/>
          <p:cNvSpPr txBox="1">
            <a:spLocks noChangeArrowheads="1"/>
          </p:cNvSpPr>
          <p:nvPr/>
        </p:nvSpPr>
        <p:spPr bwMode="auto">
          <a:xfrm>
            <a:off x="4248150" y="4005263"/>
            <a:ext cx="395288" cy="161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50000"/>
              </a:lnSpc>
              <a:spcBef>
                <a:spcPct val="50000"/>
              </a:spcBef>
            </a:pPr>
            <a:endParaRPr lang="nb-NO" altLang="nb-NO" sz="1800">
              <a:solidFill>
                <a:schemeClr val="tx1"/>
              </a:solidFill>
            </a:endParaRPr>
          </a:p>
          <a:p>
            <a:pPr>
              <a:lnSpc>
                <a:spcPct val="50000"/>
              </a:lnSpc>
              <a:spcBef>
                <a:spcPct val="50000"/>
              </a:spcBef>
            </a:pPr>
            <a:endParaRPr lang="nb-NO" altLang="nb-NO" sz="1800">
              <a:solidFill>
                <a:schemeClr val="tx1"/>
              </a:solidFill>
            </a:endParaRPr>
          </a:p>
          <a:p>
            <a:pPr>
              <a:lnSpc>
                <a:spcPct val="50000"/>
              </a:lnSpc>
              <a:spcBef>
                <a:spcPct val="50000"/>
              </a:spcBef>
            </a:pPr>
            <a:endParaRPr lang="nb-NO" altLang="nb-NO" sz="1800">
              <a:solidFill>
                <a:schemeClr val="tx1"/>
              </a:solidFill>
            </a:endParaRPr>
          </a:p>
          <a:p>
            <a:pPr>
              <a:lnSpc>
                <a:spcPct val="50000"/>
              </a:lnSpc>
              <a:spcBef>
                <a:spcPct val="50000"/>
              </a:spcBef>
            </a:pPr>
            <a:r>
              <a:rPr lang="nb-NO" altLang="nb-NO" sz="1800">
                <a:solidFill>
                  <a:schemeClr val="tx1"/>
                </a:solidFill>
              </a:rPr>
              <a:t>H</a:t>
            </a:r>
          </a:p>
          <a:p>
            <a:pPr>
              <a:lnSpc>
                <a:spcPct val="50000"/>
              </a:lnSpc>
              <a:spcBef>
                <a:spcPct val="50000"/>
              </a:spcBef>
            </a:pPr>
            <a:r>
              <a:rPr lang="nb-NO" altLang="nb-NO" sz="1800">
                <a:solidFill>
                  <a:schemeClr val="tx1"/>
                </a:solidFill>
              </a:rPr>
              <a:t>M</a:t>
            </a:r>
          </a:p>
          <a:p>
            <a:pPr>
              <a:lnSpc>
                <a:spcPct val="50000"/>
              </a:lnSpc>
              <a:spcBef>
                <a:spcPct val="50000"/>
              </a:spcBef>
            </a:pPr>
            <a:r>
              <a:rPr lang="nb-NO" altLang="nb-NO" sz="1800">
                <a:solidFill>
                  <a:schemeClr val="tx1"/>
                </a:solidFill>
              </a:rPr>
              <a: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4"/>
          <p:cNvSpPr>
            <a:spLocks noGrp="1"/>
          </p:cNvSpPr>
          <p:nvPr>
            <p:ph type="ftr" sz="quarter" idx="10"/>
          </p:nvPr>
        </p:nvSpPr>
        <p:spPr/>
        <p:txBody>
          <a:bodyPr/>
          <a:lstStyle/>
          <a:p>
            <a:r>
              <a:rPr lang="nb-NO" altLang="nb-NO"/>
              <a:t>© 2005 Arbeids- og miljømedisinsk avdeling UNN HF</a:t>
            </a:r>
          </a:p>
        </p:txBody>
      </p:sp>
      <p:sp>
        <p:nvSpPr>
          <p:cNvPr id="6" name="Plassholder for lysbildenummer 5"/>
          <p:cNvSpPr>
            <a:spLocks noGrp="1"/>
          </p:cNvSpPr>
          <p:nvPr>
            <p:ph type="sldNum" sz="quarter" idx="11"/>
          </p:nvPr>
        </p:nvSpPr>
        <p:spPr/>
        <p:txBody>
          <a:bodyPr/>
          <a:lstStyle/>
          <a:p>
            <a:fld id="{CC296F02-3FBC-4BB0-B5C7-D83A269AF89A}" type="slidenum">
              <a:rPr lang="nb-NO" altLang="nb-NO"/>
              <a:pPr/>
              <a:t>13</a:t>
            </a:fld>
            <a:endParaRPr lang="nb-NO" altLang="nb-NO"/>
          </a:p>
        </p:txBody>
      </p:sp>
      <p:sp>
        <p:nvSpPr>
          <p:cNvPr id="17410" name="Rectangle 2"/>
          <p:cNvSpPr>
            <a:spLocks noGrp="1" noChangeArrowheads="1"/>
          </p:cNvSpPr>
          <p:nvPr>
            <p:ph type="title"/>
          </p:nvPr>
        </p:nvSpPr>
        <p:spPr/>
        <p:txBody>
          <a:bodyPr/>
          <a:lstStyle/>
          <a:p>
            <a:r>
              <a:rPr lang="nb-NO" altLang="nb-NO" b="1"/>
              <a:t>Ha papirene i orden!</a:t>
            </a:r>
          </a:p>
        </p:txBody>
      </p:sp>
      <p:sp>
        <p:nvSpPr>
          <p:cNvPr id="17411" name="Rectangle 3"/>
          <p:cNvSpPr>
            <a:spLocks noGrp="1" noChangeArrowheads="1"/>
          </p:cNvSpPr>
          <p:nvPr>
            <p:ph type="body" sz="half" idx="2"/>
          </p:nvPr>
        </p:nvSpPr>
        <p:spPr>
          <a:xfrm>
            <a:off x="4686300" y="1600200"/>
            <a:ext cx="3927475" cy="4525963"/>
          </a:xfrm>
        </p:spPr>
        <p:txBody>
          <a:bodyPr/>
          <a:lstStyle/>
          <a:p>
            <a:r>
              <a:rPr lang="nb-NO" altLang="nb-NO" sz="2800"/>
              <a:t>Forenkling</a:t>
            </a:r>
          </a:p>
          <a:p>
            <a:r>
              <a:rPr lang="nb-NO" altLang="nb-NO" sz="2800"/>
              <a:t>Tilgjengelig</a:t>
            </a:r>
          </a:p>
          <a:p>
            <a:r>
              <a:rPr lang="nb-NO" altLang="nb-NO" sz="2800"/>
              <a:t>Brukervennlig </a:t>
            </a:r>
          </a:p>
          <a:p>
            <a:r>
              <a:rPr lang="nb-NO" altLang="nb-NO" sz="2800"/>
              <a:t>Forsvarlig</a:t>
            </a:r>
          </a:p>
          <a:p>
            <a:r>
              <a:rPr lang="nb-NO" altLang="nb-NO" sz="2800"/>
              <a:t>Lokal tilpasning</a:t>
            </a:r>
          </a:p>
          <a:p>
            <a:endParaRPr lang="nb-NO" altLang="nb-NO" sz="2800"/>
          </a:p>
        </p:txBody>
      </p:sp>
      <p:pic>
        <p:nvPicPr>
          <p:cNvPr id="17412" name="Picture 4" descr="MCBS01098_0000[1]"/>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1054100" y="2128838"/>
            <a:ext cx="3041650" cy="3468687"/>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lassholder for bunntekst 5"/>
          <p:cNvSpPr>
            <a:spLocks noGrp="1"/>
          </p:cNvSpPr>
          <p:nvPr>
            <p:ph type="ftr" sz="quarter" idx="10"/>
          </p:nvPr>
        </p:nvSpPr>
        <p:spPr/>
        <p:txBody>
          <a:bodyPr/>
          <a:lstStyle/>
          <a:p>
            <a:r>
              <a:rPr lang="nb-NO" altLang="nb-NO"/>
              <a:t>© 2005 Arbeids- og miljømedisinsk avdeling UNN HF</a:t>
            </a:r>
          </a:p>
        </p:txBody>
      </p:sp>
      <p:sp>
        <p:nvSpPr>
          <p:cNvPr id="25" name="Plassholder for lysbildenummer 6"/>
          <p:cNvSpPr>
            <a:spLocks noGrp="1"/>
          </p:cNvSpPr>
          <p:nvPr>
            <p:ph type="sldNum" sz="quarter" idx="11"/>
          </p:nvPr>
        </p:nvSpPr>
        <p:spPr/>
        <p:txBody>
          <a:bodyPr/>
          <a:lstStyle/>
          <a:p>
            <a:fld id="{4D95A0E1-A780-49E1-8DF2-36959E1AE1AE}" type="slidenum">
              <a:rPr lang="nb-NO" altLang="nb-NO"/>
              <a:pPr/>
              <a:t>14</a:t>
            </a:fld>
            <a:endParaRPr lang="nb-NO" altLang="nb-NO"/>
          </a:p>
        </p:txBody>
      </p:sp>
      <p:sp>
        <p:nvSpPr>
          <p:cNvPr id="19458" name="Rectangle 2"/>
          <p:cNvSpPr>
            <a:spLocks noGrp="1" noChangeArrowheads="1"/>
          </p:cNvSpPr>
          <p:nvPr>
            <p:ph type="title"/>
          </p:nvPr>
        </p:nvSpPr>
        <p:spPr>
          <a:xfrm>
            <a:off x="612775" y="193675"/>
            <a:ext cx="7378700" cy="900113"/>
          </a:xfrm>
        </p:spPr>
        <p:txBody>
          <a:bodyPr/>
          <a:lstStyle/>
          <a:p>
            <a:r>
              <a:rPr lang="nb-NO" altLang="nb-NO" sz="3600" b="1"/>
              <a:t>Nøkkelrollen - verneombudet</a:t>
            </a:r>
            <a:r>
              <a:rPr lang="nb-NO" altLang="nb-NO" sz="4000" b="1"/>
              <a:t> </a:t>
            </a:r>
          </a:p>
        </p:txBody>
      </p:sp>
      <p:sp>
        <p:nvSpPr>
          <p:cNvPr id="19459" name="Rectangle 3"/>
          <p:cNvSpPr>
            <a:spLocks noGrp="1" noChangeArrowheads="1"/>
          </p:cNvSpPr>
          <p:nvPr>
            <p:ph type="body" sz="half" idx="1"/>
          </p:nvPr>
        </p:nvSpPr>
        <p:spPr>
          <a:xfrm>
            <a:off x="611188" y="2024063"/>
            <a:ext cx="3927475" cy="4102100"/>
          </a:xfrm>
        </p:spPr>
        <p:txBody>
          <a:bodyPr/>
          <a:lstStyle/>
          <a:p>
            <a:r>
              <a:rPr lang="nb-NO" altLang="nb-NO" sz="2800"/>
              <a:t>Tilrettelegging</a:t>
            </a:r>
          </a:p>
          <a:p>
            <a:r>
              <a:rPr lang="nb-NO" altLang="nb-NO" sz="2800"/>
              <a:t>Opplæring</a:t>
            </a:r>
          </a:p>
          <a:p>
            <a:r>
              <a:rPr lang="nb-NO" altLang="nb-NO" sz="2800"/>
              <a:t>Tid</a:t>
            </a:r>
          </a:p>
          <a:p>
            <a:r>
              <a:rPr lang="nb-NO" altLang="nb-NO" sz="2800"/>
              <a:t>Møtefora</a:t>
            </a:r>
          </a:p>
          <a:p>
            <a:r>
              <a:rPr lang="nb-NO" altLang="nb-NO" sz="2800"/>
              <a:t>Interesse,</a:t>
            </a:r>
            <a:br>
              <a:rPr lang="nb-NO" altLang="nb-NO" sz="2800"/>
            </a:br>
            <a:r>
              <a:rPr lang="nb-NO" altLang="nb-NO" sz="2800"/>
              <a:t>motivasjon og</a:t>
            </a:r>
            <a:br>
              <a:rPr lang="nb-NO" altLang="nb-NO" sz="2800"/>
            </a:br>
            <a:r>
              <a:rPr lang="nb-NO" altLang="nb-NO" sz="2800"/>
              <a:t>pågangsmot</a:t>
            </a:r>
          </a:p>
        </p:txBody>
      </p:sp>
      <p:pic>
        <p:nvPicPr>
          <p:cNvPr id="19461" name="Picture 5" descr="MCj02398370000[1]"/>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5759450" y="3897313"/>
            <a:ext cx="1770063" cy="2271712"/>
          </a:xfrm>
        </p:spPr>
      </p:pic>
      <p:sp>
        <p:nvSpPr>
          <p:cNvPr id="19462" name="Text Box 6"/>
          <p:cNvSpPr txBox="1">
            <a:spLocks noChangeArrowheads="1"/>
          </p:cNvSpPr>
          <p:nvPr/>
        </p:nvSpPr>
        <p:spPr bwMode="auto">
          <a:xfrm>
            <a:off x="7343775" y="3681413"/>
            <a:ext cx="1081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2000"/>
              <a:t>eller</a:t>
            </a:r>
          </a:p>
        </p:txBody>
      </p:sp>
      <p:sp>
        <p:nvSpPr>
          <p:cNvPr id="19466" name="Line 10"/>
          <p:cNvSpPr>
            <a:spLocks noChangeShapeType="1"/>
          </p:cNvSpPr>
          <p:nvPr/>
        </p:nvSpPr>
        <p:spPr bwMode="auto">
          <a:xfrm>
            <a:off x="7056438" y="2600325"/>
            <a:ext cx="71437" cy="107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19477" name="AutoShape 21"/>
          <p:cNvSpPr>
            <a:spLocks noChangeAspect="1" noChangeArrowheads="1" noTextEdit="1"/>
          </p:cNvSpPr>
          <p:nvPr/>
        </p:nvSpPr>
        <p:spPr bwMode="auto">
          <a:xfrm>
            <a:off x="5759450" y="1771650"/>
            <a:ext cx="2341563"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p>
        </p:txBody>
      </p:sp>
      <p:sp>
        <p:nvSpPr>
          <p:cNvPr id="19479" name="Freeform 23"/>
          <p:cNvSpPr>
            <a:spLocks/>
          </p:cNvSpPr>
          <p:nvPr/>
        </p:nvSpPr>
        <p:spPr bwMode="auto">
          <a:xfrm>
            <a:off x="5770563" y="1776413"/>
            <a:ext cx="1757362" cy="1625600"/>
          </a:xfrm>
          <a:custGeom>
            <a:avLst/>
            <a:gdLst>
              <a:gd name="T0" fmla="*/ 1592 w 2216"/>
              <a:gd name="T1" fmla="*/ 262 h 2046"/>
              <a:gd name="T2" fmla="*/ 1563 w 2216"/>
              <a:gd name="T3" fmla="*/ 137 h 2046"/>
              <a:gd name="T4" fmla="*/ 1450 w 2216"/>
              <a:gd name="T5" fmla="*/ 40 h 2046"/>
              <a:gd name="T6" fmla="*/ 1363 w 2216"/>
              <a:gd name="T7" fmla="*/ 10 h 2046"/>
              <a:gd name="T8" fmla="*/ 1270 w 2216"/>
              <a:gd name="T9" fmla="*/ 0 h 2046"/>
              <a:gd name="T10" fmla="*/ 1134 w 2216"/>
              <a:gd name="T11" fmla="*/ 22 h 2046"/>
              <a:gd name="T12" fmla="*/ 1005 w 2216"/>
              <a:gd name="T13" fmla="*/ 80 h 2046"/>
              <a:gd name="T14" fmla="*/ 914 w 2216"/>
              <a:gd name="T15" fmla="*/ 44 h 2046"/>
              <a:gd name="T16" fmla="*/ 810 w 2216"/>
              <a:gd name="T17" fmla="*/ 30 h 2046"/>
              <a:gd name="T18" fmla="*/ 698 w 2216"/>
              <a:gd name="T19" fmla="*/ 43 h 2046"/>
              <a:gd name="T20" fmla="*/ 594 w 2216"/>
              <a:gd name="T21" fmla="*/ 88 h 2046"/>
              <a:gd name="T22" fmla="*/ 519 w 2216"/>
              <a:gd name="T23" fmla="*/ 158 h 2046"/>
              <a:gd name="T24" fmla="*/ 435 w 2216"/>
              <a:gd name="T25" fmla="*/ 165 h 2046"/>
              <a:gd name="T26" fmla="*/ 296 w 2216"/>
              <a:gd name="T27" fmla="*/ 189 h 2046"/>
              <a:gd name="T28" fmla="*/ 160 w 2216"/>
              <a:gd name="T29" fmla="*/ 283 h 2046"/>
              <a:gd name="T30" fmla="*/ 114 w 2216"/>
              <a:gd name="T31" fmla="*/ 418 h 2046"/>
              <a:gd name="T32" fmla="*/ 92 w 2216"/>
              <a:gd name="T33" fmla="*/ 484 h 2046"/>
              <a:gd name="T34" fmla="*/ 0 w 2216"/>
              <a:gd name="T35" fmla="*/ 654 h 2046"/>
              <a:gd name="T36" fmla="*/ 43 w 2216"/>
              <a:gd name="T37" fmla="*/ 769 h 2046"/>
              <a:gd name="T38" fmla="*/ 49 w 2216"/>
              <a:gd name="T39" fmla="*/ 918 h 2046"/>
              <a:gd name="T40" fmla="*/ 99 w 2216"/>
              <a:gd name="T41" fmla="*/ 1046 h 2046"/>
              <a:gd name="T42" fmla="*/ 151 w 2216"/>
              <a:gd name="T43" fmla="*/ 1105 h 2046"/>
              <a:gd name="T44" fmla="*/ 215 w 2216"/>
              <a:gd name="T45" fmla="*/ 1197 h 2046"/>
              <a:gd name="T46" fmla="*/ 358 w 2216"/>
              <a:gd name="T47" fmla="*/ 1286 h 2046"/>
              <a:gd name="T48" fmla="*/ 525 w 2216"/>
              <a:gd name="T49" fmla="*/ 1406 h 2046"/>
              <a:gd name="T50" fmla="*/ 682 w 2216"/>
              <a:gd name="T51" fmla="*/ 1711 h 2046"/>
              <a:gd name="T52" fmla="*/ 621 w 2216"/>
              <a:gd name="T53" fmla="*/ 1877 h 2046"/>
              <a:gd name="T54" fmla="*/ 664 w 2216"/>
              <a:gd name="T55" fmla="*/ 2010 h 2046"/>
              <a:gd name="T56" fmla="*/ 800 w 2216"/>
              <a:gd name="T57" fmla="*/ 2046 h 2046"/>
              <a:gd name="T58" fmla="*/ 924 w 2216"/>
              <a:gd name="T59" fmla="*/ 2023 h 2046"/>
              <a:gd name="T60" fmla="*/ 1017 w 2216"/>
              <a:gd name="T61" fmla="*/ 1961 h 2046"/>
              <a:gd name="T62" fmla="*/ 1066 w 2216"/>
              <a:gd name="T63" fmla="*/ 1951 h 2046"/>
              <a:gd name="T64" fmla="*/ 1109 w 2216"/>
              <a:gd name="T65" fmla="*/ 2002 h 2046"/>
              <a:gd name="T66" fmla="*/ 1217 w 2216"/>
              <a:gd name="T67" fmla="*/ 2037 h 2046"/>
              <a:gd name="T68" fmla="*/ 1407 w 2216"/>
              <a:gd name="T69" fmla="*/ 1949 h 2046"/>
              <a:gd name="T70" fmla="*/ 1496 w 2216"/>
              <a:gd name="T71" fmla="*/ 1916 h 2046"/>
              <a:gd name="T72" fmla="*/ 1599 w 2216"/>
              <a:gd name="T73" fmla="*/ 2005 h 2046"/>
              <a:gd name="T74" fmla="*/ 1698 w 2216"/>
              <a:gd name="T75" fmla="*/ 2019 h 2046"/>
              <a:gd name="T76" fmla="*/ 1799 w 2216"/>
              <a:gd name="T77" fmla="*/ 1985 h 2046"/>
              <a:gd name="T78" fmla="*/ 1852 w 2216"/>
              <a:gd name="T79" fmla="*/ 1901 h 2046"/>
              <a:gd name="T80" fmla="*/ 1979 w 2216"/>
              <a:gd name="T81" fmla="*/ 1901 h 2046"/>
              <a:gd name="T82" fmla="*/ 2093 w 2216"/>
              <a:gd name="T83" fmla="*/ 1875 h 2046"/>
              <a:gd name="T84" fmla="*/ 2118 w 2216"/>
              <a:gd name="T85" fmla="*/ 1810 h 2046"/>
              <a:gd name="T86" fmla="*/ 1957 w 2216"/>
              <a:gd name="T87" fmla="*/ 1649 h 2046"/>
              <a:gd name="T88" fmla="*/ 1942 w 2216"/>
              <a:gd name="T89" fmla="*/ 1400 h 2046"/>
              <a:gd name="T90" fmla="*/ 1959 w 2216"/>
              <a:gd name="T91" fmla="*/ 1366 h 2046"/>
              <a:gd name="T92" fmla="*/ 2006 w 2216"/>
              <a:gd name="T93" fmla="*/ 1337 h 2046"/>
              <a:gd name="T94" fmla="*/ 2024 w 2216"/>
              <a:gd name="T95" fmla="*/ 1242 h 2046"/>
              <a:gd name="T96" fmla="*/ 2031 w 2216"/>
              <a:gd name="T97" fmla="*/ 1155 h 2046"/>
              <a:gd name="T98" fmla="*/ 1997 w 2216"/>
              <a:gd name="T99" fmla="*/ 1101 h 2046"/>
              <a:gd name="T100" fmla="*/ 1928 w 2216"/>
              <a:gd name="T101" fmla="*/ 1071 h 2046"/>
              <a:gd name="T102" fmla="*/ 1858 w 2216"/>
              <a:gd name="T103" fmla="*/ 1073 h 2046"/>
              <a:gd name="T104" fmla="*/ 1821 w 2216"/>
              <a:gd name="T105" fmla="*/ 1089 h 2046"/>
              <a:gd name="T106" fmla="*/ 1778 w 2216"/>
              <a:gd name="T107" fmla="*/ 1027 h 2046"/>
              <a:gd name="T108" fmla="*/ 1897 w 2216"/>
              <a:gd name="T109" fmla="*/ 979 h 2046"/>
              <a:gd name="T110" fmla="*/ 2112 w 2216"/>
              <a:gd name="T111" fmla="*/ 891 h 2046"/>
              <a:gd name="T112" fmla="*/ 2216 w 2216"/>
              <a:gd name="T113" fmla="*/ 744 h 2046"/>
              <a:gd name="T114" fmla="*/ 2099 w 2216"/>
              <a:gd name="T115" fmla="*/ 600 h 2046"/>
              <a:gd name="T116" fmla="*/ 1809 w 2216"/>
              <a:gd name="T117" fmla="*/ 444 h 2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16" h="2046">
                <a:moveTo>
                  <a:pt x="1555" y="354"/>
                </a:moveTo>
                <a:lnTo>
                  <a:pt x="1567" y="337"/>
                </a:lnTo>
                <a:lnTo>
                  <a:pt x="1576" y="318"/>
                </a:lnTo>
                <a:lnTo>
                  <a:pt x="1583" y="301"/>
                </a:lnTo>
                <a:lnTo>
                  <a:pt x="1589" y="281"/>
                </a:lnTo>
                <a:lnTo>
                  <a:pt x="1592" y="262"/>
                </a:lnTo>
                <a:lnTo>
                  <a:pt x="1594" y="243"/>
                </a:lnTo>
                <a:lnTo>
                  <a:pt x="1594" y="224"/>
                </a:lnTo>
                <a:lnTo>
                  <a:pt x="1591" y="205"/>
                </a:lnTo>
                <a:lnTo>
                  <a:pt x="1585" y="182"/>
                </a:lnTo>
                <a:lnTo>
                  <a:pt x="1574" y="159"/>
                </a:lnTo>
                <a:lnTo>
                  <a:pt x="1563" y="137"/>
                </a:lnTo>
                <a:lnTo>
                  <a:pt x="1548" y="116"/>
                </a:lnTo>
                <a:lnTo>
                  <a:pt x="1530" y="97"/>
                </a:lnTo>
                <a:lnTo>
                  <a:pt x="1511" y="78"/>
                </a:lnTo>
                <a:lnTo>
                  <a:pt x="1489" y="62"/>
                </a:lnTo>
                <a:lnTo>
                  <a:pt x="1463" y="46"/>
                </a:lnTo>
                <a:lnTo>
                  <a:pt x="1450" y="40"/>
                </a:lnTo>
                <a:lnTo>
                  <a:pt x="1437" y="33"/>
                </a:lnTo>
                <a:lnTo>
                  <a:pt x="1422" y="28"/>
                </a:lnTo>
                <a:lnTo>
                  <a:pt x="1407" y="22"/>
                </a:lnTo>
                <a:lnTo>
                  <a:pt x="1393" y="18"/>
                </a:lnTo>
                <a:lnTo>
                  <a:pt x="1378" y="14"/>
                </a:lnTo>
                <a:lnTo>
                  <a:pt x="1363" y="10"/>
                </a:lnTo>
                <a:lnTo>
                  <a:pt x="1348" y="7"/>
                </a:lnTo>
                <a:lnTo>
                  <a:pt x="1332" y="5"/>
                </a:lnTo>
                <a:lnTo>
                  <a:pt x="1317" y="3"/>
                </a:lnTo>
                <a:lnTo>
                  <a:pt x="1301" y="1"/>
                </a:lnTo>
                <a:lnTo>
                  <a:pt x="1285" y="1"/>
                </a:lnTo>
                <a:lnTo>
                  <a:pt x="1270" y="0"/>
                </a:lnTo>
                <a:lnTo>
                  <a:pt x="1254" y="1"/>
                </a:lnTo>
                <a:lnTo>
                  <a:pt x="1237" y="2"/>
                </a:lnTo>
                <a:lnTo>
                  <a:pt x="1221" y="3"/>
                </a:lnTo>
                <a:lnTo>
                  <a:pt x="1192" y="7"/>
                </a:lnTo>
                <a:lnTo>
                  <a:pt x="1162" y="14"/>
                </a:lnTo>
                <a:lnTo>
                  <a:pt x="1134" y="22"/>
                </a:lnTo>
                <a:lnTo>
                  <a:pt x="1109" y="32"/>
                </a:lnTo>
                <a:lnTo>
                  <a:pt x="1084" y="44"/>
                </a:lnTo>
                <a:lnTo>
                  <a:pt x="1060" y="57"/>
                </a:lnTo>
                <a:lnTo>
                  <a:pt x="1038" y="73"/>
                </a:lnTo>
                <a:lnTo>
                  <a:pt x="1019" y="89"/>
                </a:lnTo>
                <a:lnTo>
                  <a:pt x="1005" y="80"/>
                </a:lnTo>
                <a:lnTo>
                  <a:pt x="991" y="73"/>
                </a:lnTo>
                <a:lnTo>
                  <a:pt x="976" y="66"/>
                </a:lnTo>
                <a:lnTo>
                  <a:pt x="961" y="60"/>
                </a:lnTo>
                <a:lnTo>
                  <a:pt x="946" y="54"/>
                </a:lnTo>
                <a:lnTo>
                  <a:pt x="930" y="49"/>
                </a:lnTo>
                <a:lnTo>
                  <a:pt x="914" y="44"/>
                </a:lnTo>
                <a:lnTo>
                  <a:pt x="897" y="40"/>
                </a:lnTo>
                <a:lnTo>
                  <a:pt x="880" y="37"/>
                </a:lnTo>
                <a:lnTo>
                  <a:pt x="862" y="33"/>
                </a:lnTo>
                <a:lnTo>
                  <a:pt x="846" y="32"/>
                </a:lnTo>
                <a:lnTo>
                  <a:pt x="828" y="30"/>
                </a:lnTo>
                <a:lnTo>
                  <a:pt x="810" y="30"/>
                </a:lnTo>
                <a:lnTo>
                  <a:pt x="792" y="30"/>
                </a:lnTo>
                <a:lnTo>
                  <a:pt x="775" y="31"/>
                </a:lnTo>
                <a:lnTo>
                  <a:pt x="757" y="32"/>
                </a:lnTo>
                <a:lnTo>
                  <a:pt x="736" y="36"/>
                </a:lnTo>
                <a:lnTo>
                  <a:pt x="717" y="39"/>
                </a:lnTo>
                <a:lnTo>
                  <a:pt x="698" y="43"/>
                </a:lnTo>
                <a:lnTo>
                  <a:pt x="679" y="49"/>
                </a:lnTo>
                <a:lnTo>
                  <a:pt x="661" y="55"/>
                </a:lnTo>
                <a:lnTo>
                  <a:pt x="643" y="63"/>
                </a:lnTo>
                <a:lnTo>
                  <a:pt x="625" y="70"/>
                </a:lnTo>
                <a:lnTo>
                  <a:pt x="609" y="79"/>
                </a:lnTo>
                <a:lnTo>
                  <a:pt x="594" y="88"/>
                </a:lnTo>
                <a:lnTo>
                  <a:pt x="580" y="99"/>
                </a:lnTo>
                <a:lnTo>
                  <a:pt x="566" y="109"/>
                </a:lnTo>
                <a:lnTo>
                  <a:pt x="553" y="121"/>
                </a:lnTo>
                <a:lnTo>
                  <a:pt x="541" y="132"/>
                </a:lnTo>
                <a:lnTo>
                  <a:pt x="529" y="145"/>
                </a:lnTo>
                <a:lnTo>
                  <a:pt x="519" y="158"/>
                </a:lnTo>
                <a:lnTo>
                  <a:pt x="510" y="171"/>
                </a:lnTo>
                <a:lnTo>
                  <a:pt x="495" y="169"/>
                </a:lnTo>
                <a:lnTo>
                  <a:pt x="481" y="166"/>
                </a:lnTo>
                <a:lnTo>
                  <a:pt x="466" y="165"/>
                </a:lnTo>
                <a:lnTo>
                  <a:pt x="451" y="165"/>
                </a:lnTo>
                <a:lnTo>
                  <a:pt x="435" y="165"/>
                </a:lnTo>
                <a:lnTo>
                  <a:pt x="420" y="165"/>
                </a:lnTo>
                <a:lnTo>
                  <a:pt x="405" y="166"/>
                </a:lnTo>
                <a:lnTo>
                  <a:pt x="390" y="168"/>
                </a:lnTo>
                <a:lnTo>
                  <a:pt x="358" y="173"/>
                </a:lnTo>
                <a:lnTo>
                  <a:pt x="327" y="180"/>
                </a:lnTo>
                <a:lnTo>
                  <a:pt x="296" y="189"/>
                </a:lnTo>
                <a:lnTo>
                  <a:pt x="269" y="201"/>
                </a:lnTo>
                <a:lnTo>
                  <a:pt x="243" y="214"/>
                </a:lnTo>
                <a:lnTo>
                  <a:pt x="219" y="229"/>
                </a:lnTo>
                <a:lnTo>
                  <a:pt x="197" y="246"/>
                </a:lnTo>
                <a:lnTo>
                  <a:pt x="176" y="264"/>
                </a:lnTo>
                <a:lnTo>
                  <a:pt x="160" y="283"/>
                </a:lnTo>
                <a:lnTo>
                  <a:pt x="145" y="304"/>
                </a:lnTo>
                <a:lnTo>
                  <a:pt x="133" y="325"/>
                </a:lnTo>
                <a:lnTo>
                  <a:pt x="123" y="348"/>
                </a:lnTo>
                <a:lnTo>
                  <a:pt x="117" y="370"/>
                </a:lnTo>
                <a:lnTo>
                  <a:pt x="114" y="393"/>
                </a:lnTo>
                <a:lnTo>
                  <a:pt x="114" y="418"/>
                </a:lnTo>
                <a:lnTo>
                  <a:pt x="117" y="442"/>
                </a:lnTo>
                <a:lnTo>
                  <a:pt x="119" y="447"/>
                </a:lnTo>
                <a:lnTo>
                  <a:pt x="120" y="452"/>
                </a:lnTo>
                <a:lnTo>
                  <a:pt x="121" y="457"/>
                </a:lnTo>
                <a:lnTo>
                  <a:pt x="123" y="462"/>
                </a:lnTo>
                <a:lnTo>
                  <a:pt x="92" y="484"/>
                </a:lnTo>
                <a:lnTo>
                  <a:pt x="64" y="508"/>
                </a:lnTo>
                <a:lnTo>
                  <a:pt x="42" y="534"/>
                </a:lnTo>
                <a:lnTo>
                  <a:pt x="24" y="562"/>
                </a:lnTo>
                <a:lnTo>
                  <a:pt x="11" y="592"/>
                </a:lnTo>
                <a:lnTo>
                  <a:pt x="3" y="622"/>
                </a:lnTo>
                <a:lnTo>
                  <a:pt x="0" y="654"/>
                </a:lnTo>
                <a:lnTo>
                  <a:pt x="5" y="686"/>
                </a:lnTo>
                <a:lnTo>
                  <a:pt x="9" y="703"/>
                </a:lnTo>
                <a:lnTo>
                  <a:pt x="15" y="721"/>
                </a:lnTo>
                <a:lnTo>
                  <a:pt x="22" y="737"/>
                </a:lnTo>
                <a:lnTo>
                  <a:pt x="31" y="753"/>
                </a:lnTo>
                <a:lnTo>
                  <a:pt x="43" y="769"/>
                </a:lnTo>
                <a:lnTo>
                  <a:pt x="55" y="784"/>
                </a:lnTo>
                <a:lnTo>
                  <a:pt x="70" y="798"/>
                </a:lnTo>
                <a:lnTo>
                  <a:pt x="85" y="811"/>
                </a:lnTo>
                <a:lnTo>
                  <a:pt x="65" y="846"/>
                </a:lnTo>
                <a:lnTo>
                  <a:pt x="54" y="881"/>
                </a:lnTo>
                <a:lnTo>
                  <a:pt x="49" y="918"/>
                </a:lnTo>
                <a:lnTo>
                  <a:pt x="52" y="955"/>
                </a:lnTo>
                <a:lnTo>
                  <a:pt x="58" y="974"/>
                </a:lnTo>
                <a:lnTo>
                  <a:pt x="65" y="993"/>
                </a:lnTo>
                <a:lnTo>
                  <a:pt x="74" y="1011"/>
                </a:lnTo>
                <a:lnTo>
                  <a:pt x="86" y="1028"/>
                </a:lnTo>
                <a:lnTo>
                  <a:pt x="99" y="1046"/>
                </a:lnTo>
                <a:lnTo>
                  <a:pt x="114" y="1062"/>
                </a:lnTo>
                <a:lnTo>
                  <a:pt x="130" y="1077"/>
                </a:lnTo>
                <a:lnTo>
                  <a:pt x="150" y="1092"/>
                </a:lnTo>
                <a:lnTo>
                  <a:pt x="150" y="1096"/>
                </a:lnTo>
                <a:lnTo>
                  <a:pt x="151" y="1100"/>
                </a:lnTo>
                <a:lnTo>
                  <a:pt x="151" y="1105"/>
                </a:lnTo>
                <a:lnTo>
                  <a:pt x="153" y="1109"/>
                </a:lnTo>
                <a:lnTo>
                  <a:pt x="158" y="1126"/>
                </a:lnTo>
                <a:lnTo>
                  <a:pt x="167" y="1145"/>
                </a:lnTo>
                <a:lnTo>
                  <a:pt x="181" y="1162"/>
                </a:lnTo>
                <a:lnTo>
                  <a:pt x="195" y="1180"/>
                </a:lnTo>
                <a:lnTo>
                  <a:pt x="215" y="1197"/>
                </a:lnTo>
                <a:lnTo>
                  <a:pt x="234" y="1214"/>
                </a:lnTo>
                <a:lnTo>
                  <a:pt x="257" y="1230"/>
                </a:lnTo>
                <a:lnTo>
                  <a:pt x="281" y="1245"/>
                </a:lnTo>
                <a:lnTo>
                  <a:pt x="306" y="1260"/>
                </a:lnTo>
                <a:lnTo>
                  <a:pt x="331" y="1274"/>
                </a:lnTo>
                <a:lnTo>
                  <a:pt x="358" y="1286"/>
                </a:lnTo>
                <a:lnTo>
                  <a:pt x="385" y="1298"/>
                </a:lnTo>
                <a:lnTo>
                  <a:pt x="410" y="1309"/>
                </a:lnTo>
                <a:lnTo>
                  <a:pt x="435" y="1317"/>
                </a:lnTo>
                <a:lnTo>
                  <a:pt x="460" y="1325"/>
                </a:lnTo>
                <a:lnTo>
                  <a:pt x="482" y="1332"/>
                </a:lnTo>
                <a:lnTo>
                  <a:pt x="525" y="1406"/>
                </a:lnTo>
                <a:lnTo>
                  <a:pt x="563" y="1474"/>
                </a:lnTo>
                <a:lnTo>
                  <a:pt x="596" y="1537"/>
                </a:lnTo>
                <a:lnTo>
                  <a:pt x="624" y="1592"/>
                </a:lnTo>
                <a:lnTo>
                  <a:pt x="648" y="1640"/>
                </a:lnTo>
                <a:lnTo>
                  <a:pt x="667" y="1681"/>
                </a:lnTo>
                <a:lnTo>
                  <a:pt x="682" y="1711"/>
                </a:lnTo>
                <a:lnTo>
                  <a:pt x="691" y="1733"/>
                </a:lnTo>
                <a:lnTo>
                  <a:pt x="677" y="1753"/>
                </a:lnTo>
                <a:lnTo>
                  <a:pt x="662" y="1778"/>
                </a:lnTo>
                <a:lnTo>
                  <a:pt x="646" y="1808"/>
                </a:lnTo>
                <a:lnTo>
                  <a:pt x="631" y="1841"/>
                </a:lnTo>
                <a:lnTo>
                  <a:pt x="621" y="1877"/>
                </a:lnTo>
                <a:lnTo>
                  <a:pt x="617" y="1913"/>
                </a:lnTo>
                <a:lnTo>
                  <a:pt x="620" y="1948"/>
                </a:lnTo>
                <a:lnTo>
                  <a:pt x="634" y="1980"/>
                </a:lnTo>
                <a:lnTo>
                  <a:pt x="642" y="1989"/>
                </a:lnTo>
                <a:lnTo>
                  <a:pt x="652" y="2000"/>
                </a:lnTo>
                <a:lnTo>
                  <a:pt x="664" y="2010"/>
                </a:lnTo>
                <a:lnTo>
                  <a:pt x="680" y="2019"/>
                </a:lnTo>
                <a:lnTo>
                  <a:pt x="698" y="2028"/>
                </a:lnTo>
                <a:lnTo>
                  <a:pt x="720" y="2035"/>
                </a:lnTo>
                <a:lnTo>
                  <a:pt x="747" y="2041"/>
                </a:lnTo>
                <a:lnTo>
                  <a:pt x="776" y="2045"/>
                </a:lnTo>
                <a:lnTo>
                  <a:pt x="800" y="2046"/>
                </a:lnTo>
                <a:lnTo>
                  <a:pt x="822" y="2046"/>
                </a:lnTo>
                <a:lnTo>
                  <a:pt x="844" y="2044"/>
                </a:lnTo>
                <a:lnTo>
                  <a:pt x="865" y="2041"/>
                </a:lnTo>
                <a:lnTo>
                  <a:pt x="886" y="2036"/>
                </a:lnTo>
                <a:lnTo>
                  <a:pt x="905" y="2030"/>
                </a:lnTo>
                <a:lnTo>
                  <a:pt x="924" y="2023"/>
                </a:lnTo>
                <a:lnTo>
                  <a:pt x="942" y="2014"/>
                </a:lnTo>
                <a:lnTo>
                  <a:pt x="958" y="2006"/>
                </a:lnTo>
                <a:lnTo>
                  <a:pt x="974" y="1996"/>
                </a:lnTo>
                <a:lnTo>
                  <a:pt x="989" y="1985"/>
                </a:lnTo>
                <a:lnTo>
                  <a:pt x="1004" y="1973"/>
                </a:lnTo>
                <a:lnTo>
                  <a:pt x="1017" y="1961"/>
                </a:lnTo>
                <a:lnTo>
                  <a:pt x="1030" y="1948"/>
                </a:lnTo>
                <a:lnTo>
                  <a:pt x="1042" y="1935"/>
                </a:lnTo>
                <a:lnTo>
                  <a:pt x="1054" y="1922"/>
                </a:lnTo>
                <a:lnTo>
                  <a:pt x="1057" y="1932"/>
                </a:lnTo>
                <a:lnTo>
                  <a:pt x="1061" y="1941"/>
                </a:lnTo>
                <a:lnTo>
                  <a:pt x="1066" y="1951"/>
                </a:lnTo>
                <a:lnTo>
                  <a:pt x="1070" y="1961"/>
                </a:lnTo>
                <a:lnTo>
                  <a:pt x="1076" y="1970"/>
                </a:lnTo>
                <a:lnTo>
                  <a:pt x="1084" y="1978"/>
                </a:lnTo>
                <a:lnTo>
                  <a:pt x="1091" y="1986"/>
                </a:lnTo>
                <a:lnTo>
                  <a:pt x="1098" y="1994"/>
                </a:lnTo>
                <a:lnTo>
                  <a:pt x="1109" y="2002"/>
                </a:lnTo>
                <a:lnTo>
                  <a:pt x="1121" y="2010"/>
                </a:lnTo>
                <a:lnTo>
                  <a:pt x="1134" y="2018"/>
                </a:lnTo>
                <a:lnTo>
                  <a:pt x="1152" y="2025"/>
                </a:lnTo>
                <a:lnTo>
                  <a:pt x="1171" y="2031"/>
                </a:lnTo>
                <a:lnTo>
                  <a:pt x="1192" y="2035"/>
                </a:lnTo>
                <a:lnTo>
                  <a:pt x="1217" y="2037"/>
                </a:lnTo>
                <a:lnTo>
                  <a:pt x="1245" y="2037"/>
                </a:lnTo>
                <a:lnTo>
                  <a:pt x="1286" y="2032"/>
                </a:lnTo>
                <a:lnTo>
                  <a:pt x="1322" y="2019"/>
                </a:lnTo>
                <a:lnTo>
                  <a:pt x="1354" y="2000"/>
                </a:lnTo>
                <a:lnTo>
                  <a:pt x="1382" y="1976"/>
                </a:lnTo>
                <a:lnTo>
                  <a:pt x="1407" y="1949"/>
                </a:lnTo>
                <a:lnTo>
                  <a:pt x="1428" y="1920"/>
                </a:lnTo>
                <a:lnTo>
                  <a:pt x="1446" y="1888"/>
                </a:lnTo>
                <a:lnTo>
                  <a:pt x="1461" y="1855"/>
                </a:lnTo>
                <a:lnTo>
                  <a:pt x="1471" y="1876"/>
                </a:lnTo>
                <a:lnTo>
                  <a:pt x="1483" y="1897"/>
                </a:lnTo>
                <a:lnTo>
                  <a:pt x="1496" y="1916"/>
                </a:lnTo>
                <a:lnTo>
                  <a:pt x="1511" y="1936"/>
                </a:lnTo>
                <a:lnTo>
                  <a:pt x="1527" y="1954"/>
                </a:lnTo>
                <a:lnTo>
                  <a:pt x="1545" y="1971"/>
                </a:lnTo>
                <a:lnTo>
                  <a:pt x="1564" y="1985"/>
                </a:lnTo>
                <a:lnTo>
                  <a:pt x="1585" y="1998"/>
                </a:lnTo>
                <a:lnTo>
                  <a:pt x="1599" y="2005"/>
                </a:lnTo>
                <a:lnTo>
                  <a:pt x="1616" y="2010"/>
                </a:lnTo>
                <a:lnTo>
                  <a:pt x="1632" y="2014"/>
                </a:lnTo>
                <a:lnTo>
                  <a:pt x="1648" y="2018"/>
                </a:lnTo>
                <a:lnTo>
                  <a:pt x="1664" y="2019"/>
                </a:lnTo>
                <a:lnTo>
                  <a:pt x="1681" y="2020"/>
                </a:lnTo>
                <a:lnTo>
                  <a:pt x="1698" y="2019"/>
                </a:lnTo>
                <a:lnTo>
                  <a:pt x="1716" y="2017"/>
                </a:lnTo>
                <a:lnTo>
                  <a:pt x="1735" y="2012"/>
                </a:lnTo>
                <a:lnTo>
                  <a:pt x="1753" y="2008"/>
                </a:lnTo>
                <a:lnTo>
                  <a:pt x="1769" y="2001"/>
                </a:lnTo>
                <a:lnTo>
                  <a:pt x="1784" y="1994"/>
                </a:lnTo>
                <a:lnTo>
                  <a:pt x="1799" y="1985"/>
                </a:lnTo>
                <a:lnTo>
                  <a:pt x="1811" y="1975"/>
                </a:lnTo>
                <a:lnTo>
                  <a:pt x="1821" y="1964"/>
                </a:lnTo>
                <a:lnTo>
                  <a:pt x="1831" y="1952"/>
                </a:lnTo>
                <a:lnTo>
                  <a:pt x="1842" y="1936"/>
                </a:lnTo>
                <a:lnTo>
                  <a:pt x="1848" y="1918"/>
                </a:lnTo>
                <a:lnTo>
                  <a:pt x="1852" y="1901"/>
                </a:lnTo>
                <a:lnTo>
                  <a:pt x="1855" y="1882"/>
                </a:lnTo>
                <a:lnTo>
                  <a:pt x="1877" y="1888"/>
                </a:lnTo>
                <a:lnTo>
                  <a:pt x="1901" y="1893"/>
                </a:lnTo>
                <a:lnTo>
                  <a:pt x="1926" y="1898"/>
                </a:lnTo>
                <a:lnTo>
                  <a:pt x="1953" y="1900"/>
                </a:lnTo>
                <a:lnTo>
                  <a:pt x="1979" y="1901"/>
                </a:lnTo>
                <a:lnTo>
                  <a:pt x="2007" y="1900"/>
                </a:lnTo>
                <a:lnTo>
                  <a:pt x="2034" y="1896"/>
                </a:lnTo>
                <a:lnTo>
                  <a:pt x="2062" y="1889"/>
                </a:lnTo>
                <a:lnTo>
                  <a:pt x="2074" y="1885"/>
                </a:lnTo>
                <a:lnTo>
                  <a:pt x="2084" y="1880"/>
                </a:lnTo>
                <a:lnTo>
                  <a:pt x="2093" y="1875"/>
                </a:lnTo>
                <a:lnTo>
                  <a:pt x="2100" y="1868"/>
                </a:lnTo>
                <a:lnTo>
                  <a:pt x="2108" y="1862"/>
                </a:lnTo>
                <a:lnTo>
                  <a:pt x="2112" y="1854"/>
                </a:lnTo>
                <a:lnTo>
                  <a:pt x="2117" y="1846"/>
                </a:lnTo>
                <a:lnTo>
                  <a:pt x="2120" y="1838"/>
                </a:lnTo>
                <a:lnTo>
                  <a:pt x="2118" y="1810"/>
                </a:lnTo>
                <a:lnTo>
                  <a:pt x="2105" y="1781"/>
                </a:lnTo>
                <a:lnTo>
                  <a:pt x="2081" y="1750"/>
                </a:lnTo>
                <a:lnTo>
                  <a:pt x="2052" y="1721"/>
                </a:lnTo>
                <a:lnTo>
                  <a:pt x="2019" y="1694"/>
                </a:lnTo>
                <a:lnTo>
                  <a:pt x="1987" y="1669"/>
                </a:lnTo>
                <a:lnTo>
                  <a:pt x="1957" y="1649"/>
                </a:lnTo>
                <a:lnTo>
                  <a:pt x="1935" y="1635"/>
                </a:lnTo>
                <a:lnTo>
                  <a:pt x="1935" y="1634"/>
                </a:lnTo>
                <a:lnTo>
                  <a:pt x="1939" y="1591"/>
                </a:lnTo>
                <a:lnTo>
                  <a:pt x="1942" y="1538"/>
                </a:lnTo>
                <a:lnTo>
                  <a:pt x="1944" y="1474"/>
                </a:lnTo>
                <a:lnTo>
                  <a:pt x="1942" y="1400"/>
                </a:lnTo>
                <a:lnTo>
                  <a:pt x="1942" y="1394"/>
                </a:lnTo>
                <a:lnTo>
                  <a:pt x="1941" y="1387"/>
                </a:lnTo>
                <a:lnTo>
                  <a:pt x="1941" y="1381"/>
                </a:lnTo>
                <a:lnTo>
                  <a:pt x="1939" y="1373"/>
                </a:lnTo>
                <a:lnTo>
                  <a:pt x="1950" y="1370"/>
                </a:lnTo>
                <a:lnTo>
                  <a:pt x="1959" y="1366"/>
                </a:lnTo>
                <a:lnTo>
                  <a:pt x="1967" y="1363"/>
                </a:lnTo>
                <a:lnTo>
                  <a:pt x="1976" y="1359"/>
                </a:lnTo>
                <a:lnTo>
                  <a:pt x="1985" y="1353"/>
                </a:lnTo>
                <a:lnTo>
                  <a:pt x="1993" y="1349"/>
                </a:lnTo>
                <a:lnTo>
                  <a:pt x="2000" y="1342"/>
                </a:lnTo>
                <a:lnTo>
                  <a:pt x="2006" y="1337"/>
                </a:lnTo>
                <a:lnTo>
                  <a:pt x="2021" y="1320"/>
                </a:lnTo>
                <a:lnTo>
                  <a:pt x="2030" y="1301"/>
                </a:lnTo>
                <a:lnTo>
                  <a:pt x="2032" y="1281"/>
                </a:lnTo>
                <a:lnTo>
                  <a:pt x="2031" y="1261"/>
                </a:lnTo>
                <a:lnTo>
                  <a:pt x="2028" y="1251"/>
                </a:lnTo>
                <a:lnTo>
                  <a:pt x="2024" y="1242"/>
                </a:lnTo>
                <a:lnTo>
                  <a:pt x="2019" y="1232"/>
                </a:lnTo>
                <a:lnTo>
                  <a:pt x="2012" y="1224"/>
                </a:lnTo>
                <a:lnTo>
                  <a:pt x="2024" y="1208"/>
                </a:lnTo>
                <a:lnTo>
                  <a:pt x="2031" y="1191"/>
                </a:lnTo>
                <a:lnTo>
                  <a:pt x="2032" y="1173"/>
                </a:lnTo>
                <a:lnTo>
                  <a:pt x="2031" y="1155"/>
                </a:lnTo>
                <a:lnTo>
                  <a:pt x="2028" y="1145"/>
                </a:lnTo>
                <a:lnTo>
                  <a:pt x="2024" y="1135"/>
                </a:lnTo>
                <a:lnTo>
                  <a:pt x="2019" y="1126"/>
                </a:lnTo>
                <a:lnTo>
                  <a:pt x="2013" y="1118"/>
                </a:lnTo>
                <a:lnTo>
                  <a:pt x="2004" y="1110"/>
                </a:lnTo>
                <a:lnTo>
                  <a:pt x="1997" y="1101"/>
                </a:lnTo>
                <a:lnTo>
                  <a:pt x="1987" y="1095"/>
                </a:lnTo>
                <a:lnTo>
                  <a:pt x="1976" y="1088"/>
                </a:lnTo>
                <a:lnTo>
                  <a:pt x="1965" y="1083"/>
                </a:lnTo>
                <a:lnTo>
                  <a:pt x="1953" y="1077"/>
                </a:lnTo>
                <a:lnTo>
                  <a:pt x="1941" y="1074"/>
                </a:lnTo>
                <a:lnTo>
                  <a:pt x="1928" y="1071"/>
                </a:lnTo>
                <a:lnTo>
                  <a:pt x="1914" y="1070"/>
                </a:lnTo>
                <a:lnTo>
                  <a:pt x="1901" y="1069"/>
                </a:lnTo>
                <a:lnTo>
                  <a:pt x="1888" y="1069"/>
                </a:lnTo>
                <a:lnTo>
                  <a:pt x="1874" y="1070"/>
                </a:lnTo>
                <a:lnTo>
                  <a:pt x="1865" y="1071"/>
                </a:lnTo>
                <a:lnTo>
                  <a:pt x="1858" y="1073"/>
                </a:lnTo>
                <a:lnTo>
                  <a:pt x="1851" y="1075"/>
                </a:lnTo>
                <a:lnTo>
                  <a:pt x="1843" y="1077"/>
                </a:lnTo>
                <a:lnTo>
                  <a:pt x="1837" y="1081"/>
                </a:lnTo>
                <a:lnTo>
                  <a:pt x="1831" y="1083"/>
                </a:lnTo>
                <a:lnTo>
                  <a:pt x="1826" y="1086"/>
                </a:lnTo>
                <a:lnTo>
                  <a:pt x="1821" y="1089"/>
                </a:lnTo>
                <a:lnTo>
                  <a:pt x="1814" y="1077"/>
                </a:lnTo>
                <a:lnTo>
                  <a:pt x="1806" y="1066"/>
                </a:lnTo>
                <a:lnTo>
                  <a:pt x="1799" y="1056"/>
                </a:lnTo>
                <a:lnTo>
                  <a:pt x="1792" y="1046"/>
                </a:lnTo>
                <a:lnTo>
                  <a:pt x="1786" y="1036"/>
                </a:lnTo>
                <a:lnTo>
                  <a:pt x="1778" y="1027"/>
                </a:lnTo>
                <a:lnTo>
                  <a:pt x="1774" y="1018"/>
                </a:lnTo>
                <a:lnTo>
                  <a:pt x="1768" y="1011"/>
                </a:lnTo>
                <a:lnTo>
                  <a:pt x="1796" y="1005"/>
                </a:lnTo>
                <a:lnTo>
                  <a:pt x="1827" y="998"/>
                </a:lnTo>
                <a:lnTo>
                  <a:pt x="1860" y="989"/>
                </a:lnTo>
                <a:lnTo>
                  <a:pt x="1897" y="979"/>
                </a:lnTo>
                <a:lnTo>
                  <a:pt x="1933" y="968"/>
                </a:lnTo>
                <a:lnTo>
                  <a:pt x="1970" y="956"/>
                </a:lnTo>
                <a:lnTo>
                  <a:pt x="2007" y="942"/>
                </a:lnTo>
                <a:lnTo>
                  <a:pt x="2044" y="926"/>
                </a:lnTo>
                <a:lnTo>
                  <a:pt x="2080" y="909"/>
                </a:lnTo>
                <a:lnTo>
                  <a:pt x="2112" y="891"/>
                </a:lnTo>
                <a:lnTo>
                  <a:pt x="2142" y="870"/>
                </a:lnTo>
                <a:lnTo>
                  <a:pt x="2167" y="848"/>
                </a:lnTo>
                <a:lnTo>
                  <a:pt x="2188" y="825"/>
                </a:lnTo>
                <a:lnTo>
                  <a:pt x="2204" y="799"/>
                </a:lnTo>
                <a:lnTo>
                  <a:pt x="2213" y="773"/>
                </a:lnTo>
                <a:lnTo>
                  <a:pt x="2216" y="744"/>
                </a:lnTo>
                <a:lnTo>
                  <a:pt x="2211" y="722"/>
                </a:lnTo>
                <a:lnTo>
                  <a:pt x="2201" y="699"/>
                </a:lnTo>
                <a:lnTo>
                  <a:pt x="2183" y="675"/>
                </a:lnTo>
                <a:lnTo>
                  <a:pt x="2161" y="651"/>
                </a:lnTo>
                <a:lnTo>
                  <a:pt x="2133" y="626"/>
                </a:lnTo>
                <a:lnTo>
                  <a:pt x="2099" y="600"/>
                </a:lnTo>
                <a:lnTo>
                  <a:pt x="2061" y="573"/>
                </a:lnTo>
                <a:lnTo>
                  <a:pt x="2019" y="547"/>
                </a:lnTo>
                <a:lnTo>
                  <a:pt x="1972" y="521"/>
                </a:lnTo>
                <a:lnTo>
                  <a:pt x="1920" y="495"/>
                </a:lnTo>
                <a:lnTo>
                  <a:pt x="1867" y="469"/>
                </a:lnTo>
                <a:lnTo>
                  <a:pt x="1809" y="444"/>
                </a:lnTo>
                <a:lnTo>
                  <a:pt x="1749" y="420"/>
                </a:lnTo>
                <a:lnTo>
                  <a:pt x="1687" y="397"/>
                </a:lnTo>
                <a:lnTo>
                  <a:pt x="1622" y="375"/>
                </a:lnTo>
                <a:lnTo>
                  <a:pt x="1555" y="3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0" name="Freeform 24"/>
          <p:cNvSpPr>
            <a:spLocks/>
          </p:cNvSpPr>
          <p:nvPr/>
        </p:nvSpPr>
        <p:spPr bwMode="auto">
          <a:xfrm>
            <a:off x="5840413" y="1828800"/>
            <a:ext cx="1617662" cy="1300163"/>
          </a:xfrm>
          <a:custGeom>
            <a:avLst/>
            <a:gdLst>
              <a:gd name="T0" fmla="*/ 1394 w 2038"/>
              <a:gd name="T1" fmla="*/ 254 h 1637"/>
              <a:gd name="T2" fmla="*/ 1419 w 2038"/>
              <a:gd name="T3" fmla="*/ 168 h 1637"/>
              <a:gd name="T4" fmla="*/ 1385 w 2038"/>
              <a:gd name="T5" fmla="*/ 85 h 1637"/>
              <a:gd name="T6" fmla="*/ 1302 w 2038"/>
              <a:gd name="T7" fmla="*/ 25 h 1637"/>
              <a:gd name="T8" fmla="*/ 1193 w 2038"/>
              <a:gd name="T9" fmla="*/ 0 h 1637"/>
              <a:gd name="T10" fmla="*/ 1069 w 2038"/>
              <a:gd name="T11" fmla="*/ 22 h 1637"/>
              <a:gd name="T12" fmla="*/ 974 w 2038"/>
              <a:gd name="T13" fmla="*/ 91 h 1637"/>
              <a:gd name="T14" fmla="*/ 831 w 2038"/>
              <a:gd name="T15" fmla="*/ 51 h 1637"/>
              <a:gd name="T16" fmla="*/ 681 w 2038"/>
              <a:gd name="T17" fmla="*/ 33 h 1637"/>
              <a:gd name="T18" fmla="*/ 539 w 2038"/>
              <a:gd name="T19" fmla="*/ 91 h 1637"/>
              <a:gd name="T20" fmla="*/ 433 w 2038"/>
              <a:gd name="T21" fmla="*/ 177 h 1637"/>
              <a:gd name="T22" fmla="*/ 359 w 2038"/>
              <a:gd name="T23" fmla="*/ 166 h 1637"/>
              <a:gd name="T24" fmla="*/ 269 w 2038"/>
              <a:gd name="T25" fmla="*/ 177 h 1637"/>
              <a:gd name="T26" fmla="*/ 174 w 2038"/>
              <a:gd name="T27" fmla="*/ 224 h 1637"/>
              <a:gd name="T28" fmla="*/ 120 w 2038"/>
              <a:gd name="T29" fmla="*/ 299 h 1637"/>
              <a:gd name="T30" fmla="*/ 118 w 2038"/>
              <a:gd name="T31" fmla="*/ 375 h 1637"/>
              <a:gd name="T32" fmla="*/ 109 w 2038"/>
              <a:gd name="T33" fmla="*/ 437 h 1637"/>
              <a:gd name="T34" fmla="*/ 9 w 2038"/>
              <a:gd name="T35" fmla="*/ 536 h 1637"/>
              <a:gd name="T36" fmla="*/ 12 w 2038"/>
              <a:gd name="T37" fmla="*/ 640 h 1637"/>
              <a:gd name="T38" fmla="*/ 65 w 2038"/>
              <a:gd name="T39" fmla="*/ 705 h 1637"/>
              <a:gd name="T40" fmla="*/ 66 w 2038"/>
              <a:gd name="T41" fmla="*/ 787 h 1637"/>
              <a:gd name="T42" fmla="*/ 49 w 2038"/>
              <a:gd name="T43" fmla="*/ 864 h 1637"/>
              <a:gd name="T44" fmla="*/ 78 w 2038"/>
              <a:gd name="T45" fmla="*/ 938 h 1637"/>
              <a:gd name="T46" fmla="*/ 148 w 2038"/>
              <a:gd name="T47" fmla="*/ 996 h 1637"/>
              <a:gd name="T48" fmla="*/ 151 w 2038"/>
              <a:gd name="T49" fmla="*/ 1034 h 1637"/>
              <a:gd name="T50" fmla="*/ 202 w 2038"/>
              <a:gd name="T51" fmla="*/ 1100 h 1637"/>
              <a:gd name="T52" fmla="*/ 307 w 2038"/>
              <a:gd name="T53" fmla="*/ 1162 h 1637"/>
              <a:gd name="T54" fmla="*/ 418 w 2038"/>
              <a:gd name="T55" fmla="*/ 1204 h 1637"/>
              <a:gd name="T56" fmla="*/ 547 w 2038"/>
              <a:gd name="T57" fmla="*/ 1367 h 1637"/>
              <a:gd name="T58" fmla="*/ 669 w 2038"/>
              <a:gd name="T59" fmla="*/ 1611 h 1637"/>
              <a:gd name="T60" fmla="*/ 1766 w 2038"/>
              <a:gd name="T61" fmla="*/ 1421 h 1637"/>
              <a:gd name="T62" fmla="*/ 1757 w 2038"/>
              <a:gd name="T63" fmla="*/ 1286 h 1637"/>
              <a:gd name="T64" fmla="*/ 1836 w 2038"/>
              <a:gd name="T65" fmla="*/ 1241 h 1637"/>
              <a:gd name="T66" fmla="*/ 1855 w 2038"/>
              <a:gd name="T67" fmla="*/ 1207 h 1637"/>
              <a:gd name="T68" fmla="*/ 1850 w 2038"/>
              <a:gd name="T69" fmla="*/ 1204 h 1637"/>
              <a:gd name="T70" fmla="*/ 1824 w 2038"/>
              <a:gd name="T71" fmla="*/ 1207 h 1637"/>
              <a:gd name="T72" fmla="*/ 1797 w 2038"/>
              <a:gd name="T73" fmla="*/ 1180 h 1637"/>
              <a:gd name="T74" fmla="*/ 1821 w 2038"/>
              <a:gd name="T75" fmla="*/ 1128 h 1637"/>
              <a:gd name="T76" fmla="*/ 1847 w 2038"/>
              <a:gd name="T77" fmla="*/ 1125 h 1637"/>
              <a:gd name="T78" fmla="*/ 1849 w 2038"/>
              <a:gd name="T79" fmla="*/ 1087 h 1637"/>
              <a:gd name="T80" fmla="*/ 1809 w 2038"/>
              <a:gd name="T81" fmla="*/ 1069 h 1637"/>
              <a:gd name="T82" fmla="*/ 1775 w 2038"/>
              <a:gd name="T83" fmla="*/ 1085 h 1637"/>
              <a:gd name="T84" fmla="*/ 1700 w 2038"/>
              <a:gd name="T85" fmla="*/ 1133 h 1637"/>
              <a:gd name="T86" fmla="*/ 1607 w 2038"/>
              <a:gd name="T87" fmla="*/ 985 h 1637"/>
              <a:gd name="T88" fmla="*/ 1570 w 2038"/>
              <a:gd name="T89" fmla="*/ 935 h 1637"/>
              <a:gd name="T90" fmla="*/ 1627 w 2038"/>
              <a:gd name="T91" fmla="*/ 888 h 1637"/>
              <a:gd name="T92" fmla="*/ 1796 w 2038"/>
              <a:gd name="T93" fmla="*/ 848 h 1637"/>
              <a:gd name="T94" fmla="*/ 1964 w 2038"/>
              <a:gd name="T95" fmla="*/ 778 h 1637"/>
              <a:gd name="T96" fmla="*/ 2038 w 2038"/>
              <a:gd name="T97" fmla="*/ 680 h 1637"/>
              <a:gd name="T98" fmla="*/ 1964 w 2038"/>
              <a:gd name="T99" fmla="*/ 591 h 1637"/>
              <a:gd name="T100" fmla="*/ 1762 w 2038"/>
              <a:gd name="T101" fmla="*/ 473 h 1637"/>
              <a:gd name="T102" fmla="*/ 1457 w 2038"/>
              <a:gd name="T103" fmla="*/ 357 h 1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38" h="1637">
                <a:moveTo>
                  <a:pt x="1386" y="336"/>
                </a:moveTo>
                <a:lnTo>
                  <a:pt x="1327" y="321"/>
                </a:lnTo>
                <a:lnTo>
                  <a:pt x="1366" y="285"/>
                </a:lnTo>
                <a:lnTo>
                  <a:pt x="1380" y="269"/>
                </a:lnTo>
                <a:lnTo>
                  <a:pt x="1394" y="254"/>
                </a:lnTo>
                <a:lnTo>
                  <a:pt x="1403" y="238"/>
                </a:lnTo>
                <a:lnTo>
                  <a:pt x="1411" y="220"/>
                </a:lnTo>
                <a:lnTo>
                  <a:pt x="1416" y="203"/>
                </a:lnTo>
                <a:lnTo>
                  <a:pt x="1419" y="185"/>
                </a:lnTo>
                <a:lnTo>
                  <a:pt x="1419" y="168"/>
                </a:lnTo>
                <a:lnTo>
                  <a:pt x="1416" y="149"/>
                </a:lnTo>
                <a:lnTo>
                  <a:pt x="1411" y="132"/>
                </a:lnTo>
                <a:lnTo>
                  <a:pt x="1404" y="116"/>
                </a:lnTo>
                <a:lnTo>
                  <a:pt x="1395" y="99"/>
                </a:lnTo>
                <a:lnTo>
                  <a:pt x="1385" y="85"/>
                </a:lnTo>
                <a:lnTo>
                  <a:pt x="1372" y="71"/>
                </a:lnTo>
                <a:lnTo>
                  <a:pt x="1357" y="58"/>
                </a:lnTo>
                <a:lnTo>
                  <a:pt x="1340" y="46"/>
                </a:lnTo>
                <a:lnTo>
                  <a:pt x="1321" y="35"/>
                </a:lnTo>
                <a:lnTo>
                  <a:pt x="1302" y="25"/>
                </a:lnTo>
                <a:lnTo>
                  <a:pt x="1281" y="16"/>
                </a:lnTo>
                <a:lnTo>
                  <a:pt x="1259" y="10"/>
                </a:lnTo>
                <a:lnTo>
                  <a:pt x="1239" y="5"/>
                </a:lnTo>
                <a:lnTo>
                  <a:pt x="1215" y="2"/>
                </a:lnTo>
                <a:lnTo>
                  <a:pt x="1193" y="0"/>
                </a:lnTo>
                <a:lnTo>
                  <a:pt x="1169" y="0"/>
                </a:lnTo>
                <a:lnTo>
                  <a:pt x="1145" y="2"/>
                </a:lnTo>
                <a:lnTo>
                  <a:pt x="1119" y="7"/>
                </a:lnTo>
                <a:lnTo>
                  <a:pt x="1094" y="13"/>
                </a:lnTo>
                <a:lnTo>
                  <a:pt x="1069" y="22"/>
                </a:lnTo>
                <a:lnTo>
                  <a:pt x="1046" y="32"/>
                </a:lnTo>
                <a:lnTo>
                  <a:pt x="1026" y="44"/>
                </a:lnTo>
                <a:lnTo>
                  <a:pt x="1006" y="58"/>
                </a:lnTo>
                <a:lnTo>
                  <a:pt x="989" y="73"/>
                </a:lnTo>
                <a:lnTo>
                  <a:pt x="974" y="91"/>
                </a:lnTo>
                <a:lnTo>
                  <a:pt x="943" y="132"/>
                </a:lnTo>
                <a:lnTo>
                  <a:pt x="902" y="95"/>
                </a:lnTo>
                <a:lnTo>
                  <a:pt x="881" y="79"/>
                </a:lnTo>
                <a:lnTo>
                  <a:pt x="856" y="63"/>
                </a:lnTo>
                <a:lnTo>
                  <a:pt x="831" y="51"/>
                </a:lnTo>
                <a:lnTo>
                  <a:pt x="803" y="43"/>
                </a:lnTo>
                <a:lnTo>
                  <a:pt x="773" y="35"/>
                </a:lnTo>
                <a:lnTo>
                  <a:pt x="743" y="32"/>
                </a:lnTo>
                <a:lnTo>
                  <a:pt x="712" y="31"/>
                </a:lnTo>
                <a:lnTo>
                  <a:pt x="681" y="33"/>
                </a:lnTo>
                <a:lnTo>
                  <a:pt x="649" y="38"/>
                </a:lnTo>
                <a:lnTo>
                  <a:pt x="618" y="47"/>
                </a:lnTo>
                <a:lnTo>
                  <a:pt x="588" y="59"/>
                </a:lnTo>
                <a:lnTo>
                  <a:pt x="562" y="73"/>
                </a:lnTo>
                <a:lnTo>
                  <a:pt x="539" y="91"/>
                </a:lnTo>
                <a:lnTo>
                  <a:pt x="519" y="110"/>
                </a:lnTo>
                <a:lnTo>
                  <a:pt x="502" y="132"/>
                </a:lnTo>
                <a:lnTo>
                  <a:pt x="491" y="155"/>
                </a:lnTo>
                <a:lnTo>
                  <a:pt x="477" y="189"/>
                </a:lnTo>
                <a:lnTo>
                  <a:pt x="433" y="177"/>
                </a:lnTo>
                <a:lnTo>
                  <a:pt x="418" y="173"/>
                </a:lnTo>
                <a:lnTo>
                  <a:pt x="403" y="170"/>
                </a:lnTo>
                <a:lnTo>
                  <a:pt x="389" y="168"/>
                </a:lnTo>
                <a:lnTo>
                  <a:pt x="374" y="166"/>
                </a:lnTo>
                <a:lnTo>
                  <a:pt x="359" y="166"/>
                </a:lnTo>
                <a:lnTo>
                  <a:pt x="344" y="166"/>
                </a:lnTo>
                <a:lnTo>
                  <a:pt x="330" y="166"/>
                </a:lnTo>
                <a:lnTo>
                  <a:pt x="315" y="168"/>
                </a:lnTo>
                <a:lnTo>
                  <a:pt x="291" y="171"/>
                </a:lnTo>
                <a:lnTo>
                  <a:pt x="269" y="177"/>
                </a:lnTo>
                <a:lnTo>
                  <a:pt x="247" y="183"/>
                </a:lnTo>
                <a:lnTo>
                  <a:pt x="228" y="191"/>
                </a:lnTo>
                <a:lnTo>
                  <a:pt x="208" y="201"/>
                </a:lnTo>
                <a:lnTo>
                  <a:pt x="191" y="212"/>
                </a:lnTo>
                <a:lnTo>
                  <a:pt x="174" y="224"/>
                </a:lnTo>
                <a:lnTo>
                  <a:pt x="160" y="237"/>
                </a:lnTo>
                <a:lnTo>
                  <a:pt x="146" y="251"/>
                </a:lnTo>
                <a:lnTo>
                  <a:pt x="136" y="266"/>
                </a:lnTo>
                <a:lnTo>
                  <a:pt x="127" y="283"/>
                </a:lnTo>
                <a:lnTo>
                  <a:pt x="120" y="299"/>
                </a:lnTo>
                <a:lnTo>
                  <a:pt x="115" y="315"/>
                </a:lnTo>
                <a:lnTo>
                  <a:pt x="114" y="333"/>
                </a:lnTo>
                <a:lnTo>
                  <a:pt x="114" y="350"/>
                </a:lnTo>
                <a:lnTo>
                  <a:pt x="115" y="368"/>
                </a:lnTo>
                <a:lnTo>
                  <a:pt x="118" y="375"/>
                </a:lnTo>
                <a:lnTo>
                  <a:pt x="120" y="383"/>
                </a:lnTo>
                <a:lnTo>
                  <a:pt x="123" y="392"/>
                </a:lnTo>
                <a:lnTo>
                  <a:pt x="127" y="399"/>
                </a:lnTo>
                <a:lnTo>
                  <a:pt x="139" y="423"/>
                </a:lnTo>
                <a:lnTo>
                  <a:pt x="109" y="437"/>
                </a:lnTo>
                <a:lnTo>
                  <a:pt x="81" y="453"/>
                </a:lnTo>
                <a:lnTo>
                  <a:pt x="58" y="470"/>
                </a:lnTo>
                <a:lnTo>
                  <a:pt x="37" y="491"/>
                </a:lnTo>
                <a:lnTo>
                  <a:pt x="21" y="513"/>
                </a:lnTo>
                <a:lnTo>
                  <a:pt x="9" y="536"/>
                </a:lnTo>
                <a:lnTo>
                  <a:pt x="1" y="561"/>
                </a:lnTo>
                <a:lnTo>
                  <a:pt x="0" y="586"/>
                </a:lnTo>
                <a:lnTo>
                  <a:pt x="3" y="611"/>
                </a:lnTo>
                <a:lnTo>
                  <a:pt x="7" y="626"/>
                </a:lnTo>
                <a:lnTo>
                  <a:pt x="12" y="640"/>
                </a:lnTo>
                <a:lnTo>
                  <a:pt x="19" y="655"/>
                </a:lnTo>
                <a:lnTo>
                  <a:pt x="28" y="668"/>
                </a:lnTo>
                <a:lnTo>
                  <a:pt x="40" y="681"/>
                </a:lnTo>
                <a:lnTo>
                  <a:pt x="52" y="694"/>
                </a:lnTo>
                <a:lnTo>
                  <a:pt x="65" y="705"/>
                </a:lnTo>
                <a:lnTo>
                  <a:pt x="80" y="716"/>
                </a:lnTo>
                <a:lnTo>
                  <a:pt x="109" y="734"/>
                </a:lnTo>
                <a:lnTo>
                  <a:pt x="87" y="758"/>
                </a:lnTo>
                <a:lnTo>
                  <a:pt x="75" y="772"/>
                </a:lnTo>
                <a:lnTo>
                  <a:pt x="66" y="787"/>
                </a:lnTo>
                <a:lnTo>
                  <a:pt x="59" y="802"/>
                </a:lnTo>
                <a:lnTo>
                  <a:pt x="55" y="817"/>
                </a:lnTo>
                <a:lnTo>
                  <a:pt x="50" y="832"/>
                </a:lnTo>
                <a:lnTo>
                  <a:pt x="49" y="849"/>
                </a:lnTo>
                <a:lnTo>
                  <a:pt x="49" y="864"/>
                </a:lnTo>
                <a:lnTo>
                  <a:pt x="52" y="880"/>
                </a:lnTo>
                <a:lnTo>
                  <a:pt x="56" y="896"/>
                </a:lnTo>
                <a:lnTo>
                  <a:pt x="61" y="911"/>
                </a:lnTo>
                <a:lnTo>
                  <a:pt x="69" y="925"/>
                </a:lnTo>
                <a:lnTo>
                  <a:pt x="78" y="938"/>
                </a:lnTo>
                <a:lnTo>
                  <a:pt x="89" y="951"/>
                </a:lnTo>
                <a:lnTo>
                  <a:pt x="102" y="964"/>
                </a:lnTo>
                <a:lnTo>
                  <a:pt x="117" y="975"/>
                </a:lnTo>
                <a:lnTo>
                  <a:pt x="132" y="986"/>
                </a:lnTo>
                <a:lnTo>
                  <a:pt x="148" y="996"/>
                </a:lnTo>
                <a:lnTo>
                  <a:pt x="148" y="1011"/>
                </a:lnTo>
                <a:lnTo>
                  <a:pt x="148" y="1018"/>
                </a:lnTo>
                <a:lnTo>
                  <a:pt x="149" y="1023"/>
                </a:lnTo>
                <a:lnTo>
                  <a:pt x="149" y="1029"/>
                </a:lnTo>
                <a:lnTo>
                  <a:pt x="151" y="1034"/>
                </a:lnTo>
                <a:lnTo>
                  <a:pt x="155" y="1046"/>
                </a:lnTo>
                <a:lnTo>
                  <a:pt x="163" y="1059"/>
                </a:lnTo>
                <a:lnTo>
                  <a:pt x="174" y="1073"/>
                </a:lnTo>
                <a:lnTo>
                  <a:pt x="188" y="1087"/>
                </a:lnTo>
                <a:lnTo>
                  <a:pt x="202" y="1100"/>
                </a:lnTo>
                <a:lnTo>
                  <a:pt x="222" y="1113"/>
                </a:lnTo>
                <a:lnTo>
                  <a:pt x="241" y="1126"/>
                </a:lnTo>
                <a:lnTo>
                  <a:pt x="262" y="1139"/>
                </a:lnTo>
                <a:lnTo>
                  <a:pt x="284" y="1151"/>
                </a:lnTo>
                <a:lnTo>
                  <a:pt x="307" y="1162"/>
                </a:lnTo>
                <a:lnTo>
                  <a:pt x="330" y="1173"/>
                </a:lnTo>
                <a:lnTo>
                  <a:pt x="353" y="1183"/>
                </a:lnTo>
                <a:lnTo>
                  <a:pt x="375" y="1191"/>
                </a:lnTo>
                <a:lnTo>
                  <a:pt x="398" y="1198"/>
                </a:lnTo>
                <a:lnTo>
                  <a:pt x="418" y="1204"/>
                </a:lnTo>
                <a:lnTo>
                  <a:pt x="437" y="1209"/>
                </a:lnTo>
                <a:lnTo>
                  <a:pt x="457" y="1213"/>
                </a:lnTo>
                <a:lnTo>
                  <a:pt x="466" y="1227"/>
                </a:lnTo>
                <a:lnTo>
                  <a:pt x="508" y="1300"/>
                </a:lnTo>
                <a:lnTo>
                  <a:pt x="547" y="1367"/>
                </a:lnTo>
                <a:lnTo>
                  <a:pt x="579" y="1429"/>
                </a:lnTo>
                <a:lnTo>
                  <a:pt x="609" y="1486"/>
                </a:lnTo>
                <a:lnTo>
                  <a:pt x="634" y="1535"/>
                </a:lnTo>
                <a:lnTo>
                  <a:pt x="653" y="1577"/>
                </a:lnTo>
                <a:lnTo>
                  <a:pt x="669" y="1611"/>
                </a:lnTo>
                <a:lnTo>
                  <a:pt x="681" y="1637"/>
                </a:lnTo>
                <a:lnTo>
                  <a:pt x="1754" y="1588"/>
                </a:lnTo>
                <a:lnTo>
                  <a:pt x="1759" y="1549"/>
                </a:lnTo>
                <a:lnTo>
                  <a:pt x="1763" y="1492"/>
                </a:lnTo>
                <a:lnTo>
                  <a:pt x="1766" y="1421"/>
                </a:lnTo>
                <a:lnTo>
                  <a:pt x="1765" y="1337"/>
                </a:lnTo>
                <a:lnTo>
                  <a:pt x="1765" y="1325"/>
                </a:lnTo>
                <a:lnTo>
                  <a:pt x="1763" y="1313"/>
                </a:lnTo>
                <a:lnTo>
                  <a:pt x="1760" y="1300"/>
                </a:lnTo>
                <a:lnTo>
                  <a:pt x="1757" y="1286"/>
                </a:lnTo>
                <a:lnTo>
                  <a:pt x="1750" y="1246"/>
                </a:lnTo>
                <a:lnTo>
                  <a:pt x="1803" y="1248"/>
                </a:lnTo>
                <a:lnTo>
                  <a:pt x="1815" y="1247"/>
                </a:lnTo>
                <a:lnTo>
                  <a:pt x="1825" y="1245"/>
                </a:lnTo>
                <a:lnTo>
                  <a:pt x="1836" y="1241"/>
                </a:lnTo>
                <a:lnTo>
                  <a:pt x="1843" y="1236"/>
                </a:lnTo>
                <a:lnTo>
                  <a:pt x="1849" y="1229"/>
                </a:lnTo>
                <a:lnTo>
                  <a:pt x="1853" y="1223"/>
                </a:lnTo>
                <a:lnTo>
                  <a:pt x="1855" y="1214"/>
                </a:lnTo>
                <a:lnTo>
                  <a:pt x="1855" y="1207"/>
                </a:lnTo>
                <a:lnTo>
                  <a:pt x="1855" y="1205"/>
                </a:lnTo>
                <a:lnTo>
                  <a:pt x="1855" y="1203"/>
                </a:lnTo>
                <a:lnTo>
                  <a:pt x="1853" y="1202"/>
                </a:lnTo>
                <a:lnTo>
                  <a:pt x="1853" y="1201"/>
                </a:lnTo>
                <a:lnTo>
                  <a:pt x="1850" y="1204"/>
                </a:lnTo>
                <a:lnTo>
                  <a:pt x="1846" y="1207"/>
                </a:lnTo>
                <a:lnTo>
                  <a:pt x="1843" y="1208"/>
                </a:lnTo>
                <a:lnTo>
                  <a:pt x="1839" y="1209"/>
                </a:lnTo>
                <a:lnTo>
                  <a:pt x="1831" y="1209"/>
                </a:lnTo>
                <a:lnTo>
                  <a:pt x="1824" y="1207"/>
                </a:lnTo>
                <a:lnTo>
                  <a:pt x="1818" y="1204"/>
                </a:lnTo>
                <a:lnTo>
                  <a:pt x="1812" y="1200"/>
                </a:lnTo>
                <a:lnTo>
                  <a:pt x="1806" y="1195"/>
                </a:lnTo>
                <a:lnTo>
                  <a:pt x="1802" y="1188"/>
                </a:lnTo>
                <a:lnTo>
                  <a:pt x="1797" y="1180"/>
                </a:lnTo>
                <a:lnTo>
                  <a:pt x="1794" y="1173"/>
                </a:lnTo>
                <a:lnTo>
                  <a:pt x="1794" y="1156"/>
                </a:lnTo>
                <a:lnTo>
                  <a:pt x="1799" y="1142"/>
                </a:lnTo>
                <a:lnTo>
                  <a:pt x="1808" y="1132"/>
                </a:lnTo>
                <a:lnTo>
                  <a:pt x="1821" y="1128"/>
                </a:lnTo>
                <a:lnTo>
                  <a:pt x="1827" y="1128"/>
                </a:lnTo>
                <a:lnTo>
                  <a:pt x="1831" y="1129"/>
                </a:lnTo>
                <a:lnTo>
                  <a:pt x="1836" y="1130"/>
                </a:lnTo>
                <a:lnTo>
                  <a:pt x="1840" y="1132"/>
                </a:lnTo>
                <a:lnTo>
                  <a:pt x="1847" y="1125"/>
                </a:lnTo>
                <a:lnTo>
                  <a:pt x="1853" y="1117"/>
                </a:lnTo>
                <a:lnTo>
                  <a:pt x="1855" y="1108"/>
                </a:lnTo>
                <a:lnTo>
                  <a:pt x="1855" y="1100"/>
                </a:lnTo>
                <a:lnTo>
                  <a:pt x="1853" y="1093"/>
                </a:lnTo>
                <a:lnTo>
                  <a:pt x="1849" y="1087"/>
                </a:lnTo>
                <a:lnTo>
                  <a:pt x="1843" y="1081"/>
                </a:lnTo>
                <a:lnTo>
                  <a:pt x="1836" y="1076"/>
                </a:lnTo>
                <a:lnTo>
                  <a:pt x="1827" y="1072"/>
                </a:lnTo>
                <a:lnTo>
                  <a:pt x="1818" y="1070"/>
                </a:lnTo>
                <a:lnTo>
                  <a:pt x="1809" y="1069"/>
                </a:lnTo>
                <a:lnTo>
                  <a:pt x="1799" y="1069"/>
                </a:lnTo>
                <a:lnTo>
                  <a:pt x="1794" y="1071"/>
                </a:lnTo>
                <a:lnTo>
                  <a:pt x="1788" y="1075"/>
                </a:lnTo>
                <a:lnTo>
                  <a:pt x="1781" y="1080"/>
                </a:lnTo>
                <a:lnTo>
                  <a:pt x="1775" y="1085"/>
                </a:lnTo>
                <a:lnTo>
                  <a:pt x="1768" y="1091"/>
                </a:lnTo>
                <a:lnTo>
                  <a:pt x="1762" y="1096"/>
                </a:lnTo>
                <a:lnTo>
                  <a:pt x="1754" y="1103"/>
                </a:lnTo>
                <a:lnTo>
                  <a:pt x="1745" y="1108"/>
                </a:lnTo>
                <a:lnTo>
                  <a:pt x="1700" y="1133"/>
                </a:lnTo>
                <a:lnTo>
                  <a:pt x="1677" y="1095"/>
                </a:lnTo>
                <a:lnTo>
                  <a:pt x="1658" y="1064"/>
                </a:lnTo>
                <a:lnTo>
                  <a:pt x="1641" y="1034"/>
                </a:lnTo>
                <a:lnTo>
                  <a:pt x="1623" y="1008"/>
                </a:lnTo>
                <a:lnTo>
                  <a:pt x="1607" y="985"/>
                </a:lnTo>
                <a:lnTo>
                  <a:pt x="1593" y="967"/>
                </a:lnTo>
                <a:lnTo>
                  <a:pt x="1583" y="952"/>
                </a:lnTo>
                <a:lnTo>
                  <a:pt x="1577" y="944"/>
                </a:lnTo>
                <a:lnTo>
                  <a:pt x="1574" y="940"/>
                </a:lnTo>
                <a:lnTo>
                  <a:pt x="1570" y="935"/>
                </a:lnTo>
                <a:lnTo>
                  <a:pt x="1558" y="921"/>
                </a:lnTo>
                <a:lnTo>
                  <a:pt x="1546" y="908"/>
                </a:lnTo>
                <a:lnTo>
                  <a:pt x="1541" y="902"/>
                </a:lnTo>
                <a:lnTo>
                  <a:pt x="1602" y="892"/>
                </a:lnTo>
                <a:lnTo>
                  <a:pt x="1627" y="888"/>
                </a:lnTo>
                <a:lnTo>
                  <a:pt x="1657" y="883"/>
                </a:lnTo>
                <a:lnTo>
                  <a:pt x="1688" y="876"/>
                </a:lnTo>
                <a:lnTo>
                  <a:pt x="1723" y="868"/>
                </a:lnTo>
                <a:lnTo>
                  <a:pt x="1759" y="859"/>
                </a:lnTo>
                <a:lnTo>
                  <a:pt x="1796" y="848"/>
                </a:lnTo>
                <a:lnTo>
                  <a:pt x="1831" y="837"/>
                </a:lnTo>
                <a:lnTo>
                  <a:pt x="1868" y="824"/>
                </a:lnTo>
                <a:lnTo>
                  <a:pt x="1902" y="809"/>
                </a:lnTo>
                <a:lnTo>
                  <a:pt x="1935" y="794"/>
                </a:lnTo>
                <a:lnTo>
                  <a:pt x="1964" y="778"/>
                </a:lnTo>
                <a:lnTo>
                  <a:pt x="1989" y="760"/>
                </a:lnTo>
                <a:lnTo>
                  <a:pt x="2010" y="742"/>
                </a:lnTo>
                <a:lnTo>
                  <a:pt x="2026" y="722"/>
                </a:lnTo>
                <a:lnTo>
                  <a:pt x="2035" y="701"/>
                </a:lnTo>
                <a:lnTo>
                  <a:pt x="2038" y="680"/>
                </a:lnTo>
                <a:lnTo>
                  <a:pt x="2035" y="665"/>
                </a:lnTo>
                <a:lnTo>
                  <a:pt x="2026" y="650"/>
                </a:lnTo>
                <a:lnTo>
                  <a:pt x="2010" y="633"/>
                </a:lnTo>
                <a:lnTo>
                  <a:pt x="1991" y="613"/>
                </a:lnTo>
                <a:lnTo>
                  <a:pt x="1964" y="591"/>
                </a:lnTo>
                <a:lnTo>
                  <a:pt x="1933" y="569"/>
                </a:lnTo>
                <a:lnTo>
                  <a:pt x="1898" y="547"/>
                </a:lnTo>
                <a:lnTo>
                  <a:pt x="1856" y="523"/>
                </a:lnTo>
                <a:lnTo>
                  <a:pt x="1812" y="497"/>
                </a:lnTo>
                <a:lnTo>
                  <a:pt x="1762" y="473"/>
                </a:lnTo>
                <a:lnTo>
                  <a:pt x="1708" y="448"/>
                </a:lnTo>
                <a:lnTo>
                  <a:pt x="1651" y="424"/>
                </a:lnTo>
                <a:lnTo>
                  <a:pt x="1590" y="400"/>
                </a:lnTo>
                <a:lnTo>
                  <a:pt x="1525" y="379"/>
                </a:lnTo>
                <a:lnTo>
                  <a:pt x="1457" y="357"/>
                </a:lnTo>
                <a:lnTo>
                  <a:pt x="1386" y="3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1" name="Freeform 25"/>
          <p:cNvSpPr>
            <a:spLocks/>
          </p:cNvSpPr>
          <p:nvPr/>
        </p:nvSpPr>
        <p:spPr bwMode="auto">
          <a:xfrm>
            <a:off x="6615113" y="2341563"/>
            <a:ext cx="74612" cy="85725"/>
          </a:xfrm>
          <a:custGeom>
            <a:avLst/>
            <a:gdLst>
              <a:gd name="T0" fmla="*/ 58 w 93"/>
              <a:gd name="T1" fmla="*/ 107 h 107"/>
              <a:gd name="T2" fmla="*/ 75 w 93"/>
              <a:gd name="T3" fmla="*/ 100 h 107"/>
              <a:gd name="T4" fmla="*/ 87 w 93"/>
              <a:gd name="T5" fmla="*/ 87 h 107"/>
              <a:gd name="T6" fmla="*/ 93 w 93"/>
              <a:gd name="T7" fmla="*/ 69 h 107"/>
              <a:gd name="T8" fmla="*/ 93 w 93"/>
              <a:gd name="T9" fmla="*/ 48 h 107"/>
              <a:gd name="T10" fmla="*/ 90 w 93"/>
              <a:gd name="T11" fmla="*/ 37 h 107"/>
              <a:gd name="T12" fmla="*/ 86 w 93"/>
              <a:gd name="T13" fmla="*/ 27 h 107"/>
              <a:gd name="T14" fmla="*/ 80 w 93"/>
              <a:gd name="T15" fmla="*/ 20 h 107"/>
              <a:gd name="T16" fmla="*/ 72 w 93"/>
              <a:gd name="T17" fmla="*/ 12 h 107"/>
              <a:gd name="T18" fmla="*/ 63 w 93"/>
              <a:gd name="T19" fmla="*/ 6 h 107"/>
              <a:gd name="T20" fmla="*/ 55 w 93"/>
              <a:gd name="T21" fmla="*/ 2 h 107"/>
              <a:gd name="T22" fmla="*/ 46 w 93"/>
              <a:gd name="T23" fmla="*/ 0 h 107"/>
              <a:gd name="T24" fmla="*/ 35 w 93"/>
              <a:gd name="T25" fmla="*/ 0 h 107"/>
              <a:gd name="T26" fmla="*/ 19 w 93"/>
              <a:gd name="T27" fmla="*/ 6 h 107"/>
              <a:gd name="T28" fmla="*/ 6 w 93"/>
              <a:gd name="T29" fmla="*/ 20 h 107"/>
              <a:gd name="T30" fmla="*/ 0 w 93"/>
              <a:gd name="T31" fmla="*/ 38 h 107"/>
              <a:gd name="T32" fmla="*/ 0 w 93"/>
              <a:gd name="T33" fmla="*/ 59 h 107"/>
              <a:gd name="T34" fmla="*/ 3 w 93"/>
              <a:gd name="T35" fmla="*/ 70 h 107"/>
              <a:gd name="T36" fmla="*/ 9 w 93"/>
              <a:gd name="T37" fmla="*/ 80 h 107"/>
              <a:gd name="T38" fmla="*/ 15 w 93"/>
              <a:gd name="T39" fmla="*/ 88 h 107"/>
              <a:gd name="T40" fmla="*/ 22 w 93"/>
              <a:gd name="T41" fmla="*/ 95 h 107"/>
              <a:gd name="T42" fmla="*/ 31 w 93"/>
              <a:gd name="T43" fmla="*/ 101 h 107"/>
              <a:gd name="T44" fmla="*/ 38 w 93"/>
              <a:gd name="T45" fmla="*/ 105 h 107"/>
              <a:gd name="T46" fmla="*/ 49 w 93"/>
              <a:gd name="T47" fmla="*/ 107 h 107"/>
              <a:gd name="T48" fmla="*/ 58 w 93"/>
              <a:gd name="T49"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 h="107">
                <a:moveTo>
                  <a:pt x="58" y="107"/>
                </a:moveTo>
                <a:lnTo>
                  <a:pt x="75" y="100"/>
                </a:lnTo>
                <a:lnTo>
                  <a:pt x="87" y="87"/>
                </a:lnTo>
                <a:lnTo>
                  <a:pt x="93" y="69"/>
                </a:lnTo>
                <a:lnTo>
                  <a:pt x="93" y="48"/>
                </a:lnTo>
                <a:lnTo>
                  <a:pt x="90" y="37"/>
                </a:lnTo>
                <a:lnTo>
                  <a:pt x="86" y="27"/>
                </a:lnTo>
                <a:lnTo>
                  <a:pt x="80" y="20"/>
                </a:lnTo>
                <a:lnTo>
                  <a:pt x="72" y="12"/>
                </a:lnTo>
                <a:lnTo>
                  <a:pt x="63" y="6"/>
                </a:lnTo>
                <a:lnTo>
                  <a:pt x="55" y="2"/>
                </a:lnTo>
                <a:lnTo>
                  <a:pt x="46" y="0"/>
                </a:lnTo>
                <a:lnTo>
                  <a:pt x="35" y="0"/>
                </a:lnTo>
                <a:lnTo>
                  <a:pt x="19" y="6"/>
                </a:lnTo>
                <a:lnTo>
                  <a:pt x="6" y="20"/>
                </a:lnTo>
                <a:lnTo>
                  <a:pt x="0" y="38"/>
                </a:lnTo>
                <a:lnTo>
                  <a:pt x="0" y="59"/>
                </a:lnTo>
                <a:lnTo>
                  <a:pt x="3" y="70"/>
                </a:lnTo>
                <a:lnTo>
                  <a:pt x="9" y="80"/>
                </a:lnTo>
                <a:lnTo>
                  <a:pt x="15" y="88"/>
                </a:lnTo>
                <a:lnTo>
                  <a:pt x="22" y="95"/>
                </a:lnTo>
                <a:lnTo>
                  <a:pt x="31" y="101"/>
                </a:lnTo>
                <a:lnTo>
                  <a:pt x="38" y="105"/>
                </a:lnTo>
                <a:lnTo>
                  <a:pt x="49" y="107"/>
                </a:lnTo>
                <a:lnTo>
                  <a:pt x="58" y="1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2" name="Freeform 26"/>
          <p:cNvSpPr>
            <a:spLocks/>
          </p:cNvSpPr>
          <p:nvPr/>
        </p:nvSpPr>
        <p:spPr bwMode="auto">
          <a:xfrm>
            <a:off x="7032625" y="2300288"/>
            <a:ext cx="73025" cy="84137"/>
          </a:xfrm>
          <a:custGeom>
            <a:avLst/>
            <a:gdLst>
              <a:gd name="T0" fmla="*/ 57 w 93"/>
              <a:gd name="T1" fmla="*/ 106 h 106"/>
              <a:gd name="T2" fmla="*/ 73 w 93"/>
              <a:gd name="T3" fmla="*/ 101 h 106"/>
              <a:gd name="T4" fmla="*/ 87 w 93"/>
              <a:gd name="T5" fmla="*/ 88 h 106"/>
              <a:gd name="T6" fmla="*/ 93 w 93"/>
              <a:gd name="T7" fmla="*/ 69 h 106"/>
              <a:gd name="T8" fmla="*/ 93 w 93"/>
              <a:gd name="T9" fmla="*/ 48 h 106"/>
              <a:gd name="T10" fmla="*/ 90 w 93"/>
              <a:gd name="T11" fmla="*/ 38 h 106"/>
              <a:gd name="T12" fmla="*/ 85 w 93"/>
              <a:gd name="T13" fmla="*/ 28 h 106"/>
              <a:gd name="T14" fmla="*/ 78 w 93"/>
              <a:gd name="T15" fmla="*/ 19 h 106"/>
              <a:gd name="T16" fmla="*/ 71 w 93"/>
              <a:gd name="T17" fmla="*/ 12 h 106"/>
              <a:gd name="T18" fmla="*/ 63 w 93"/>
              <a:gd name="T19" fmla="*/ 6 h 106"/>
              <a:gd name="T20" fmla="*/ 54 w 93"/>
              <a:gd name="T21" fmla="*/ 3 h 106"/>
              <a:gd name="T22" fmla="*/ 44 w 93"/>
              <a:gd name="T23" fmla="*/ 0 h 106"/>
              <a:gd name="T24" fmla="*/ 35 w 93"/>
              <a:gd name="T25" fmla="*/ 0 h 106"/>
              <a:gd name="T26" fmla="*/ 19 w 93"/>
              <a:gd name="T27" fmla="*/ 6 h 106"/>
              <a:gd name="T28" fmla="*/ 5 w 93"/>
              <a:gd name="T29" fmla="*/ 19 h 106"/>
              <a:gd name="T30" fmla="*/ 0 w 93"/>
              <a:gd name="T31" fmla="*/ 38 h 106"/>
              <a:gd name="T32" fmla="*/ 0 w 93"/>
              <a:gd name="T33" fmla="*/ 58 h 106"/>
              <a:gd name="T34" fmla="*/ 3 w 93"/>
              <a:gd name="T35" fmla="*/ 69 h 106"/>
              <a:gd name="T36" fmla="*/ 7 w 93"/>
              <a:gd name="T37" fmla="*/ 79 h 106"/>
              <a:gd name="T38" fmla="*/ 14 w 93"/>
              <a:gd name="T39" fmla="*/ 88 h 106"/>
              <a:gd name="T40" fmla="*/ 22 w 93"/>
              <a:gd name="T41" fmla="*/ 94 h 106"/>
              <a:gd name="T42" fmla="*/ 29 w 93"/>
              <a:gd name="T43" fmla="*/ 101 h 106"/>
              <a:gd name="T44" fmla="*/ 38 w 93"/>
              <a:gd name="T45" fmla="*/ 104 h 106"/>
              <a:gd name="T46" fmla="*/ 48 w 93"/>
              <a:gd name="T47" fmla="*/ 106 h 106"/>
              <a:gd name="T48" fmla="*/ 57 w 93"/>
              <a:gd name="T49"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 h="106">
                <a:moveTo>
                  <a:pt x="57" y="106"/>
                </a:moveTo>
                <a:lnTo>
                  <a:pt x="73" y="101"/>
                </a:lnTo>
                <a:lnTo>
                  <a:pt x="87" y="88"/>
                </a:lnTo>
                <a:lnTo>
                  <a:pt x="93" y="69"/>
                </a:lnTo>
                <a:lnTo>
                  <a:pt x="93" y="48"/>
                </a:lnTo>
                <a:lnTo>
                  <a:pt x="90" y="38"/>
                </a:lnTo>
                <a:lnTo>
                  <a:pt x="85" y="28"/>
                </a:lnTo>
                <a:lnTo>
                  <a:pt x="78" y="19"/>
                </a:lnTo>
                <a:lnTo>
                  <a:pt x="71" y="12"/>
                </a:lnTo>
                <a:lnTo>
                  <a:pt x="63" y="6"/>
                </a:lnTo>
                <a:lnTo>
                  <a:pt x="54" y="3"/>
                </a:lnTo>
                <a:lnTo>
                  <a:pt x="44" y="0"/>
                </a:lnTo>
                <a:lnTo>
                  <a:pt x="35" y="0"/>
                </a:lnTo>
                <a:lnTo>
                  <a:pt x="19" y="6"/>
                </a:lnTo>
                <a:lnTo>
                  <a:pt x="5" y="19"/>
                </a:lnTo>
                <a:lnTo>
                  <a:pt x="0" y="38"/>
                </a:lnTo>
                <a:lnTo>
                  <a:pt x="0" y="58"/>
                </a:lnTo>
                <a:lnTo>
                  <a:pt x="3" y="69"/>
                </a:lnTo>
                <a:lnTo>
                  <a:pt x="7" y="79"/>
                </a:lnTo>
                <a:lnTo>
                  <a:pt x="14" y="88"/>
                </a:lnTo>
                <a:lnTo>
                  <a:pt x="22" y="94"/>
                </a:lnTo>
                <a:lnTo>
                  <a:pt x="29" y="101"/>
                </a:lnTo>
                <a:lnTo>
                  <a:pt x="38" y="104"/>
                </a:lnTo>
                <a:lnTo>
                  <a:pt x="48" y="106"/>
                </a:lnTo>
                <a:lnTo>
                  <a:pt x="57"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3" name="Freeform 27"/>
          <p:cNvSpPr>
            <a:spLocks/>
          </p:cNvSpPr>
          <p:nvPr/>
        </p:nvSpPr>
        <p:spPr bwMode="auto">
          <a:xfrm>
            <a:off x="6329363" y="3171825"/>
            <a:ext cx="277812" cy="177800"/>
          </a:xfrm>
          <a:custGeom>
            <a:avLst/>
            <a:gdLst>
              <a:gd name="T0" fmla="*/ 82 w 349"/>
              <a:gd name="T1" fmla="*/ 224 h 225"/>
              <a:gd name="T2" fmla="*/ 62 w 349"/>
              <a:gd name="T3" fmla="*/ 221 h 225"/>
              <a:gd name="T4" fmla="*/ 48 w 349"/>
              <a:gd name="T5" fmla="*/ 217 h 225"/>
              <a:gd name="T6" fmla="*/ 36 w 349"/>
              <a:gd name="T7" fmla="*/ 214 h 225"/>
              <a:gd name="T8" fmla="*/ 25 w 349"/>
              <a:gd name="T9" fmla="*/ 208 h 225"/>
              <a:gd name="T10" fmla="*/ 20 w 349"/>
              <a:gd name="T11" fmla="*/ 204 h 225"/>
              <a:gd name="T12" fmla="*/ 15 w 349"/>
              <a:gd name="T13" fmla="*/ 200 h 225"/>
              <a:gd name="T14" fmla="*/ 11 w 349"/>
              <a:gd name="T15" fmla="*/ 196 h 225"/>
              <a:gd name="T16" fmla="*/ 9 w 349"/>
              <a:gd name="T17" fmla="*/ 193 h 225"/>
              <a:gd name="T18" fmla="*/ 2 w 349"/>
              <a:gd name="T19" fmla="*/ 176 h 225"/>
              <a:gd name="T20" fmla="*/ 0 w 349"/>
              <a:gd name="T21" fmla="*/ 155 h 225"/>
              <a:gd name="T22" fmla="*/ 3 w 349"/>
              <a:gd name="T23" fmla="*/ 132 h 225"/>
              <a:gd name="T24" fmla="*/ 11 w 349"/>
              <a:gd name="T25" fmla="*/ 107 h 225"/>
              <a:gd name="T26" fmla="*/ 20 w 349"/>
              <a:gd name="T27" fmla="*/ 82 h 225"/>
              <a:gd name="T28" fmla="*/ 33 w 349"/>
              <a:gd name="T29" fmla="*/ 57 h 225"/>
              <a:gd name="T30" fmla="*/ 46 w 349"/>
              <a:gd name="T31" fmla="*/ 33 h 225"/>
              <a:gd name="T32" fmla="*/ 61 w 349"/>
              <a:gd name="T33" fmla="*/ 11 h 225"/>
              <a:gd name="T34" fmla="*/ 349 w 349"/>
              <a:gd name="T35" fmla="*/ 0 h 225"/>
              <a:gd name="T36" fmla="*/ 343 w 349"/>
              <a:gd name="T37" fmla="*/ 15 h 225"/>
              <a:gd name="T38" fmla="*/ 336 w 349"/>
              <a:gd name="T39" fmla="*/ 32 h 225"/>
              <a:gd name="T40" fmla="*/ 327 w 349"/>
              <a:gd name="T41" fmla="*/ 49 h 225"/>
              <a:gd name="T42" fmla="*/ 317 w 349"/>
              <a:gd name="T43" fmla="*/ 69 h 225"/>
              <a:gd name="T44" fmla="*/ 305 w 349"/>
              <a:gd name="T45" fmla="*/ 87 h 225"/>
              <a:gd name="T46" fmla="*/ 293 w 349"/>
              <a:gd name="T47" fmla="*/ 107 h 225"/>
              <a:gd name="T48" fmla="*/ 278 w 349"/>
              <a:gd name="T49" fmla="*/ 127 h 225"/>
              <a:gd name="T50" fmla="*/ 262 w 349"/>
              <a:gd name="T51" fmla="*/ 145 h 225"/>
              <a:gd name="T52" fmla="*/ 246 w 349"/>
              <a:gd name="T53" fmla="*/ 163 h 225"/>
              <a:gd name="T54" fmla="*/ 226 w 349"/>
              <a:gd name="T55" fmla="*/ 179 h 225"/>
              <a:gd name="T56" fmla="*/ 206 w 349"/>
              <a:gd name="T57" fmla="*/ 193 h 225"/>
              <a:gd name="T58" fmla="*/ 185 w 349"/>
              <a:gd name="T59" fmla="*/ 205 h 225"/>
              <a:gd name="T60" fmla="*/ 161 w 349"/>
              <a:gd name="T61" fmla="*/ 215 h 225"/>
              <a:gd name="T62" fmla="*/ 136 w 349"/>
              <a:gd name="T63" fmla="*/ 221 h 225"/>
              <a:gd name="T64" fmla="*/ 110 w 349"/>
              <a:gd name="T65" fmla="*/ 225 h 225"/>
              <a:gd name="T66" fmla="*/ 82 w 349"/>
              <a:gd name="T67" fmla="*/ 22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9" h="225">
                <a:moveTo>
                  <a:pt x="82" y="224"/>
                </a:moveTo>
                <a:lnTo>
                  <a:pt x="62" y="221"/>
                </a:lnTo>
                <a:lnTo>
                  <a:pt x="48" y="217"/>
                </a:lnTo>
                <a:lnTo>
                  <a:pt x="36" y="214"/>
                </a:lnTo>
                <a:lnTo>
                  <a:pt x="25" y="208"/>
                </a:lnTo>
                <a:lnTo>
                  <a:pt x="20" y="204"/>
                </a:lnTo>
                <a:lnTo>
                  <a:pt x="15" y="200"/>
                </a:lnTo>
                <a:lnTo>
                  <a:pt x="11" y="196"/>
                </a:lnTo>
                <a:lnTo>
                  <a:pt x="9" y="193"/>
                </a:lnTo>
                <a:lnTo>
                  <a:pt x="2" y="176"/>
                </a:lnTo>
                <a:lnTo>
                  <a:pt x="0" y="155"/>
                </a:lnTo>
                <a:lnTo>
                  <a:pt x="3" y="132"/>
                </a:lnTo>
                <a:lnTo>
                  <a:pt x="11" y="107"/>
                </a:lnTo>
                <a:lnTo>
                  <a:pt x="20" y="82"/>
                </a:lnTo>
                <a:lnTo>
                  <a:pt x="33" y="57"/>
                </a:lnTo>
                <a:lnTo>
                  <a:pt x="46" y="33"/>
                </a:lnTo>
                <a:lnTo>
                  <a:pt x="61" y="11"/>
                </a:lnTo>
                <a:lnTo>
                  <a:pt x="349" y="0"/>
                </a:lnTo>
                <a:lnTo>
                  <a:pt x="343" y="15"/>
                </a:lnTo>
                <a:lnTo>
                  <a:pt x="336" y="32"/>
                </a:lnTo>
                <a:lnTo>
                  <a:pt x="327" y="49"/>
                </a:lnTo>
                <a:lnTo>
                  <a:pt x="317" y="69"/>
                </a:lnTo>
                <a:lnTo>
                  <a:pt x="305" y="87"/>
                </a:lnTo>
                <a:lnTo>
                  <a:pt x="293" y="107"/>
                </a:lnTo>
                <a:lnTo>
                  <a:pt x="278" y="127"/>
                </a:lnTo>
                <a:lnTo>
                  <a:pt x="262" y="145"/>
                </a:lnTo>
                <a:lnTo>
                  <a:pt x="246" y="163"/>
                </a:lnTo>
                <a:lnTo>
                  <a:pt x="226" y="179"/>
                </a:lnTo>
                <a:lnTo>
                  <a:pt x="206" y="193"/>
                </a:lnTo>
                <a:lnTo>
                  <a:pt x="185" y="205"/>
                </a:lnTo>
                <a:lnTo>
                  <a:pt x="161" y="215"/>
                </a:lnTo>
                <a:lnTo>
                  <a:pt x="136" y="221"/>
                </a:lnTo>
                <a:lnTo>
                  <a:pt x="110" y="225"/>
                </a:lnTo>
                <a:lnTo>
                  <a:pt x="82" y="2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4" name="Freeform 28"/>
          <p:cNvSpPr>
            <a:spLocks/>
          </p:cNvSpPr>
          <p:nvPr/>
        </p:nvSpPr>
        <p:spPr bwMode="auto">
          <a:xfrm>
            <a:off x="6669088" y="3160713"/>
            <a:ext cx="215900" cy="180975"/>
          </a:xfrm>
          <a:custGeom>
            <a:avLst/>
            <a:gdLst>
              <a:gd name="T0" fmla="*/ 105 w 270"/>
              <a:gd name="T1" fmla="*/ 229 h 229"/>
              <a:gd name="T2" fmla="*/ 90 w 270"/>
              <a:gd name="T3" fmla="*/ 229 h 229"/>
              <a:gd name="T4" fmla="*/ 77 w 270"/>
              <a:gd name="T5" fmla="*/ 228 h 229"/>
              <a:gd name="T6" fmla="*/ 66 w 270"/>
              <a:gd name="T7" fmla="*/ 227 h 229"/>
              <a:gd name="T8" fmla="*/ 56 w 270"/>
              <a:gd name="T9" fmla="*/ 223 h 229"/>
              <a:gd name="T10" fmla="*/ 49 w 270"/>
              <a:gd name="T11" fmla="*/ 220 h 229"/>
              <a:gd name="T12" fmla="*/ 43 w 270"/>
              <a:gd name="T13" fmla="*/ 217 h 229"/>
              <a:gd name="T14" fmla="*/ 37 w 270"/>
              <a:gd name="T15" fmla="*/ 213 h 229"/>
              <a:gd name="T16" fmla="*/ 32 w 270"/>
              <a:gd name="T17" fmla="*/ 209 h 229"/>
              <a:gd name="T18" fmla="*/ 18 w 270"/>
              <a:gd name="T19" fmla="*/ 191 h 229"/>
              <a:gd name="T20" fmla="*/ 7 w 270"/>
              <a:gd name="T21" fmla="*/ 168 h 229"/>
              <a:gd name="T22" fmla="*/ 1 w 270"/>
              <a:gd name="T23" fmla="*/ 142 h 229"/>
              <a:gd name="T24" fmla="*/ 0 w 270"/>
              <a:gd name="T25" fmla="*/ 113 h 229"/>
              <a:gd name="T26" fmla="*/ 0 w 270"/>
              <a:gd name="T27" fmla="*/ 85 h 229"/>
              <a:gd name="T28" fmla="*/ 4 w 270"/>
              <a:gd name="T29" fmla="*/ 58 h 229"/>
              <a:gd name="T30" fmla="*/ 9 w 270"/>
              <a:gd name="T31" fmla="*/ 33 h 229"/>
              <a:gd name="T32" fmla="*/ 13 w 270"/>
              <a:gd name="T33" fmla="*/ 11 h 229"/>
              <a:gd name="T34" fmla="*/ 270 w 270"/>
              <a:gd name="T35" fmla="*/ 0 h 229"/>
              <a:gd name="T36" fmla="*/ 261 w 270"/>
              <a:gd name="T37" fmla="*/ 34 h 229"/>
              <a:gd name="T38" fmla="*/ 250 w 270"/>
              <a:gd name="T39" fmla="*/ 71 h 229"/>
              <a:gd name="T40" fmla="*/ 235 w 270"/>
              <a:gd name="T41" fmla="*/ 109 h 229"/>
              <a:gd name="T42" fmla="*/ 217 w 270"/>
              <a:gd name="T43" fmla="*/ 145 h 229"/>
              <a:gd name="T44" fmla="*/ 195 w 270"/>
              <a:gd name="T45" fmla="*/ 177 h 229"/>
              <a:gd name="T46" fmla="*/ 168 w 270"/>
              <a:gd name="T47" fmla="*/ 203 h 229"/>
              <a:gd name="T48" fmla="*/ 139 w 270"/>
              <a:gd name="T49" fmla="*/ 221 h 229"/>
              <a:gd name="T50" fmla="*/ 105 w 270"/>
              <a:gd name="T51" fmla="*/ 229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0" h="229">
                <a:moveTo>
                  <a:pt x="105" y="229"/>
                </a:moveTo>
                <a:lnTo>
                  <a:pt x="90" y="229"/>
                </a:lnTo>
                <a:lnTo>
                  <a:pt x="77" y="228"/>
                </a:lnTo>
                <a:lnTo>
                  <a:pt x="66" y="227"/>
                </a:lnTo>
                <a:lnTo>
                  <a:pt x="56" y="223"/>
                </a:lnTo>
                <a:lnTo>
                  <a:pt x="49" y="220"/>
                </a:lnTo>
                <a:lnTo>
                  <a:pt x="43" y="217"/>
                </a:lnTo>
                <a:lnTo>
                  <a:pt x="37" y="213"/>
                </a:lnTo>
                <a:lnTo>
                  <a:pt x="32" y="209"/>
                </a:lnTo>
                <a:lnTo>
                  <a:pt x="18" y="191"/>
                </a:lnTo>
                <a:lnTo>
                  <a:pt x="7" y="168"/>
                </a:lnTo>
                <a:lnTo>
                  <a:pt x="1" y="142"/>
                </a:lnTo>
                <a:lnTo>
                  <a:pt x="0" y="113"/>
                </a:lnTo>
                <a:lnTo>
                  <a:pt x="0" y="85"/>
                </a:lnTo>
                <a:lnTo>
                  <a:pt x="4" y="58"/>
                </a:lnTo>
                <a:lnTo>
                  <a:pt x="9" y="33"/>
                </a:lnTo>
                <a:lnTo>
                  <a:pt x="13" y="11"/>
                </a:lnTo>
                <a:lnTo>
                  <a:pt x="270" y="0"/>
                </a:lnTo>
                <a:lnTo>
                  <a:pt x="261" y="34"/>
                </a:lnTo>
                <a:lnTo>
                  <a:pt x="250" y="71"/>
                </a:lnTo>
                <a:lnTo>
                  <a:pt x="235" y="109"/>
                </a:lnTo>
                <a:lnTo>
                  <a:pt x="217" y="145"/>
                </a:lnTo>
                <a:lnTo>
                  <a:pt x="195" y="177"/>
                </a:lnTo>
                <a:lnTo>
                  <a:pt x="168" y="203"/>
                </a:lnTo>
                <a:lnTo>
                  <a:pt x="139" y="221"/>
                </a:lnTo>
                <a:lnTo>
                  <a:pt x="105" y="2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5" name="Freeform 29"/>
          <p:cNvSpPr>
            <a:spLocks/>
          </p:cNvSpPr>
          <p:nvPr/>
        </p:nvSpPr>
        <p:spPr bwMode="auto">
          <a:xfrm>
            <a:off x="6965950" y="3149600"/>
            <a:ext cx="206375" cy="179388"/>
          </a:xfrm>
          <a:custGeom>
            <a:avLst/>
            <a:gdLst>
              <a:gd name="T0" fmla="*/ 245 w 260"/>
              <a:gd name="T1" fmla="*/ 192 h 224"/>
              <a:gd name="T2" fmla="*/ 241 w 260"/>
              <a:gd name="T3" fmla="*/ 197 h 224"/>
              <a:gd name="T4" fmla="*/ 235 w 260"/>
              <a:gd name="T5" fmla="*/ 203 h 224"/>
              <a:gd name="T6" fmla="*/ 229 w 260"/>
              <a:gd name="T7" fmla="*/ 207 h 224"/>
              <a:gd name="T8" fmla="*/ 223 w 260"/>
              <a:gd name="T9" fmla="*/ 211 h 224"/>
              <a:gd name="T10" fmla="*/ 216 w 260"/>
              <a:gd name="T11" fmla="*/ 216 h 224"/>
              <a:gd name="T12" fmla="*/ 207 w 260"/>
              <a:gd name="T13" fmla="*/ 218 h 224"/>
              <a:gd name="T14" fmla="*/ 198 w 260"/>
              <a:gd name="T15" fmla="*/ 221 h 224"/>
              <a:gd name="T16" fmla="*/ 188 w 260"/>
              <a:gd name="T17" fmla="*/ 223 h 224"/>
              <a:gd name="T18" fmla="*/ 179 w 260"/>
              <a:gd name="T19" fmla="*/ 224 h 224"/>
              <a:gd name="T20" fmla="*/ 171 w 260"/>
              <a:gd name="T21" fmla="*/ 224 h 224"/>
              <a:gd name="T22" fmla="*/ 164 w 260"/>
              <a:gd name="T23" fmla="*/ 224 h 224"/>
              <a:gd name="T24" fmla="*/ 156 w 260"/>
              <a:gd name="T25" fmla="*/ 223 h 224"/>
              <a:gd name="T26" fmla="*/ 149 w 260"/>
              <a:gd name="T27" fmla="*/ 222 h 224"/>
              <a:gd name="T28" fmla="*/ 142 w 260"/>
              <a:gd name="T29" fmla="*/ 220 h 224"/>
              <a:gd name="T30" fmla="*/ 134 w 260"/>
              <a:gd name="T31" fmla="*/ 217 h 224"/>
              <a:gd name="T32" fmla="*/ 127 w 260"/>
              <a:gd name="T33" fmla="*/ 214 h 224"/>
              <a:gd name="T34" fmla="*/ 103 w 260"/>
              <a:gd name="T35" fmla="*/ 198 h 224"/>
              <a:gd name="T36" fmla="*/ 81 w 260"/>
              <a:gd name="T37" fmla="*/ 176 h 224"/>
              <a:gd name="T38" fmla="*/ 62 w 260"/>
              <a:gd name="T39" fmla="*/ 151 h 224"/>
              <a:gd name="T40" fmla="*/ 46 w 260"/>
              <a:gd name="T41" fmla="*/ 123 h 224"/>
              <a:gd name="T42" fmla="*/ 31 w 260"/>
              <a:gd name="T43" fmla="*/ 94 h 224"/>
              <a:gd name="T44" fmla="*/ 18 w 260"/>
              <a:gd name="T45" fmla="*/ 64 h 224"/>
              <a:gd name="T46" fmla="*/ 9 w 260"/>
              <a:gd name="T47" fmla="*/ 35 h 224"/>
              <a:gd name="T48" fmla="*/ 0 w 260"/>
              <a:gd name="T49" fmla="*/ 8 h 224"/>
              <a:gd name="T50" fmla="*/ 222 w 260"/>
              <a:gd name="T51" fmla="*/ 0 h 224"/>
              <a:gd name="T52" fmla="*/ 232 w 260"/>
              <a:gd name="T53" fmla="*/ 22 h 224"/>
              <a:gd name="T54" fmla="*/ 244 w 260"/>
              <a:gd name="T55" fmla="*/ 50 h 224"/>
              <a:gd name="T56" fmla="*/ 253 w 260"/>
              <a:gd name="T57" fmla="*/ 82 h 224"/>
              <a:gd name="T58" fmla="*/ 258 w 260"/>
              <a:gd name="T59" fmla="*/ 115 h 224"/>
              <a:gd name="T60" fmla="*/ 257 w 260"/>
              <a:gd name="T61" fmla="*/ 118 h 224"/>
              <a:gd name="T62" fmla="*/ 257 w 260"/>
              <a:gd name="T63" fmla="*/ 118 h 224"/>
              <a:gd name="T64" fmla="*/ 258 w 260"/>
              <a:gd name="T65" fmla="*/ 118 h 224"/>
              <a:gd name="T66" fmla="*/ 258 w 260"/>
              <a:gd name="T67" fmla="*/ 118 h 224"/>
              <a:gd name="T68" fmla="*/ 260 w 260"/>
              <a:gd name="T69" fmla="*/ 119 h 224"/>
              <a:gd name="T70" fmla="*/ 260 w 260"/>
              <a:gd name="T71" fmla="*/ 138 h 224"/>
              <a:gd name="T72" fmla="*/ 258 w 260"/>
              <a:gd name="T73" fmla="*/ 158 h 224"/>
              <a:gd name="T74" fmla="*/ 254 w 260"/>
              <a:gd name="T75" fmla="*/ 175 h 224"/>
              <a:gd name="T76" fmla="*/ 245 w 260"/>
              <a:gd name="T77" fmla="*/ 19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0" h="224">
                <a:moveTo>
                  <a:pt x="245" y="192"/>
                </a:moveTo>
                <a:lnTo>
                  <a:pt x="241" y="197"/>
                </a:lnTo>
                <a:lnTo>
                  <a:pt x="235" y="203"/>
                </a:lnTo>
                <a:lnTo>
                  <a:pt x="229" y="207"/>
                </a:lnTo>
                <a:lnTo>
                  <a:pt x="223" y="211"/>
                </a:lnTo>
                <a:lnTo>
                  <a:pt x="216" y="216"/>
                </a:lnTo>
                <a:lnTo>
                  <a:pt x="207" y="218"/>
                </a:lnTo>
                <a:lnTo>
                  <a:pt x="198" y="221"/>
                </a:lnTo>
                <a:lnTo>
                  <a:pt x="188" y="223"/>
                </a:lnTo>
                <a:lnTo>
                  <a:pt x="179" y="224"/>
                </a:lnTo>
                <a:lnTo>
                  <a:pt x="171" y="224"/>
                </a:lnTo>
                <a:lnTo>
                  <a:pt x="164" y="224"/>
                </a:lnTo>
                <a:lnTo>
                  <a:pt x="156" y="223"/>
                </a:lnTo>
                <a:lnTo>
                  <a:pt x="149" y="222"/>
                </a:lnTo>
                <a:lnTo>
                  <a:pt x="142" y="220"/>
                </a:lnTo>
                <a:lnTo>
                  <a:pt x="134" y="217"/>
                </a:lnTo>
                <a:lnTo>
                  <a:pt x="127" y="214"/>
                </a:lnTo>
                <a:lnTo>
                  <a:pt x="103" y="198"/>
                </a:lnTo>
                <a:lnTo>
                  <a:pt x="81" y="176"/>
                </a:lnTo>
                <a:lnTo>
                  <a:pt x="62" y="151"/>
                </a:lnTo>
                <a:lnTo>
                  <a:pt x="46" y="123"/>
                </a:lnTo>
                <a:lnTo>
                  <a:pt x="31" y="94"/>
                </a:lnTo>
                <a:lnTo>
                  <a:pt x="18" y="64"/>
                </a:lnTo>
                <a:lnTo>
                  <a:pt x="9" y="35"/>
                </a:lnTo>
                <a:lnTo>
                  <a:pt x="0" y="8"/>
                </a:lnTo>
                <a:lnTo>
                  <a:pt x="222" y="0"/>
                </a:lnTo>
                <a:lnTo>
                  <a:pt x="232" y="22"/>
                </a:lnTo>
                <a:lnTo>
                  <a:pt x="244" y="50"/>
                </a:lnTo>
                <a:lnTo>
                  <a:pt x="253" y="82"/>
                </a:lnTo>
                <a:lnTo>
                  <a:pt x="258" y="115"/>
                </a:lnTo>
                <a:lnTo>
                  <a:pt x="257" y="118"/>
                </a:lnTo>
                <a:lnTo>
                  <a:pt x="257" y="118"/>
                </a:lnTo>
                <a:lnTo>
                  <a:pt x="258" y="118"/>
                </a:lnTo>
                <a:lnTo>
                  <a:pt x="258" y="118"/>
                </a:lnTo>
                <a:lnTo>
                  <a:pt x="260" y="119"/>
                </a:lnTo>
                <a:lnTo>
                  <a:pt x="260" y="138"/>
                </a:lnTo>
                <a:lnTo>
                  <a:pt x="258" y="158"/>
                </a:lnTo>
                <a:lnTo>
                  <a:pt x="254" y="175"/>
                </a:lnTo>
                <a:lnTo>
                  <a:pt x="245" y="1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6" name="Freeform 30"/>
          <p:cNvSpPr>
            <a:spLocks/>
          </p:cNvSpPr>
          <p:nvPr/>
        </p:nvSpPr>
        <p:spPr bwMode="auto">
          <a:xfrm>
            <a:off x="7216775" y="3128963"/>
            <a:ext cx="166688" cy="104775"/>
          </a:xfrm>
          <a:custGeom>
            <a:avLst/>
            <a:gdLst>
              <a:gd name="T0" fmla="*/ 28 w 209"/>
              <a:gd name="T1" fmla="*/ 105 h 132"/>
              <a:gd name="T2" fmla="*/ 22 w 209"/>
              <a:gd name="T3" fmla="*/ 81 h 132"/>
              <a:gd name="T4" fmla="*/ 14 w 209"/>
              <a:gd name="T5" fmla="*/ 58 h 132"/>
              <a:gd name="T6" fmla="*/ 7 w 209"/>
              <a:gd name="T7" fmla="*/ 39 h 132"/>
              <a:gd name="T8" fmla="*/ 0 w 209"/>
              <a:gd name="T9" fmla="*/ 22 h 132"/>
              <a:gd name="T10" fmla="*/ 57 w 209"/>
              <a:gd name="T11" fmla="*/ 20 h 132"/>
              <a:gd name="T12" fmla="*/ 85 w 209"/>
              <a:gd name="T13" fmla="*/ 0 h 132"/>
              <a:gd name="T14" fmla="*/ 110 w 209"/>
              <a:gd name="T15" fmla="*/ 18 h 132"/>
              <a:gd name="T16" fmla="*/ 136 w 209"/>
              <a:gd name="T17" fmla="*/ 38 h 132"/>
              <a:gd name="T18" fmla="*/ 156 w 209"/>
              <a:gd name="T19" fmla="*/ 55 h 132"/>
              <a:gd name="T20" fmla="*/ 175 w 209"/>
              <a:gd name="T21" fmla="*/ 73 h 132"/>
              <a:gd name="T22" fmla="*/ 190 w 209"/>
              <a:gd name="T23" fmla="*/ 89 h 132"/>
              <a:gd name="T24" fmla="*/ 201 w 209"/>
              <a:gd name="T25" fmla="*/ 103 h 132"/>
              <a:gd name="T26" fmla="*/ 208 w 209"/>
              <a:gd name="T27" fmla="*/ 114 h 132"/>
              <a:gd name="T28" fmla="*/ 209 w 209"/>
              <a:gd name="T29" fmla="*/ 123 h 132"/>
              <a:gd name="T30" fmla="*/ 208 w 209"/>
              <a:gd name="T31" fmla="*/ 123 h 132"/>
              <a:gd name="T32" fmla="*/ 208 w 209"/>
              <a:gd name="T33" fmla="*/ 123 h 132"/>
              <a:gd name="T34" fmla="*/ 207 w 209"/>
              <a:gd name="T35" fmla="*/ 124 h 132"/>
              <a:gd name="T36" fmla="*/ 205 w 209"/>
              <a:gd name="T37" fmla="*/ 124 h 132"/>
              <a:gd name="T38" fmla="*/ 181 w 209"/>
              <a:gd name="T39" fmla="*/ 129 h 132"/>
              <a:gd name="T40" fmla="*/ 156 w 209"/>
              <a:gd name="T41" fmla="*/ 132 h 132"/>
              <a:gd name="T42" fmla="*/ 133 w 209"/>
              <a:gd name="T43" fmla="*/ 130 h 132"/>
              <a:gd name="T44" fmla="*/ 108 w 209"/>
              <a:gd name="T45" fmla="*/ 128 h 132"/>
              <a:gd name="T46" fmla="*/ 85 w 209"/>
              <a:gd name="T47" fmla="*/ 124 h 132"/>
              <a:gd name="T48" fmla="*/ 65 w 209"/>
              <a:gd name="T49" fmla="*/ 118 h 132"/>
              <a:gd name="T50" fmla="*/ 44 w 209"/>
              <a:gd name="T51" fmla="*/ 112 h 132"/>
              <a:gd name="T52" fmla="*/ 28 w 209"/>
              <a:gd name="T53" fmla="*/ 10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9" h="132">
                <a:moveTo>
                  <a:pt x="28" y="105"/>
                </a:moveTo>
                <a:lnTo>
                  <a:pt x="22" y="81"/>
                </a:lnTo>
                <a:lnTo>
                  <a:pt x="14" y="58"/>
                </a:lnTo>
                <a:lnTo>
                  <a:pt x="7" y="39"/>
                </a:lnTo>
                <a:lnTo>
                  <a:pt x="0" y="22"/>
                </a:lnTo>
                <a:lnTo>
                  <a:pt x="57" y="20"/>
                </a:lnTo>
                <a:lnTo>
                  <a:pt x="85" y="0"/>
                </a:lnTo>
                <a:lnTo>
                  <a:pt x="110" y="18"/>
                </a:lnTo>
                <a:lnTo>
                  <a:pt x="136" y="38"/>
                </a:lnTo>
                <a:lnTo>
                  <a:pt x="156" y="55"/>
                </a:lnTo>
                <a:lnTo>
                  <a:pt x="175" y="73"/>
                </a:lnTo>
                <a:lnTo>
                  <a:pt x="190" y="89"/>
                </a:lnTo>
                <a:lnTo>
                  <a:pt x="201" y="103"/>
                </a:lnTo>
                <a:lnTo>
                  <a:pt x="208" y="114"/>
                </a:lnTo>
                <a:lnTo>
                  <a:pt x="209" y="123"/>
                </a:lnTo>
                <a:lnTo>
                  <a:pt x="208" y="123"/>
                </a:lnTo>
                <a:lnTo>
                  <a:pt x="208" y="123"/>
                </a:lnTo>
                <a:lnTo>
                  <a:pt x="207" y="124"/>
                </a:lnTo>
                <a:lnTo>
                  <a:pt x="205" y="124"/>
                </a:lnTo>
                <a:lnTo>
                  <a:pt x="181" y="129"/>
                </a:lnTo>
                <a:lnTo>
                  <a:pt x="156" y="132"/>
                </a:lnTo>
                <a:lnTo>
                  <a:pt x="133" y="130"/>
                </a:lnTo>
                <a:lnTo>
                  <a:pt x="108" y="128"/>
                </a:lnTo>
                <a:lnTo>
                  <a:pt x="85" y="124"/>
                </a:lnTo>
                <a:lnTo>
                  <a:pt x="65" y="118"/>
                </a:lnTo>
                <a:lnTo>
                  <a:pt x="44" y="112"/>
                </a:lnTo>
                <a:lnTo>
                  <a:pt x="28" y="1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7" name="Freeform 31"/>
          <p:cNvSpPr>
            <a:spLocks/>
          </p:cNvSpPr>
          <p:nvPr/>
        </p:nvSpPr>
        <p:spPr bwMode="auto">
          <a:xfrm>
            <a:off x="7864475" y="2525713"/>
            <a:ext cx="236538" cy="311150"/>
          </a:xfrm>
          <a:custGeom>
            <a:avLst/>
            <a:gdLst>
              <a:gd name="T0" fmla="*/ 206 w 299"/>
              <a:gd name="T1" fmla="*/ 2 h 394"/>
              <a:gd name="T2" fmla="*/ 172 w 299"/>
              <a:gd name="T3" fmla="*/ 6 h 394"/>
              <a:gd name="T4" fmla="*/ 138 w 299"/>
              <a:gd name="T5" fmla="*/ 10 h 394"/>
              <a:gd name="T6" fmla="*/ 107 w 299"/>
              <a:gd name="T7" fmla="*/ 11 h 394"/>
              <a:gd name="T8" fmla="*/ 79 w 299"/>
              <a:gd name="T9" fmla="*/ 9 h 394"/>
              <a:gd name="T10" fmla="*/ 57 w 299"/>
              <a:gd name="T11" fmla="*/ 6 h 394"/>
              <a:gd name="T12" fmla="*/ 42 w 299"/>
              <a:gd name="T13" fmla="*/ 2 h 394"/>
              <a:gd name="T14" fmla="*/ 34 w 299"/>
              <a:gd name="T15" fmla="*/ 0 h 394"/>
              <a:gd name="T16" fmla="*/ 114 w 299"/>
              <a:gd name="T17" fmla="*/ 274 h 394"/>
              <a:gd name="T18" fmla="*/ 102 w 299"/>
              <a:gd name="T19" fmla="*/ 265 h 394"/>
              <a:gd name="T20" fmla="*/ 88 w 299"/>
              <a:gd name="T21" fmla="*/ 259 h 394"/>
              <a:gd name="T22" fmla="*/ 73 w 299"/>
              <a:gd name="T23" fmla="*/ 255 h 394"/>
              <a:gd name="T24" fmla="*/ 57 w 299"/>
              <a:gd name="T25" fmla="*/ 255 h 394"/>
              <a:gd name="T26" fmla="*/ 31 w 299"/>
              <a:gd name="T27" fmla="*/ 264 h 394"/>
              <a:gd name="T28" fmla="*/ 12 w 299"/>
              <a:gd name="T29" fmla="*/ 282 h 394"/>
              <a:gd name="T30" fmla="*/ 2 w 299"/>
              <a:gd name="T31" fmla="*/ 306 h 394"/>
              <a:gd name="T32" fmla="*/ 2 w 299"/>
              <a:gd name="T33" fmla="*/ 333 h 394"/>
              <a:gd name="T34" fmla="*/ 12 w 299"/>
              <a:gd name="T35" fmla="*/ 359 h 394"/>
              <a:gd name="T36" fmla="*/ 33 w 299"/>
              <a:gd name="T37" fmla="*/ 380 h 394"/>
              <a:gd name="T38" fmla="*/ 58 w 299"/>
              <a:gd name="T39" fmla="*/ 392 h 394"/>
              <a:gd name="T40" fmla="*/ 86 w 299"/>
              <a:gd name="T41" fmla="*/ 394 h 394"/>
              <a:gd name="T42" fmla="*/ 111 w 299"/>
              <a:gd name="T43" fmla="*/ 385 h 394"/>
              <a:gd name="T44" fmla="*/ 131 w 299"/>
              <a:gd name="T45" fmla="*/ 368 h 394"/>
              <a:gd name="T46" fmla="*/ 141 w 299"/>
              <a:gd name="T47" fmla="*/ 344 h 394"/>
              <a:gd name="T48" fmla="*/ 141 w 299"/>
              <a:gd name="T49" fmla="*/ 316 h 394"/>
              <a:gd name="T50" fmla="*/ 108 w 299"/>
              <a:gd name="T51" fmla="*/ 60 h 394"/>
              <a:gd name="T52" fmla="*/ 128 w 299"/>
              <a:gd name="T53" fmla="*/ 62 h 394"/>
              <a:gd name="T54" fmla="*/ 156 w 299"/>
              <a:gd name="T55" fmla="*/ 62 h 394"/>
              <a:gd name="T56" fmla="*/ 185 w 299"/>
              <a:gd name="T57" fmla="*/ 58 h 394"/>
              <a:gd name="T58" fmla="*/ 207 w 299"/>
              <a:gd name="T59" fmla="*/ 48 h 394"/>
              <a:gd name="T60" fmla="*/ 225 w 299"/>
              <a:gd name="T61" fmla="*/ 39 h 394"/>
              <a:gd name="T62" fmla="*/ 241 w 299"/>
              <a:gd name="T63" fmla="*/ 31 h 394"/>
              <a:gd name="T64" fmla="*/ 259 w 299"/>
              <a:gd name="T65" fmla="*/ 26 h 394"/>
              <a:gd name="T66" fmla="*/ 287 w 299"/>
              <a:gd name="T67" fmla="*/ 27 h 394"/>
              <a:gd name="T68" fmla="*/ 299 w 299"/>
              <a:gd name="T69" fmla="*/ 27 h 394"/>
              <a:gd name="T70" fmla="*/ 298 w 299"/>
              <a:gd name="T71" fmla="*/ 26 h 394"/>
              <a:gd name="T72" fmla="*/ 287 w 299"/>
              <a:gd name="T73" fmla="*/ 19 h 394"/>
              <a:gd name="T74" fmla="*/ 266 w 299"/>
              <a:gd name="T75" fmla="*/ 9 h 394"/>
              <a:gd name="T76" fmla="*/ 240 w 299"/>
              <a:gd name="T77" fmla="*/ 2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99" h="394">
                <a:moveTo>
                  <a:pt x="224" y="1"/>
                </a:moveTo>
                <a:lnTo>
                  <a:pt x="206" y="2"/>
                </a:lnTo>
                <a:lnTo>
                  <a:pt x="190" y="4"/>
                </a:lnTo>
                <a:lnTo>
                  <a:pt x="172" y="6"/>
                </a:lnTo>
                <a:lnTo>
                  <a:pt x="154" y="8"/>
                </a:lnTo>
                <a:lnTo>
                  <a:pt x="138" y="10"/>
                </a:lnTo>
                <a:lnTo>
                  <a:pt x="122" y="11"/>
                </a:lnTo>
                <a:lnTo>
                  <a:pt x="107" y="11"/>
                </a:lnTo>
                <a:lnTo>
                  <a:pt x="92" y="10"/>
                </a:lnTo>
                <a:lnTo>
                  <a:pt x="79" y="9"/>
                </a:lnTo>
                <a:lnTo>
                  <a:pt x="67" y="7"/>
                </a:lnTo>
                <a:lnTo>
                  <a:pt x="57" y="6"/>
                </a:lnTo>
                <a:lnTo>
                  <a:pt x="48" y="3"/>
                </a:lnTo>
                <a:lnTo>
                  <a:pt x="42" y="2"/>
                </a:lnTo>
                <a:lnTo>
                  <a:pt x="37" y="1"/>
                </a:lnTo>
                <a:lnTo>
                  <a:pt x="34" y="0"/>
                </a:lnTo>
                <a:lnTo>
                  <a:pt x="33" y="0"/>
                </a:lnTo>
                <a:lnTo>
                  <a:pt x="114" y="274"/>
                </a:lnTo>
                <a:lnTo>
                  <a:pt x="108" y="270"/>
                </a:lnTo>
                <a:lnTo>
                  <a:pt x="102" y="265"/>
                </a:lnTo>
                <a:lnTo>
                  <a:pt x="95" y="262"/>
                </a:lnTo>
                <a:lnTo>
                  <a:pt x="88" y="259"/>
                </a:lnTo>
                <a:lnTo>
                  <a:pt x="80" y="256"/>
                </a:lnTo>
                <a:lnTo>
                  <a:pt x="73" y="255"/>
                </a:lnTo>
                <a:lnTo>
                  <a:pt x="64" y="255"/>
                </a:lnTo>
                <a:lnTo>
                  <a:pt x="57" y="255"/>
                </a:lnTo>
                <a:lnTo>
                  <a:pt x="43" y="259"/>
                </a:lnTo>
                <a:lnTo>
                  <a:pt x="31" y="264"/>
                </a:lnTo>
                <a:lnTo>
                  <a:pt x="21" y="272"/>
                </a:lnTo>
                <a:lnTo>
                  <a:pt x="12" y="282"/>
                </a:lnTo>
                <a:lnTo>
                  <a:pt x="6" y="292"/>
                </a:lnTo>
                <a:lnTo>
                  <a:pt x="2" y="306"/>
                </a:lnTo>
                <a:lnTo>
                  <a:pt x="0" y="319"/>
                </a:lnTo>
                <a:lnTo>
                  <a:pt x="2" y="333"/>
                </a:lnTo>
                <a:lnTo>
                  <a:pt x="6" y="347"/>
                </a:lnTo>
                <a:lnTo>
                  <a:pt x="12" y="359"/>
                </a:lnTo>
                <a:lnTo>
                  <a:pt x="21" y="370"/>
                </a:lnTo>
                <a:lnTo>
                  <a:pt x="33" y="380"/>
                </a:lnTo>
                <a:lnTo>
                  <a:pt x="45" y="386"/>
                </a:lnTo>
                <a:lnTo>
                  <a:pt x="58" y="392"/>
                </a:lnTo>
                <a:lnTo>
                  <a:pt x="71" y="394"/>
                </a:lnTo>
                <a:lnTo>
                  <a:pt x="86" y="394"/>
                </a:lnTo>
                <a:lnTo>
                  <a:pt x="99" y="391"/>
                </a:lnTo>
                <a:lnTo>
                  <a:pt x="111" y="385"/>
                </a:lnTo>
                <a:lnTo>
                  <a:pt x="122" y="378"/>
                </a:lnTo>
                <a:lnTo>
                  <a:pt x="131" y="368"/>
                </a:lnTo>
                <a:lnTo>
                  <a:pt x="136" y="357"/>
                </a:lnTo>
                <a:lnTo>
                  <a:pt x="141" y="344"/>
                </a:lnTo>
                <a:lnTo>
                  <a:pt x="142" y="331"/>
                </a:lnTo>
                <a:lnTo>
                  <a:pt x="141" y="316"/>
                </a:lnTo>
                <a:lnTo>
                  <a:pt x="105" y="60"/>
                </a:lnTo>
                <a:lnTo>
                  <a:pt x="108" y="60"/>
                </a:lnTo>
                <a:lnTo>
                  <a:pt x="116" y="61"/>
                </a:lnTo>
                <a:lnTo>
                  <a:pt x="128" y="62"/>
                </a:lnTo>
                <a:lnTo>
                  <a:pt x="141" y="62"/>
                </a:lnTo>
                <a:lnTo>
                  <a:pt x="156" y="62"/>
                </a:lnTo>
                <a:lnTo>
                  <a:pt x="170" y="60"/>
                </a:lnTo>
                <a:lnTo>
                  <a:pt x="185" y="58"/>
                </a:lnTo>
                <a:lnTo>
                  <a:pt x="197" y="54"/>
                </a:lnTo>
                <a:lnTo>
                  <a:pt x="207" y="48"/>
                </a:lnTo>
                <a:lnTo>
                  <a:pt x="216" y="44"/>
                </a:lnTo>
                <a:lnTo>
                  <a:pt x="225" y="39"/>
                </a:lnTo>
                <a:lnTo>
                  <a:pt x="232" y="35"/>
                </a:lnTo>
                <a:lnTo>
                  <a:pt x="241" y="31"/>
                </a:lnTo>
                <a:lnTo>
                  <a:pt x="250" y="28"/>
                </a:lnTo>
                <a:lnTo>
                  <a:pt x="259" y="26"/>
                </a:lnTo>
                <a:lnTo>
                  <a:pt x="269" y="26"/>
                </a:lnTo>
                <a:lnTo>
                  <a:pt x="287" y="27"/>
                </a:lnTo>
                <a:lnTo>
                  <a:pt x="296" y="27"/>
                </a:lnTo>
                <a:lnTo>
                  <a:pt x="299" y="27"/>
                </a:lnTo>
                <a:lnTo>
                  <a:pt x="299" y="27"/>
                </a:lnTo>
                <a:lnTo>
                  <a:pt x="298" y="26"/>
                </a:lnTo>
                <a:lnTo>
                  <a:pt x="293" y="23"/>
                </a:lnTo>
                <a:lnTo>
                  <a:pt x="287" y="19"/>
                </a:lnTo>
                <a:lnTo>
                  <a:pt x="278" y="14"/>
                </a:lnTo>
                <a:lnTo>
                  <a:pt x="266" y="9"/>
                </a:lnTo>
                <a:lnTo>
                  <a:pt x="255" y="4"/>
                </a:lnTo>
                <a:lnTo>
                  <a:pt x="240" y="2"/>
                </a:lnTo>
                <a:lnTo>
                  <a:pt x="22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8" name="Freeform 32"/>
          <p:cNvSpPr>
            <a:spLocks/>
          </p:cNvSpPr>
          <p:nvPr/>
        </p:nvSpPr>
        <p:spPr bwMode="auto">
          <a:xfrm>
            <a:off x="7735888" y="2432050"/>
            <a:ext cx="187325" cy="247650"/>
          </a:xfrm>
          <a:custGeom>
            <a:avLst/>
            <a:gdLst>
              <a:gd name="T0" fmla="*/ 163 w 235"/>
              <a:gd name="T1" fmla="*/ 3 h 311"/>
              <a:gd name="T2" fmla="*/ 136 w 235"/>
              <a:gd name="T3" fmla="*/ 6 h 311"/>
              <a:gd name="T4" fmla="*/ 110 w 235"/>
              <a:gd name="T5" fmla="*/ 9 h 311"/>
              <a:gd name="T6" fmla="*/ 85 w 235"/>
              <a:gd name="T7" fmla="*/ 10 h 311"/>
              <a:gd name="T8" fmla="*/ 62 w 235"/>
              <a:gd name="T9" fmla="*/ 8 h 311"/>
              <a:gd name="T10" fmla="*/ 45 w 235"/>
              <a:gd name="T11" fmla="*/ 6 h 311"/>
              <a:gd name="T12" fmla="*/ 33 w 235"/>
              <a:gd name="T13" fmla="*/ 3 h 311"/>
              <a:gd name="T14" fmla="*/ 27 w 235"/>
              <a:gd name="T15" fmla="*/ 0 h 311"/>
              <a:gd name="T16" fmla="*/ 91 w 235"/>
              <a:gd name="T17" fmla="*/ 216 h 311"/>
              <a:gd name="T18" fmla="*/ 80 w 235"/>
              <a:gd name="T19" fmla="*/ 209 h 311"/>
              <a:gd name="T20" fmla="*/ 70 w 235"/>
              <a:gd name="T21" fmla="*/ 204 h 311"/>
              <a:gd name="T22" fmla="*/ 58 w 235"/>
              <a:gd name="T23" fmla="*/ 202 h 311"/>
              <a:gd name="T24" fmla="*/ 45 w 235"/>
              <a:gd name="T25" fmla="*/ 202 h 311"/>
              <a:gd name="T26" fmla="*/ 24 w 235"/>
              <a:gd name="T27" fmla="*/ 209 h 311"/>
              <a:gd name="T28" fmla="*/ 11 w 235"/>
              <a:gd name="T29" fmla="*/ 222 h 311"/>
              <a:gd name="T30" fmla="*/ 2 w 235"/>
              <a:gd name="T31" fmla="*/ 240 h 311"/>
              <a:gd name="T32" fmla="*/ 2 w 235"/>
              <a:gd name="T33" fmla="*/ 262 h 311"/>
              <a:gd name="T34" fmla="*/ 11 w 235"/>
              <a:gd name="T35" fmla="*/ 283 h 311"/>
              <a:gd name="T36" fmla="*/ 25 w 235"/>
              <a:gd name="T37" fmla="*/ 299 h 311"/>
              <a:gd name="T38" fmla="*/ 46 w 235"/>
              <a:gd name="T39" fmla="*/ 309 h 311"/>
              <a:gd name="T40" fmla="*/ 68 w 235"/>
              <a:gd name="T41" fmla="*/ 311 h 311"/>
              <a:gd name="T42" fmla="*/ 89 w 235"/>
              <a:gd name="T43" fmla="*/ 304 h 311"/>
              <a:gd name="T44" fmla="*/ 104 w 235"/>
              <a:gd name="T45" fmla="*/ 291 h 311"/>
              <a:gd name="T46" fmla="*/ 111 w 235"/>
              <a:gd name="T47" fmla="*/ 272 h 311"/>
              <a:gd name="T48" fmla="*/ 111 w 235"/>
              <a:gd name="T49" fmla="*/ 250 h 311"/>
              <a:gd name="T50" fmla="*/ 85 w 235"/>
              <a:gd name="T51" fmla="*/ 49 h 311"/>
              <a:gd name="T52" fmla="*/ 101 w 235"/>
              <a:gd name="T53" fmla="*/ 51 h 311"/>
              <a:gd name="T54" fmla="*/ 123 w 235"/>
              <a:gd name="T55" fmla="*/ 51 h 311"/>
              <a:gd name="T56" fmla="*/ 147 w 235"/>
              <a:gd name="T57" fmla="*/ 47 h 311"/>
              <a:gd name="T58" fmla="*/ 163 w 235"/>
              <a:gd name="T59" fmla="*/ 40 h 311"/>
              <a:gd name="T60" fmla="*/ 178 w 235"/>
              <a:gd name="T61" fmla="*/ 32 h 311"/>
              <a:gd name="T62" fmla="*/ 191 w 235"/>
              <a:gd name="T63" fmla="*/ 25 h 311"/>
              <a:gd name="T64" fmla="*/ 204 w 235"/>
              <a:gd name="T65" fmla="*/ 22 h 311"/>
              <a:gd name="T66" fmla="*/ 226 w 235"/>
              <a:gd name="T67" fmla="*/ 22 h 311"/>
              <a:gd name="T68" fmla="*/ 235 w 235"/>
              <a:gd name="T69" fmla="*/ 22 h 311"/>
              <a:gd name="T70" fmla="*/ 234 w 235"/>
              <a:gd name="T71" fmla="*/ 21 h 311"/>
              <a:gd name="T72" fmla="*/ 226 w 235"/>
              <a:gd name="T73" fmla="*/ 16 h 311"/>
              <a:gd name="T74" fmla="*/ 210 w 235"/>
              <a:gd name="T75" fmla="*/ 8 h 311"/>
              <a:gd name="T76" fmla="*/ 190 w 235"/>
              <a:gd name="T77" fmla="*/ 3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35" h="311">
                <a:moveTo>
                  <a:pt x="176" y="1"/>
                </a:moveTo>
                <a:lnTo>
                  <a:pt x="163" y="3"/>
                </a:lnTo>
                <a:lnTo>
                  <a:pt x="150" y="4"/>
                </a:lnTo>
                <a:lnTo>
                  <a:pt x="136" y="6"/>
                </a:lnTo>
                <a:lnTo>
                  <a:pt x="123" y="7"/>
                </a:lnTo>
                <a:lnTo>
                  <a:pt x="110" y="9"/>
                </a:lnTo>
                <a:lnTo>
                  <a:pt x="96" y="9"/>
                </a:lnTo>
                <a:lnTo>
                  <a:pt x="85" y="10"/>
                </a:lnTo>
                <a:lnTo>
                  <a:pt x="73" y="9"/>
                </a:lnTo>
                <a:lnTo>
                  <a:pt x="62" y="8"/>
                </a:lnTo>
                <a:lnTo>
                  <a:pt x="54" y="7"/>
                </a:lnTo>
                <a:lnTo>
                  <a:pt x="45" y="6"/>
                </a:lnTo>
                <a:lnTo>
                  <a:pt x="39" y="4"/>
                </a:lnTo>
                <a:lnTo>
                  <a:pt x="33" y="3"/>
                </a:lnTo>
                <a:lnTo>
                  <a:pt x="28" y="1"/>
                </a:lnTo>
                <a:lnTo>
                  <a:pt x="27" y="0"/>
                </a:lnTo>
                <a:lnTo>
                  <a:pt x="25" y="0"/>
                </a:lnTo>
                <a:lnTo>
                  <a:pt x="91" y="216"/>
                </a:lnTo>
                <a:lnTo>
                  <a:pt x="86" y="212"/>
                </a:lnTo>
                <a:lnTo>
                  <a:pt x="80" y="209"/>
                </a:lnTo>
                <a:lnTo>
                  <a:pt x="76" y="207"/>
                </a:lnTo>
                <a:lnTo>
                  <a:pt x="70" y="204"/>
                </a:lnTo>
                <a:lnTo>
                  <a:pt x="64" y="203"/>
                </a:lnTo>
                <a:lnTo>
                  <a:pt x="58" y="202"/>
                </a:lnTo>
                <a:lnTo>
                  <a:pt x="51" y="202"/>
                </a:lnTo>
                <a:lnTo>
                  <a:pt x="45" y="202"/>
                </a:lnTo>
                <a:lnTo>
                  <a:pt x="34" y="204"/>
                </a:lnTo>
                <a:lnTo>
                  <a:pt x="24" y="209"/>
                </a:lnTo>
                <a:lnTo>
                  <a:pt x="17" y="215"/>
                </a:lnTo>
                <a:lnTo>
                  <a:pt x="11" y="222"/>
                </a:lnTo>
                <a:lnTo>
                  <a:pt x="5" y="232"/>
                </a:lnTo>
                <a:lnTo>
                  <a:pt x="2" y="240"/>
                </a:lnTo>
                <a:lnTo>
                  <a:pt x="0" y="251"/>
                </a:lnTo>
                <a:lnTo>
                  <a:pt x="2" y="262"/>
                </a:lnTo>
                <a:lnTo>
                  <a:pt x="5" y="273"/>
                </a:lnTo>
                <a:lnTo>
                  <a:pt x="11" y="283"/>
                </a:lnTo>
                <a:lnTo>
                  <a:pt x="17" y="292"/>
                </a:lnTo>
                <a:lnTo>
                  <a:pt x="25" y="299"/>
                </a:lnTo>
                <a:lnTo>
                  <a:pt x="36" y="305"/>
                </a:lnTo>
                <a:lnTo>
                  <a:pt x="46" y="309"/>
                </a:lnTo>
                <a:lnTo>
                  <a:pt x="57" y="311"/>
                </a:lnTo>
                <a:lnTo>
                  <a:pt x="68" y="311"/>
                </a:lnTo>
                <a:lnTo>
                  <a:pt x="79" y="309"/>
                </a:lnTo>
                <a:lnTo>
                  <a:pt x="89" y="304"/>
                </a:lnTo>
                <a:lnTo>
                  <a:pt x="96" y="298"/>
                </a:lnTo>
                <a:lnTo>
                  <a:pt x="104" y="291"/>
                </a:lnTo>
                <a:lnTo>
                  <a:pt x="108" y="282"/>
                </a:lnTo>
                <a:lnTo>
                  <a:pt x="111" y="272"/>
                </a:lnTo>
                <a:lnTo>
                  <a:pt x="113" y="261"/>
                </a:lnTo>
                <a:lnTo>
                  <a:pt x="111" y="250"/>
                </a:lnTo>
                <a:lnTo>
                  <a:pt x="83" y="49"/>
                </a:lnTo>
                <a:lnTo>
                  <a:pt x="85" y="49"/>
                </a:lnTo>
                <a:lnTo>
                  <a:pt x="92" y="51"/>
                </a:lnTo>
                <a:lnTo>
                  <a:pt x="101" y="51"/>
                </a:lnTo>
                <a:lnTo>
                  <a:pt x="111" y="51"/>
                </a:lnTo>
                <a:lnTo>
                  <a:pt x="123" y="51"/>
                </a:lnTo>
                <a:lnTo>
                  <a:pt x="135" y="49"/>
                </a:lnTo>
                <a:lnTo>
                  <a:pt x="147" y="47"/>
                </a:lnTo>
                <a:lnTo>
                  <a:pt x="156" y="44"/>
                </a:lnTo>
                <a:lnTo>
                  <a:pt x="163" y="40"/>
                </a:lnTo>
                <a:lnTo>
                  <a:pt x="170" y="36"/>
                </a:lnTo>
                <a:lnTo>
                  <a:pt x="178" y="32"/>
                </a:lnTo>
                <a:lnTo>
                  <a:pt x="184" y="29"/>
                </a:lnTo>
                <a:lnTo>
                  <a:pt x="191" y="25"/>
                </a:lnTo>
                <a:lnTo>
                  <a:pt x="197" y="23"/>
                </a:lnTo>
                <a:lnTo>
                  <a:pt x="204" y="22"/>
                </a:lnTo>
                <a:lnTo>
                  <a:pt x="213" y="22"/>
                </a:lnTo>
                <a:lnTo>
                  <a:pt x="226" y="22"/>
                </a:lnTo>
                <a:lnTo>
                  <a:pt x="232" y="22"/>
                </a:lnTo>
                <a:lnTo>
                  <a:pt x="235" y="22"/>
                </a:lnTo>
                <a:lnTo>
                  <a:pt x="235" y="22"/>
                </a:lnTo>
                <a:lnTo>
                  <a:pt x="234" y="21"/>
                </a:lnTo>
                <a:lnTo>
                  <a:pt x="231" y="19"/>
                </a:lnTo>
                <a:lnTo>
                  <a:pt x="226" y="16"/>
                </a:lnTo>
                <a:lnTo>
                  <a:pt x="219" y="11"/>
                </a:lnTo>
                <a:lnTo>
                  <a:pt x="210" y="8"/>
                </a:lnTo>
                <a:lnTo>
                  <a:pt x="200" y="5"/>
                </a:lnTo>
                <a:lnTo>
                  <a:pt x="190" y="3"/>
                </a:lnTo>
                <a:lnTo>
                  <a:pt x="176"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89" name="Freeform 33"/>
          <p:cNvSpPr>
            <a:spLocks/>
          </p:cNvSpPr>
          <p:nvPr/>
        </p:nvSpPr>
        <p:spPr bwMode="auto">
          <a:xfrm>
            <a:off x="6494463" y="2160588"/>
            <a:ext cx="220662" cy="69850"/>
          </a:xfrm>
          <a:custGeom>
            <a:avLst/>
            <a:gdLst>
              <a:gd name="T0" fmla="*/ 0 w 278"/>
              <a:gd name="T1" fmla="*/ 87 h 87"/>
              <a:gd name="T2" fmla="*/ 2 w 278"/>
              <a:gd name="T3" fmla="*/ 84 h 87"/>
              <a:gd name="T4" fmla="*/ 8 w 278"/>
              <a:gd name="T5" fmla="*/ 75 h 87"/>
              <a:gd name="T6" fmla="*/ 16 w 278"/>
              <a:gd name="T7" fmla="*/ 63 h 87"/>
              <a:gd name="T8" fmla="*/ 31 w 278"/>
              <a:gd name="T9" fmla="*/ 48 h 87"/>
              <a:gd name="T10" fmla="*/ 47 w 278"/>
              <a:gd name="T11" fmla="*/ 33 h 87"/>
              <a:gd name="T12" fmla="*/ 70 w 278"/>
              <a:gd name="T13" fmla="*/ 18 h 87"/>
              <a:gd name="T14" fmla="*/ 96 w 278"/>
              <a:gd name="T15" fmla="*/ 7 h 87"/>
              <a:gd name="T16" fmla="*/ 127 w 278"/>
              <a:gd name="T17" fmla="*/ 0 h 87"/>
              <a:gd name="T18" fmla="*/ 160 w 278"/>
              <a:gd name="T19" fmla="*/ 0 h 87"/>
              <a:gd name="T20" fmla="*/ 188 w 278"/>
              <a:gd name="T21" fmla="*/ 5 h 87"/>
              <a:gd name="T22" fmla="*/ 215 w 278"/>
              <a:gd name="T23" fmla="*/ 14 h 87"/>
              <a:gd name="T24" fmla="*/ 237 w 278"/>
              <a:gd name="T25" fmla="*/ 26 h 87"/>
              <a:gd name="T26" fmla="*/ 254 w 278"/>
              <a:gd name="T27" fmla="*/ 39 h 87"/>
              <a:gd name="T28" fmla="*/ 268 w 278"/>
              <a:gd name="T29" fmla="*/ 50 h 87"/>
              <a:gd name="T30" fmla="*/ 275 w 278"/>
              <a:gd name="T31" fmla="*/ 58 h 87"/>
              <a:gd name="T32" fmla="*/ 278 w 278"/>
              <a:gd name="T33" fmla="*/ 61 h 87"/>
              <a:gd name="T34" fmla="*/ 275 w 278"/>
              <a:gd name="T35" fmla="*/ 60 h 87"/>
              <a:gd name="T36" fmla="*/ 268 w 278"/>
              <a:gd name="T37" fmla="*/ 57 h 87"/>
              <a:gd name="T38" fmla="*/ 254 w 278"/>
              <a:gd name="T39" fmla="*/ 52 h 87"/>
              <a:gd name="T40" fmla="*/ 237 w 278"/>
              <a:gd name="T41" fmla="*/ 47 h 87"/>
              <a:gd name="T42" fmla="*/ 216 w 278"/>
              <a:gd name="T43" fmla="*/ 42 h 87"/>
              <a:gd name="T44" fmla="*/ 191 w 278"/>
              <a:gd name="T45" fmla="*/ 39 h 87"/>
              <a:gd name="T46" fmla="*/ 163 w 278"/>
              <a:gd name="T47" fmla="*/ 38 h 87"/>
              <a:gd name="T48" fmla="*/ 133 w 278"/>
              <a:gd name="T49" fmla="*/ 39 h 87"/>
              <a:gd name="T50" fmla="*/ 104 w 278"/>
              <a:gd name="T51" fmla="*/ 43 h 87"/>
              <a:gd name="T52" fmla="*/ 79 w 278"/>
              <a:gd name="T53" fmla="*/ 51 h 87"/>
              <a:gd name="T54" fmla="*/ 55 w 278"/>
              <a:gd name="T55" fmla="*/ 59 h 87"/>
              <a:gd name="T56" fmla="*/ 36 w 278"/>
              <a:gd name="T57" fmla="*/ 66 h 87"/>
              <a:gd name="T58" fmla="*/ 21 w 278"/>
              <a:gd name="T59" fmla="*/ 74 h 87"/>
              <a:gd name="T60" fmla="*/ 9 w 278"/>
              <a:gd name="T61" fmla="*/ 81 h 87"/>
              <a:gd name="T62" fmla="*/ 3 w 278"/>
              <a:gd name="T63" fmla="*/ 85 h 87"/>
              <a:gd name="T64" fmla="*/ 0 w 278"/>
              <a:gd name="T6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8" h="87">
                <a:moveTo>
                  <a:pt x="0" y="87"/>
                </a:moveTo>
                <a:lnTo>
                  <a:pt x="2" y="84"/>
                </a:lnTo>
                <a:lnTo>
                  <a:pt x="8" y="75"/>
                </a:lnTo>
                <a:lnTo>
                  <a:pt x="16" y="63"/>
                </a:lnTo>
                <a:lnTo>
                  <a:pt x="31" y="48"/>
                </a:lnTo>
                <a:lnTo>
                  <a:pt x="47" y="33"/>
                </a:lnTo>
                <a:lnTo>
                  <a:pt x="70" y="18"/>
                </a:lnTo>
                <a:lnTo>
                  <a:pt x="96" y="7"/>
                </a:lnTo>
                <a:lnTo>
                  <a:pt x="127" y="0"/>
                </a:lnTo>
                <a:lnTo>
                  <a:pt x="160" y="0"/>
                </a:lnTo>
                <a:lnTo>
                  <a:pt x="188" y="5"/>
                </a:lnTo>
                <a:lnTo>
                  <a:pt x="215" y="14"/>
                </a:lnTo>
                <a:lnTo>
                  <a:pt x="237" y="26"/>
                </a:lnTo>
                <a:lnTo>
                  <a:pt x="254" y="39"/>
                </a:lnTo>
                <a:lnTo>
                  <a:pt x="268" y="50"/>
                </a:lnTo>
                <a:lnTo>
                  <a:pt x="275" y="58"/>
                </a:lnTo>
                <a:lnTo>
                  <a:pt x="278" y="61"/>
                </a:lnTo>
                <a:lnTo>
                  <a:pt x="275" y="60"/>
                </a:lnTo>
                <a:lnTo>
                  <a:pt x="268" y="57"/>
                </a:lnTo>
                <a:lnTo>
                  <a:pt x="254" y="52"/>
                </a:lnTo>
                <a:lnTo>
                  <a:pt x="237" y="47"/>
                </a:lnTo>
                <a:lnTo>
                  <a:pt x="216" y="42"/>
                </a:lnTo>
                <a:lnTo>
                  <a:pt x="191" y="39"/>
                </a:lnTo>
                <a:lnTo>
                  <a:pt x="163" y="38"/>
                </a:lnTo>
                <a:lnTo>
                  <a:pt x="133" y="39"/>
                </a:lnTo>
                <a:lnTo>
                  <a:pt x="104" y="43"/>
                </a:lnTo>
                <a:lnTo>
                  <a:pt x="79" y="51"/>
                </a:lnTo>
                <a:lnTo>
                  <a:pt x="55" y="59"/>
                </a:lnTo>
                <a:lnTo>
                  <a:pt x="36" y="66"/>
                </a:lnTo>
                <a:lnTo>
                  <a:pt x="21" y="74"/>
                </a:lnTo>
                <a:lnTo>
                  <a:pt x="9" y="81"/>
                </a:lnTo>
                <a:lnTo>
                  <a:pt x="3" y="85"/>
                </a:lnTo>
                <a:lnTo>
                  <a:pt x="0" y="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90" name="Freeform 34"/>
          <p:cNvSpPr>
            <a:spLocks/>
          </p:cNvSpPr>
          <p:nvPr/>
        </p:nvSpPr>
        <p:spPr bwMode="auto">
          <a:xfrm>
            <a:off x="6961188" y="1995488"/>
            <a:ext cx="220662" cy="69850"/>
          </a:xfrm>
          <a:custGeom>
            <a:avLst/>
            <a:gdLst>
              <a:gd name="T0" fmla="*/ 0 w 276"/>
              <a:gd name="T1" fmla="*/ 87 h 87"/>
              <a:gd name="T2" fmla="*/ 1 w 276"/>
              <a:gd name="T3" fmla="*/ 84 h 87"/>
              <a:gd name="T4" fmla="*/ 7 w 276"/>
              <a:gd name="T5" fmla="*/ 75 h 87"/>
              <a:gd name="T6" fmla="*/ 16 w 276"/>
              <a:gd name="T7" fmla="*/ 63 h 87"/>
              <a:gd name="T8" fmla="*/ 29 w 276"/>
              <a:gd name="T9" fmla="*/ 48 h 87"/>
              <a:gd name="T10" fmla="*/ 47 w 276"/>
              <a:gd name="T11" fmla="*/ 32 h 87"/>
              <a:gd name="T12" fmla="*/ 68 w 276"/>
              <a:gd name="T13" fmla="*/ 18 h 87"/>
              <a:gd name="T14" fmla="*/ 94 w 276"/>
              <a:gd name="T15" fmla="*/ 7 h 87"/>
              <a:gd name="T16" fmla="*/ 126 w 276"/>
              <a:gd name="T17" fmla="*/ 0 h 87"/>
              <a:gd name="T18" fmla="*/ 158 w 276"/>
              <a:gd name="T19" fmla="*/ 0 h 87"/>
              <a:gd name="T20" fmla="*/ 186 w 276"/>
              <a:gd name="T21" fmla="*/ 5 h 87"/>
              <a:gd name="T22" fmla="*/ 213 w 276"/>
              <a:gd name="T23" fmla="*/ 15 h 87"/>
              <a:gd name="T24" fmla="*/ 235 w 276"/>
              <a:gd name="T25" fmla="*/ 27 h 87"/>
              <a:gd name="T26" fmla="*/ 253 w 276"/>
              <a:gd name="T27" fmla="*/ 39 h 87"/>
              <a:gd name="T28" fmla="*/ 266 w 276"/>
              <a:gd name="T29" fmla="*/ 51 h 87"/>
              <a:gd name="T30" fmla="*/ 273 w 276"/>
              <a:gd name="T31" fmla="*/ 58 h 87"/>
              <a:gd name="T32" fmla="*/ 276 w 276"/>
              <a:gd name="T33" fmla="*/ 62 h 87"/>
              <a:gd name="T34" fmla="*/ 273 w 276"/>
              <a:gd name="T35" fmla="*/ 61 h 87"/>
              <a:gd name="T36" fmla="*/ 264 w 276"/>
              <a:gd name="T37" fmla="*/ 57 h 87"/>
              <a:gd name="T38" fmla="*/ 251 w 276"/>
              <a:gd name="T39" fmla="*/ 52 h 87"/>
              <a:gd name="T40" fmla="*/ 235 w 276"/>
              <a:gd name="T41" fmla="*/ 46 h 87"/>
              <a:gd name="T42" fmla="*/ 213 w 276"/>
              <a:gd name="T43" fmla="*/ 42 h 87"/>
              <a:gd name="T44" fmla="*/ 189 w 276"/>
              <a:gd name="T45" fmla="*/ 39 h 87"/>
              <a:gd name="T46" fmla="*/ 161 w 276"/>
              <a:gd name="T47" fmla="*/ 38 h 87"/>
              <a:gd name="T48" fmla="*/ 131 w 276"/>
              <a:gd name="T49" fmla="*/ 39 h 87"/>
              <a:gd name="T50" fmla="*/ 102 w 276"/>
              <a:gd name="T51" fmla="*/ 43 h 87"/>
              <a:gd name="T52" fmla="*/ 75 w 276"/>
              <a:gd name="T53" fmla="*/ 51 h 87"/>
              <a:gd name="T54" fmla="*/ 53 w 276"/>
              <a:gd name="T55" fmla="*/ 58 h 87"/>
              <a:gd name="T56" fmla="*/ 35 w 276"/>
              <a:gd name="T57" fmla="*/ 66 h 87"/>
              <a:gd name="T58" fmla="*/ 19 w 276"/>
              <a:gd name="T59" fmla="*/ 74 h 87"/>
              <a:gd name="T60" fmla="*/ 9 w 276"/>
              <a:gd name="T61" fmla="*/ 80 h 87"/>
              <a:gd name="T62" fmla="*/ 3 w 276"/>
              <a:gd name="T63" fmla="*/ 85 h 87"/>
              <a:gd name="T64" fmla="*/ 0 w 276"/>
              <a:gd name="T6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6" h="87">
                <a:moveTo>
                  <a:pt x="0" y="87"/>
                </a:moveTo>
                <a:lnTo>
                  <a:pt x="1" y="84"/>
                </a:lnTo>
                <a:lnTo>
                  <a:pt x="7" y="75"/>
                </a:lnTo>
                <a:lnTo>
                  <a:pt x="16" y="63"/>
                </a:lnTo>
                <a:lnTo>
                  <a:pt x="29" y="48"/>
                </a:lnTo>
                <a:lnTo>
                  <a:pt x="47" y="32"/>
                </a:lnTo>
                <a:lnTo>
                  <a:pt x="68" y="18"/>
                </a:lnTo>
                <a:lnTo>
                  <a:pt x="94" y="7"/>
                </a:lnTo>
                <a:lnTo>
                  <a:pt x="126" y="0"/>
                </a:lnTo>
                <a:lnTo>
                  <a:pt x="158" y="0"/>
                </a:lnTo>
                <a:lnTo>
                  <a:pt x="186" y="5"/>
                </a:lnTo>
                <a:lnTo>
                  <a:pt x="213" y="15"/>
                </a:lnTo>
                <a:lnTo>
                  <a:pt x="235" y="27"/>
                </a:lnTo>
                <a:lnTo>
                  <a:pt x="253" y="39"/>
                </a:lnTo>
                <a:lnTo>
                  <a:pt x="266" y="51"/>
                </a:lnTo>
                <a:lnTo>
                  <a:pt x="273" y="58"/>
                </a:lnTo>
                <a:lnTo>
                  <a:pt x="276" y="62"/>
                </a:lnTo>
                <a:lnTo>
                  <a:pt x="273" y="61"/>
                </a:lnTo>
                <a:lnTo>
                  <a:pt x="264" y="57"/>
                </a:lnTo>
                <a:lnTo>
                  <a:pt x="251" y="52"/>
                </a:lnTo>
                <a:lnTo>
                  <a:pt x="235" y="46"/>
                </a:lnTo>
                <a:lnTo>
                  <a:pt x="213" y="42"/>
                </a:lnTo>
                <a:lnTo>
                  <a:pt x="189" y="39"/>
                </a:lnTo>
                <a:lnTo>
                  <a:pt x="161" y="38"/>
                </a:lnTo>
                <a:lnTo>
                  <a:pt x="131" y="39"/>
                </a:lnTo>
                <a:lnTo>
                  <a:pt x="102" y="43"/>
                </a:lnTo>
                <a:lnTo>
                  <a:pt x="75" y="51"/>
                </a:lnTo>
                <a:lnTo>
                  <a:pt x="53" y="58"/>
                </a:lnTo>
                <a:lnTo>
                  <a:pt x="35" y="66"/>
                </a:lnTo>
                <a:lnTo>
                  <a:pt x="19" y="74"/>
                </a:lnTo>
                <a:lnTo>
                  <a:pt x="9" y="80"/>
                </a:lnTo>
                <a:lnTo>
                  <a:pt x="3" y="85"/>
                </a:lnTo>
                <a:lnTo>
                  <a:pt x="0" y="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91" name="Freeform 35"/>
          <p:cNvSpPr>
            <a:spLocks/>
          </p:cNvSpPr>
          <p:nvPr/>
        </p:nvSpPr>
        <p:spPr bwMode="auto">
          <a:xfrm>
            <a:off x="7451725" y="2560638"/>
            <a:ext cx="206375" cy="123825"/>
          </a:xfrm>
          <a:custGeom>
            <a:avLst/>
            <a:gdLst>
              <a:gd name="T0" fmla="*/ 0 w 260"/>
              <a:gd name="T1" fmla="*/ 155 h 155"/>
              <a:gd name="T2" fmla="*/ 231 w 260"/>
              <a:gd name="T3" fmla="*/ 0 h 155"/>
              <a:gd name="T4" fmla="*/ 260 w 260"/>
              <a:gd name="T5" fmla="*/ 63 h 155"/>
              <a:gd name="T6" fmla="*/ 0 w 260"/>
              <a:gd name="T7" fmla="*/ 155 h 155"/>
            </a:gdLst>
            <a:ahLst/>
            <a:cxnLst>
              <a:cxn ang="0">
                <a:pos x="T0" y="T1"/>
              </a:cxn>
              <a:cxn ang="0">
                <a:pos x="T2" y="T3"/>
              </a:cxn>
              <a:cxn ang="0">
                <a:pos x="T4" y="T5"/>
              </a:cxn>
              <a:cxn ang="0">
                <a:pos x="T6" y="T7"/>
              </a:cxn>
            </a:cxnLst>
            <a:rect l="0" t="0" r="r" b="b"/>
            <a:pathLst>
              <a:path w="260" h="155">
                <a:moveTo>
                  <a:pt x="0" y="155"/>
                </a:moveTo>
                <a:lnTo>
                  <a:pt x="231" y="0"/>
                </a:lnTo>
                <a:lnTo>
                  <a:pt x="260" y="63"/>
                </a:lnTo>
                <a:lnTo>
                  <a:pt x="0"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92" name="Freeform 36"/>
          <p:cNvSpPr>
            <a:spLocks/>
          </p:cNvSpPr>
          <p:nvPr/>
        </p:nvSpPr>
        <p:spPr bwMode="auto">
          <a:xfrm>
            <a:off x="7453313" y="2762250"/>
            <a:ext cx="296862" cy="58738"/>
          </a:xfrm>
          <a:custGeom>
            <a:avLst/>
            <a:gdLst>
              <a:gd name="T0" fmla="*/ 0 w 374"/>
              <a:gd name="T1" fmla="*/ 0 h 73"/>
              <a:gd name="T2" fmla="*/ 374 w 374"/>
              <a:gd name="T3" fmla="*/ 20 h 73"/>
              <a:gd name="T4" fmla="*/ 374 w 374"/>
              <a:gd name="T5" fmla="*/ 73 h 73"/>
              <a:gd name="T6" fmla="*/ 0 w 374"/>
              <a:gd name="T7" fmla="*/ 0 h 73"/>
            </a:gdLst>
            <a:ahLst/>
            <a:cxnLst>
              <a:cxn ang="0">
                <a:pos x="T0" y="T1"/>
              </a:cxn>
              <a:cxn ang="0">
                <a:pos x="T2" y="T3"/>
              </a:cxn>
              <a:cxn ang="0">
                <a:pos x="T4" y="T5"/>
              </a:cxn>
              <a:cxn ang="0">
                <a:pos x="T6" y="T7"/>
              </a:cxn>
            </a:cxnLst>
            <a:rect l="0" t="0" r="r" b="b"/>
            <a:pathLst>
              <a:path w="374" h="73">
                <a:moveTo>
                  <a:pt x="0" y="0"/>
                </a:moveTo>
                <a:lnTo>
                  <a:pt x="374" y="20"/>
                </a:lnTo>
                <a:lnTo>
                  <a:pt x="374" y="7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19494" name="Freeform 38"/>
          <p:cNvSpPr>
            <a:spLocks/>
          </p:cNvSpPr>
          <p:nvPr/>
        </p:nvSpPr>
        <p:spPr bwMode="auto">
          <a:xfrm>
            <a:off x="6262688" y="2773363"/>
            <a:ext cx="117475" cy="87312"/>
          </a:xfrm>
          <a:custGeom>
            <a:avLst/>
            <a:gdLst>
              <a:gd name="T0" fmla="*/ 86 w 148"/>
              <a:gd name="T1" fmla="*/ 110 h 110"/>
              <a:gd name="T2" fmla="*/ 101 w 148"/>
              <a:gd name="T3" fmla="*/ 107 h 110"/>
              <a:gd name="T4" fmla="*/ 114 w 148"/>
              <a:gd name="T5" fmla="*/ 103 h 110"/>
              <a:gd name="T6" fmla="*/ 124 w 148"/>
              <a:gd name="T7" fmla="*/ 96 h 110"/>
              <a:gd name="T8" fmla="*/ 135 w 148"/>
              <a:gd name="T9" fmla="*/ 88 h 110"/>
              <a:gd name="T10" fmla="*/ 142 w 148"/>
              <a:gd name="T11" fmla="*/ 79 h 110"/>
              <a:gd name="T12" fmla="*/ 146 w 148"/>
              <a:gd name="T13" fmla="*/ 69 h 110"/>
              <a:gd name="T14" fmla="*/ 148 w 148"/>
              <a:gd name="T15" fmla="*/ 58 h 110"/>
              <a:gd name="T16" fmla="*/ 148 w 148"/>
              <a:gd name="T17" fmla="*/ 47 h 110"/>
              <a:gd name="T18" fmla="*/ 145 w 148"/>
              <a:gd name="T19" fmla="*/ 36 h 110"/>
              <a:gd name="T20" fmla="*/ 137 w 148"/>
              <a:gd name="T21" fmla="*/ 26 h 110"/>
              <a:gd name="T22" fmla="*/ 129 w 148"/>
              <a:gd name="T23" fmla="*/ 18 h 110"/>
              <a:gd name="T24" fmla="*/ 118 w 148"/>
              <a:gd name="T25" fmla="*/ 11 h 110"/>
              <a:gd name="T26" fmla="*/ 106 w 148"/>
              <a:gd name="T27" fmla="*/ 6 h 110"/>
              <a:gd name="T28" fmla="*/ 92 w 148"/>
              <a:gd name="T29" fmla="*/ 2 h 110"/>
              <a:gd name="T30" fmla="*/ 77 w 148"/>
              <a:gd name="T31" fmla="*/ 0 h 110"/>
              <a:gd name="T32" fmla="*/ 62 w 148"/>
              <a:gd name="T33" fmla="*/ 1 h 110"/>
              <a:gd name="T34" fmla="*/ 47 w 148"/>
              <a:gd name="T35" fmla="*/ 3 h 110"/>
              <a:gd name="T36" fmla="*/ 34 w 148"/>
              <a:gd name="T37" fmla="*/ 9 h 110"/>
              <a:gd name="T38" fmla="*/ 24 w 148"/>
              <a:gd name="T39" fmla="*/ 15 h 110"/>
              <a:gd name="T40" fmla="*/ 13 w 148"/>
              <a:gd name="T41" fmla="*/ 23 h 110"/>
              <a:gd name="T42" fmla="*/ 6 w 148"/>
              <a:gd name="T43" fmla="*/ 32 h 110"/>
              <a:gd name="T44" fmla="*/ 2 w 148"/>
              <a:gd name="T45" fmla="*/ 42 h 110"/>
              <a:gd name="T46" fmla="*/ 0 w 148"/>
              <a:gd name="T47" fmla="*/ 52 h 110"/>
              <a:gd name="T48" fmla="*/ 0 w 148"/>
              <a:gd name="T49" fmla="*/ 63 h 110"/>
              <a:gd name="T50" fmla="*/ 3 w 148"/>
              <a:gd name="T51" fmla="*/ 74 h 110"/>
              <a:gd name="T52" fmla="*/ 10 w 148"/>
              <a:gd name="T53" fmla="*/ 84 h 110"/>
              <a:gd name="T54" fmla="*/ 19 w 148"/>
              <a:gd name="T55" fmla="*/ 93 h 110"/>
              <a:gd name="T56" fmla="*/ 30 w 148"/>
              <a:gd name="T57" fmla="*/ 99 h 110"/>
              <a:gd name="T58" fmla="*/ 41 w 148"/>
              <a:gd name="T59" fmla="*/ 106 h 110"/>
              <a:gd name="T60" fmla="*/ 56 w 148"/>
              <a:gd name="T61" fmla="*/ 109 h 110"/>
              <a:gd name="T62" fmla="*/ 71 w 148"/>
              <a:gd name="T63" fmla="*/ 110 h 110"/>
              <a:gd name="T64" fmla="*/ 86 w 148"/>
              <a:gd name="T65"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8" h="110">
                <a:moveTo>
                  <a:pt x="86" y="110"/>
                </a:moveTo>
                <a:lnTo>
                  <a:pt x="101" y="107"/>
                </a:lnTo>
                <a:lnTo>
                  <a:pt x="114" y="103"/>
                </a:lnTo>
                <a:lnTo>
                  <a:pt x="124" y="96"/>
                </a:lnTo>
                <a:lnTo>
                  <a:pt x="135" y="88"/>
                </a:lnTo>
                <a:lnTo>
                  <a:pt x="142" y="79"/>
                </a:lnTo>
                <a:lnTo>
                  <a:pt x="146" y="69"/>
                </a:lnTo>
                <a:lnTo>
                  <a:pt x="148" y="58"/>
                </a:lnTo>
                <a:lnTo>
                  <a:pt x="148" y="47"/>
                </a:lnTo>
                <a:lnTo>
                  <a:pt x="145" y="36"/>
                </a:lnTo>
                <a:lnTo>
                  <a:pt x="137" y="26"/>
                </a:lnTo>
                <a:lnTo>
                  <a:pt x="129" y="18"/>
                </a:lnTo>
                <a:lnTo>
                  <a:pt x="118" y="11"/>
                </a:lnTo>
                <a:lnTo>
                  <a:pt x="106" y="6"/>
                </a:lnTo>
                <a:lnTo>
                  <a:pt x="92" y="2"/>
                </a:lnTo>
                <a:lnTo>
                  <a:pt x="77" y="0"/>
                </a:lnTo>
                <a:lnTo>
                  <a:pt x="62" y="1"/>
                </a:lnTo>
                <a:lnTo>
                  <a:pt x="47" y="3"/>
                </a:lnTo>
                <a:lnTo>
                  <a:pt x="34" y="9"/>
                </a:lnTo>
                <a:lnTo>
                  <a:pt x="24" y="15"/>
                </a:lnTo>
                <a:lnTo>
                  <a:pt x="13" y="23"/>
                </a:lnTo>
                <a:lnTo>
                  <a:pt x="6" y="32"/>
                </a:lnTo>
                <a:lnTo>
                  <a:pt x="2" y="42"/>
                </a:lnTo>
                <a:lnTo>
                  <a:pt x="0" y="52"/>
                </a:lnTo>
                <a:lnTo>
                  <a:pt x="0" y="63"/>
                </a:lnTo>
                <a:lnTo>
                  <a:pt x="3" y="74"/>
                </a:lnTo>
                <a:lnTo>
                  <a:pt x="10" y="84"/>
                </a:lnTo>
                <a:lnTo>
                  <a:pt x="19" y="93"/>
                </a:lnTo>
                <a:lnTo>
                  <a:pt x="30" y="99"/>
                </a:lnTo>
                <a:lnTo>
                  <a:pt x="41" y="106"/>
                </a:lnTo>
                <a:lnTo>
                  <a:pt x="56" y="109"/>
                </a:lnTo>
                <a:lnTo>
                  <a:pt x="71" y="110"/>
                </a:lnTo>
                <a:lnTo>
                  <a:pt x="86"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pic>
        <p:nvPicPr>
          <p:cNvPr id="19464" name="Picture 8" descr="MCj0308703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3137">
            <a:off x="5651500" y="1520825"/>
            <a:ext cx="1547813" cy="1079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ssholder for bunntekst 4"/>
          <p:cNvSpPr>
            <a:spLocks noGrp="1"/>
          </p:cNvSpPr>
          <p:nvPr>
            <p:ph type="ftr" sz="quarter" idx="10"/>
          </p:nvPr>
        </p:nvSpPr>
        <p:spPr/>
        <p:txBody>
          <a:bodyPr/>
          <a:lstStyle/>
          <a:p>
            <a:r>
              <a:rPr lang="nb-NO" altLang="nb-NO"/>
              <a:t>© 2005 Arbeids- og miljømedisinsk avdeling UNN HF</a:t>
            </a:r>
          </a:p>
        </p:txBody>
      </p:sp>
      <p:sp>
        <p:nvSpPr>
          <p:cNvPr id="10" name="Plassholder for lysbildenummer 5"/>
          <p:cNvSpPr>
            <a:spLocks noGrp="1"/>
          </p:cNvSpPr>
          <p:nvPr>
            <p:ph type="sldNum" sz="quarter" idx="11"/>
          </p:nvPr>
        </p:nvSpPr>
        <p:spPr/>
        <p:txBody>
          <a:bodyPr/>
          <a:lstStyle/>
          <a:p>
            <a:fld id="{65D12A73-300E-46CF-A803-B4E373DA65EF}" type="slidenum">
              <a:rPr lang="nb-NO" altLang="nb-NO"/>
              <a:pPr/>
              <a:t>15</a:t>
            </a:fld>
            <a:endParaRPr lang="nb-NO" altLang="nb-NO"/>
          </a:p>
        </p:txBody>
      </p:sp>
      <p:sp>
        <p:nvSpPr>
          <p:cNvPr id="94210" name="Rectangle 2"/>
          <p:cNvSpPr>
            <a:spLocks noGrp="1" noChangeArrowheads="1"/>
          </p:cNvSpPr>
          <p:nvPr>
            <p:ph type="title"/>
          </p:nvPr>
        </p:nvSpPr>
        <p:spPr/>
        <p:txBody>
          <a:bodyPr/>
          <a:lstStyle/>
          <a:p>
            <a:r>
              <a:rPr lang="nb-NO" altLang="nb-NO" sz="3600" b="1"/>
              <a:t>Aspekter ved en organisasjon</a:t>
            </a:r>
          </a:p>
        </p:txBody>
      </p:sp>
      <p:sp>
        <p:nvSpPr>
          <p:cNvPr id="94211" name="Rectangle 3"/>
          <p:cNvSpPr>
            <a:spLocks noGrp="1" noChangeArrowheads="1"/>
          </p:cNvSpPr>
          <p:nvPr>
            <p:ph type="body" sz="half" idx="1"/>
          </p:nvPr>
        </p:nvSpPr>
        <p:spPr>
          <a:xfrm>
            <a:off x="611188" y="1600200"/>
            <a:ext cx="3927475" cy="4525963"/>
          </a:xfrm>
        </p:spPr>
        <p:txBody>
          <a:bodyPr/>
          <a:lstStyle/>
          <a:p>
            <a:r>
              <a:rPr lang="nb-NO" altLang="nb-NO" sz="2800"/>
              <a:t>Det formelle</a:t>
            </a:r>
          </a:p>
          <a:p>
            <a:endParaRPr lang="nb-NO" altLang="nb-NO" sz="2800"/>
          </a:p>
          <a:p>
            <a:r>
              <a:rPr lang="nb-NO" altLang="nb-NO" sz="2800"/>
              <a:t>Det uformelle</a:t>
            </a:r>
          </a:p>
          <a:p>
            <a:endParaRPr lang="nb-NO" altLang="nb-NO" sz="2800"/>
          </a:p>
          <a:p>
            <a:r>
              <a:rPr lang="nb-NO" altLang="nb-NO" sz="2800"/>
              <a:t>Ledelse</a:t>
            </a:r>
          </a:p>
          <a:p>
            <a:endParaRPr lang="nb-NO" altLang="nb-NO" sz="2800"/>
          </a:p>
          <a:p>
            <a:r>
              <a:rPr lang="nb-NO" altLang="nb-NO" sz="2800"/>
              <a:t>Det fysiske</a:t>
            </a:r>
            <a:br>
              <a:rPr lang="nb-NO" altLang="nb-NO" sz="2800"/>
            </a:br>
            <a:endParaRPr lang="nb-NO" altLang="nb-NO" sz="2800"/>
          </a:p>
        </p:txBody>
      </p:sp>
      <p:pic>
        <p:nvPicPr>
          <p:cNvPr id="94212" name="Picture 4" descr="BD18239_"/>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3455988" y="1341438"/>
            <a:ext cx="5508625" cy="4937125"/>
          </a:xfrm>
        </p:spPr>
      </p:pic>
      <p:sp>
        <p:nvSpPr>
          <p:cNvPr id="94213" name="Text Box 5"/>
          <p:cNvSpPr txBox="1">
            <a:spLocks noChangeArrowheads="1"/>
          </p:cNvSpPr>
          <p:nvPr/>
        </p:nvSpPr>
        <p:spPr bwMode="auto">
          <a:xfrm>
            <a:off x="4679950" y="29241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Formelle</a:t>
            </a:r>
          </a:p>
        </p:txBody>
      </p:sp>
      <p:sp>
        <p:nvSpPr>
          <p:cNvPr id="94214" name="Text Box 6"/>
          <p:cNvSpPr txBox="1">
            <a:spLocks noChangeArrowheads="1"/>
          </p:cNvSpPr>
          <p:nvPr/>
        </p:nvSpPr>
        <p:spPr bwMode="auto">
          <a:xfrm>
            <a:off x="6480175" y="42576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  Fysiske</a:t>
            </a:r>
          </a:p>
        </p:txBody>
      </p:sp>
      <p:sp>
        <p:nvSpPr>
          <p:cNvPr id="94215" name="Text Box 7"/>
          <p:cNvSpPr txBox="1">
            <a:spLocks noChangeArrowheads="1"/>
          </p:cNvSpPr>
          <p:nvPr/>
        </p:nvSpPr>
        <p:spPr bwMode="auto">
          <a:xfrm>
            <a:off x="4535488" y="4076700"/>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Ledelse</a:t>
            </a:r>
          </a:p>
        </p:txBody>
      </p:sp>
      <p:sp>
        <p:nvSpPr>
          <p:cNvPr id="94216" name="Text Box 8"/>
          <p:cNvSpPr txBox="1">
            <a:spLocks noChangeArrowheads="1"/>
          </p:cNvSpPr>
          <p:nvPr/>
        </p:nvSpPr>
        <p:spPr bwMode="auto">
          <a:xfrm>
            <a:off x="6408738" y="238442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Uformelle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bunntekst 4"/>
          <p:cNvSpPr>
            <a:spLocks noGrp="1"/>
          </p:cNvSpPr>
          <p:nvPr>
            <p:ph type="ftr" sz="quarter" idx="10"/>
          </p:nvPr>
        </p:nvSpPr>
        <p:spPr/>
        <p:txBody>
          <a:bodyPr/>
          <a:lstStyle/>
          <a:p>
            <a:r>
              <a:rPr lang="nb-NO" altLang="nb-NO"/>
              <a:t>© 2005 Arbeids- og miljømedisinsk avdeling UNN HF</a:t>
            </a:r>
          </a:p>
        </p:txBody>
      </p:sp>
      <p:sp>
        <p:nvSpPr>
          <p:cNvPr id="7" name="Plassholder for lysbildenummer 5"/>
          <p:cNvSpPr>
            <a:spLocks noGrp="1"/>
          </p:cNvSpPr>
          <p:nvPr>
            <p:ph type="sldNum" sz="quarter" idx="11"/>
          </p:nvPr>
        </p:nvSpPr>
        <p:spPr/>
        <p:txBody>
          <a:bodyPr/>
          <a:lstStyle/>
          <a:p>
            <a:fld id="{68CC0A5F-C550-4FE9-B550-294463E540BD}" type="slidenum">
              <a:rPr lang="nb-NO" altLang="nb-NO"/>
              <a:pPr/>
              <a:t>16</a:t>
            </a:fld>
            <a:endParaRPr lang="nb-NO" altLang="nb-NO"/>
          </a:p>
        </p:txBody>
      </p:sp>
      <p:sp>
        <p:nvSpPr>
          <p:cNvPr id="20482" name="Rectangle 2"/>
          <p:cNvSpPr>
            <a:spLocks noGrp="1" noChangeArrowheads="1"/>
          </p:cNvSpPr>
          <p:nvPr>
            <p:ph type="title"/>
          </p:nvPr>
        </p:nvSpPr>
        <p:spPr/>
        <p:txBody>
          <a:bodyPr/>
          <a:lstStyle/>
          <a:p>
            <a:r>
              <a:rPr lang="nb-NO" altLang="nb-NO" sz="3200" b="1"/>
              <a:t>”Kloke ting” som fremmer trivsel!</a:t>
            </a:r>
          </a:p>
        </p:txBody>
      </p:sp>
      <p:sp>
        <p:nvSpPr>
          <p:cNvPr id="20483" name="Rectangle 3"/>
          <p:cNvSpPr>
            <a:spLocks noGrp="1" noChangeArrowheads="1"/>
          </p:cNvSpPr>
          <p:nvPr>
            <p:ph type="body" sz="half" idx="1"/>
          </p:nvPr>
        </p:nvSpPr>
        <p:spPr>
          <a:xfrm>
            <a:off x="611188" y="1600200"/>
            <a:ext cx="5581650" cy="4525963"/>
          </a:xfrm>
        </p:spPr>
        <p:txBody>
          <a:bodyPr/>
          <a:lstStyle/>
          <a:p>
            <a:r>
              <a:rPr lang="nb-NO" altLang="nb-NO" sz="2400"/>
              <a:t>”kommer ikke på jobb og er sur….”</a:t>
            </a:r>
          </a:p>
          <a:p>
            <a:r>
              <a:rPr lang="nb-NO" altLang="nb-NO" sz="2400"/>
              <a:t>”vi er nesten som en kompisgjeng…”</a:t>
            </a:r>
          </a:p>
          <a:p>
            <a:r>
              <a:rPr lang="nb-NO" altLang="nb-NO" sz="2400"/>
              <a:t>”dem steiker vafler og vi får frukt og vi har litt sosialt sånn…”</a:t>
            </a:r>
          </a:p>
          <a:p>
            <a:r>
              <a:rPr lang="nb-NO" altLang="nb-NO" sz="2400"/>
              <a:t>”noen ganger går vi ut på …. for en pizzakveld eller noe sånt…”</a:t>
            </a:r>
          </a:p>
          <a:p>
            <a:r>
              <a:rPr lang="nb-NO" altLang="nb-NO" sz="2400"/>
              <a:t>”bedriftsledelsen prøve jo å gjøre det litt trivelig…”</a:t>
            </a:r>
          </a:p>
          <a:p>
            <a:r>
              <a:rPr lang="nb-NO" altLang="nb-NO" sz="2400"/>
              <a:t>………………………………………………………..</a:t>
            </a:r>
          </a:p>
          <a:p>
            <a:r>
              <a:rPr lang="nb-NO" altLang="nb-NO" sz="2400"/>
              <a:t>…………………………………………………………</a:t>
            </a:r>
          </a:p>
        </p:txBody>
      </p:sp>
      <p:pic>
        <p:nvPicPr>
          <p:cNvPr id="20488" name="Picture 8" descr="påbudsskilt5"/>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443663" y="2241550"/>
            <a:ext cx="2073275" cy="320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90" name="Text Box 10"/>
          <p:cNvSpPr txBox="1">
            <a:spLocks noChangeArrowheads="1"/>
          </p:cNvSpPr>
          <p:nvPr/>
        </p:nvSpPr>
        <p:spPr bwMode="auto">
          <a:xfrm>
            <a:off x="6948488" y="5624513"/>
            <a:ext cx="1187450" cy="244475"/>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000"/>
              <a:t>©AMA, UNN.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bunntekst 3"/>
          <p:cNvSpPr>
            <a:spLocks noGrp="1"/>
          </p:cNvSpPr>
          <p:nvPr>
            <p:ph type="ftr" sz="quarter" idx="10"/>
          </p:nvPr>
        </p:nvSpPr>
        <p:spPr/>
        <p:txBody>
          <a:body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p>
            <a:fld id="{E23C6467-C24B-4064-801A-199A275316B8}" type="slidenum">
              <a:rPr lang="nb-NO" altLang="nb-NO"/>
              <a:pPr/>
              <a:t>17</a:t>
            </a:fld>
            <a:endParaRPr lang="nb-NO" altLang="nb-NO"/>
          </a:p>
        </p:txBody>
      </p:sp>
      <p:sp>
        <p:nvSpPr>
          <p:cNvPr id="21506" name="Rectangle 2"/>
          <p:cNvSpPr>
            <a:spLocks noGrp="1" noChangeArrowheads="1"/>
          </p:cNvSpPr>
          <p:nvPr>
            <p:ph type="title"/>
          </p:nvPr>
        </p:nvSpPr>
        <p:spPr/>
        <p:txBody>
          <a:bodyPr/>
          <a:lstStyle/>
          <a:p>
            <a:r>
              <a:rPr lang="nb-NO" altLang="nb-NO" b="1"/>
              <a:t>Et eksempel på lederskap</a:t>
            </a:r>
          </a:p>
        </p:txBody>
      </p:sp>
      <p:sp>
        <p:nvSpPr>
          <p:cNvPr id="21507" name="Rectangle 3"/>
          <p:cNvSpPr>
            <a:spLocks noGrp="1" noChangeArrowheads="1"/>
          </p:cNvSpPr>
          <p:nvPr>
            <p:ph type="body" idx="1"/>
          </p:nvPr>
        </p:nvSpPr>
        <p:spPr/>
        <p:txBody>
          <a:bodyPr/>
          <a:lstStyle/>
          <a:p>
            <a:r>
              <a:rPr lang="nb-NO" altLang="nb-NO"/>
              <a:t>..”han (formannen) kan du prate med. Du kan prate med han på fritida, når man er ute på byen og på jobb. Man går godt overens med han, det er det som er fint…Han er veldig flink til å ta vare på arbeidsfolkan. Når man sier i fra til han at man har ondt, så bryr han seg”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bunntekst 3"/>
          <p:cNvSpPr>
            <a:spLocks noGrp="1"/>
          </p:cNvSpPr>
          <p:nvPr>
            <p:ph type="ftr" sz="quarter" idx="10"/>
          </p:nvPr>
        </p:nvSpPr>
        <p:spPr/>
        <p:txBody>
          <a:body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p>
            <a:fld id="{879FE390-5BBC-4469-904C-EAF976CC7BE5}" type="slidenum">
              <a:rPr lang="nb-NO" altLang="nb-NO"/>
              <a:pPr/>
              <a:t>18</a:t>
            </a:fld>
            <a:endParaRPr lang="nb-NO" altLang="nb-NO"/>
          </a:p>
        </p:txBody>
      </p:sp>
      <p:sp>
        <p:nvSpPr>
          <p:cNvPr id="26626" name="Rectangle 2"/>
          <p:cNvSpPr>
            <a:spLocks noGrp="1" noChangeArrowheads="1"/>
          </p:cNvSpPr>
          <p:nvPr>
            <p:ph type="title"/>
          </p:nvPr>
        </p:nvSpPr>
        <p:spPr>
          <a:xfrm>
            <a:off x="611188" y="19050"/>
            <a:ext cx="7127875" cy="1081088"/>
          </a:xfrm>
        </p:spPr>
        <p:txBody>
          <a:bodyPr/>
          <a:lstStyle/>
          <a:p>
            <a:r>
              <a:rPr lang="nb-NO" altLang="nb-NO" sz="3600" b="1"/>
              <a:t>”Kloke ting” om ledelse!</a:t>
            </a:r>
          </a:p>
        </p:txBody>
      </p:sp>
      <p:sp>
        <p:nvSpPr>
          <p:cNvPr id="26627" name="Rectangle 3"/>
          <p:cNvSpPr>
            <a:spLocks noGrp="1" noChangeArrowheads="1"/>
          </p:cNvSpPr>
          <p:nvPr>
            <p:ph type="body" idx="1"/>
          </p:nvPr>
        </p:nvSpPr>
        <p:spPr>
          <a:xfrm>
            <a:off x="611188" y="1600200"/>
            <a:ext cx="8137525" cy="4525963"/>
          </a:xfrm>
        </p:spPr>
        <p:txBody>
          <a:bodyPr/>
          <a:lstStyle/>
          <a:p>
            <a:r>
              <a:rPr lang="nb-NO" altLang="nb-NO" sz="2800"/>
              <a:t>Leder prioriterer møteplasser for dialog med arbeidstakerne (hvor leder tør å møte, </a:t>
            </a:r>
            <a:br>
              <a:rPr lang="nb-NO" altLang="nb-NO" sz="2800"/>
            </a:br>
            <a:r>
              <a:rPr lang="nb-NO" altLang="nb-NO" sz="2800"/>
              <a:t>høre på og se de ansatte)</a:t>
            </a:r>
          </a:p>
          <a:p>
            <a:r>
              <a:rPr lang="nb-NO" altLang="nb-NO" sz="2800"/>
              <a:t>Leder kommer på banen i IK-arbeidet</a:t>
            </a:r>
          </a:p>
          <a:p>
            <a:r>
              <a:rPr lang="nb-NO" altLang="nb-NO" sz="2800"/>
              <a:t>Leder har blikk for det sosiale</a:t>
            </a:r>
          </a:p>
          <a:p>
            <a:r>
              <a:rPr lang="nb-NO" altLang="nb-NO" sz="2800"/>
              <a:t>Leder støtter verneombudets arbeid</a:t>
            </a:r>
          </a:p>
          <a:p>
            <a:r>
              <a:rPr lang="nb-NO" altLang="nb-NO" sz="2800"/>
              <a:t>Leder har handlekraft i arbeidsmiljøspørsmål</a:t>
            </a:r>
          </a:p>
          <a:p>
            <a:r>
              <a:rPr lang="nb-NO" altLang="nb-NO" sz="2800"/>
              <a:t>________________________</a:t>
            </a:r>
          </a:p>
          <a:p>
            <a:r>
              <a:rPr lang="nb-NO" altLang="nb-NO" sz="2800"/>
              <a:t>________________________</a:t>
            </a:r>
          </a:p>
          <a:p>
            <a:endParaRPr lang="nb-NO" altLang="nb-NO" sz="2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bunntekst 3"/>
          <p:cNvSpPr>
            <a:spLocks noGrp="1"/>
          </p:cNvSpPr>
          <p:nvPr>
            <p:ph type="ftr" sz="quarter" idx="10"/>
          </p:nvPr>
        </p:nvSpPr>
        <p:spPr/>
        <p:txBody>
          <a:bodyPr/>
          <a:lstStyle/>
          <a:p>
            <a:r>
              <a:rPr lang="nb-NO" altLang="nb-NO"/>
              <a:t>© 2005 Arbeids- og miljømedisinsk avdeling UNN HF</a:t>
            </a:r>
          </a:p>
        </p:txBody>
      </p:sp>
      <p:sp>
        <p:nvSpPr>
          <p:cNvPr id="5" name="Plassholder for lysbildenummer 4"/>
          <p:cNvSpPr>
            <a:spLocks noGrp="1"/>
          </p:cNvSpPr>
          <p:nvPr>
            <p:ph type="sldNum" sz="quarter" idx="11"/>
          </p:nvPr>
        </p:nvSpPr>
        <p:spPr/>
        <p:txBody>
          <a:bodyPr/>
          <a:lstStyle/>
          <a:p>
            <a:fld id="{DA4A334E-62EB-414E-9F03-6EF898B016B2}" type="slidenum">
              <a:rPr lang="nb-NO" altLang="nb-NO"/>
              <a:pPr/>
              <a:t>19</a:t>
            </a:fld>
            <a:endParaRPr lang="nb-NO" altLang="nb-NO"/>
          </a:p>
        </p:txBody>
      </p:sp>
      <p:sp>
        <p:nvSpPr>
          <p:cNvPr id="71682" name="Rectangle 2"/>
          <p:cNvSpPr>
            <a:spLocks noGrp="1" noChangeArrowheads="1"/>
          </p:cNvSpPr>
          <p:nvPr>
            <p:ph type="title"/>
          </p:nvPr>
        </p:nvSpPr>
        <p:spPr/>
        <p:txBody>
          <a:bodyPr/>
          <a:lstStyle/>
          <a:p>
            <a:r>
              <a:rPr lang="nb-NO" altLang="nb-NO" sz="2800" b="1"/>
              <a:t>…men, hva med arbeidstakerne selv?</a:t>
            </a:r>
          </a:p>
        </p:txBody>
      </p:sp>
      <p:sp>
        <p:nvSpPr>
          <p:cNvPr id="71683" name="Rectangle 3"/>
          <p:cNvSpPr>
            <a:spLocks noGrp="1" noChangeArrowheads="1"/>
          </p:cNvSpPr>
          <p:nvPr>
            <p:ph type="body" idx="1"/>
          </p:nvPr>
        </p:nvSpPr>
        <p:spPr/>
        <p:txBody>
          <a:bodyPr/>
          <a:lstStyle/>
          <a:p>
            <a:r>
              <a:rPr lang="nb-NO" altLang="nb-NO" sz="2800"/>
              <a:t>Se og støtt kollegaene</a:t>
            </a:r>
          </a:p>
          <a:p>
            <a:r>
              <a:rPr lang="nb-NO" altLang="nb-NO" sz="2800"/>
              <a:t>Bruk verneombudet</a:t>
            </a:r>
          </a:p>
          <a:p>
            <a:r>
              <a:rPr lang="nb-NO" altLang="nb-NO" sz="2800"/>
              <a:t>Gi tilbakemeldinger til leder</a:t>
            </a:r>
          </a:p>
          <a:p>
            <a:r>
              <a:rPr lang="nb-NO" altLang="nb-NO"/>
              <a:t>___________________________</a:t>
            </a:r>
          </a:p>
          <a:p>
            <a:r>
              <a:rPr lang="nb-NO" altLang="nb-NO"/>
              <a:t>___________________________</a:t>
            </a:r>
          </a:p>
          <a:p>
            <a:r>
              <a:rPr lang="nb-NO" altLang="nb-NO"/>
              <a:t>___________________________</a:t>
            </a:r>
          </a:p>
          <a:p>
            <a:r>
              <a:rPr lang="nb-NO" altLang="nb-NO"/>
              <a:t>___________________________</a:t>
            </a:r>
          </a:p>
          <a:p>
            <a:r>
              <a:rPr lang="nb-NO" altLang="nb-NO" sz="2800"/>
              <a:t>(fyll inn det som mangler!)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4464050" y="800100"/>
            <a:ext cx="3240088" cy="1406525"/>
          </a:xfrm>
        </p:spPr>
        <p:txBody>
          <a:bodyPr/>
          <a:lstStyle/>
          <a:p>
            <a:r>
              <a:rPr lang="nb-NO" altLang="nb-NO" sz="3600"/>
              <a:t>Det handle </a:t>
            </a:r>
            <a:br>
              <a:rPr lang="nb-NO" altLang="nb-NO" sz="3600"/>
            </a:br>
            <a:r>
              <a:rPr lang="nb-NO" altLang="nb-NO" sz="3600"/>
              <a:t>også om å trives…....</a:t>
            </a:r>
          </a:p>
        </p:txBody>
      </p:sp>
    </p:spTree>
  </p:cSld>
  <p:clrMapOvr>
    <a:masterClrMapping/>
  </p:clrMapOvr>
  <p:transition>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5"/>
          <p:cNvSpPr>
            <a:spLocks noGrp="1"/>
          </p:cNvSpPr>
          <p:nvPr>
            <p:ph type="ftr" sz="quarter" idx="10"/>
          </p:nvPr>
        </p:nvSpPr>
        <p:spPr/>
        <p:txBody>
          <a:bodyPr/>
          <a:lstStyle/>
          <a:p>
            <a:r>
              <a:rPr lang="nb-NO" altLang="nb-NO"/>
              <a:t>© 2005 Arbeids- og miljømedisinsk avdeling UNN HF</a:t>
            </a:r>
          </a:p>
        </p:txBody>
      </p:sp>
      <p:sp>
        <p:nvSpPr>
          <p:cNvPr id="6" name="Plassholder for lysbildenummer 6"/>
          <p:cNvSpPr>
            <a:spLocks noGrp="1"/>
          </p:cNvSpPr>
          <p:nvPr>
            <p:ph type="sldNum" sz="quarter" idx="11"/>
          </p:nvPr>
        </p:nvSpPr>
        <p:spPr/>
        <p:txBody>
          <a:bodyPr/>
          <a:lstStyle/>
          <a:p>
            <a:fld id="{7688F975-D28B-4982-9750-39E9C402F128}" type="slidenum">
              <a:rPr lang="nb-NO" altLang="nb-NO"/>
              <a:pPr/>
              <a:t>20</a:t>
            </a:fld>
            <a:endParaRPr lang="nb-NO" altLang="nb-NO"/>
          </a:p>
        </p:txBody>
      </p:sp>
      <p:sp>
        <p:nvSpPr>
          <p:cNvPr id="24578" name="Rectangle 2"/>
          <p:cNvSpPr>
            <a:spLocks noGrp="1" noChangeArrowheads="1"/>
          </p:cNvSpPr>
          <p:nvPr>
            <p:ph type="title"/>
          </p:nvPr>
        </p:nvSpPr>
        <p:spPr/>
        <p:txBody>
          <a:bodyPr/>
          <a:lstStyle/>
          <a:p>
            <a:r>
              <a:rPr lang="nb-NO" altLang="nb-NO" b="1"/>
              <a:t>Ei kriseoppsummering</a:t>
            </a:r>
          </a:p>
        </p:txBody>
      </p:sp>
      <p:sp>
        <p:nvSpPr>
          <p:cNvPr id="24579" name="Rectangle 3"/>
          <p:cNvSpPr>
            <a:spLocks noGrp="1" noChangeArrowheads="1"/>
          </p:cNvSpPr>
          <p:nvPr>
            <p:ph type="body" sz="half" idx="1"/>
          </p:nvPr>
        </p:nvSpPr>
        <p:spPr>
          <a:xfrm>
            <a:off x="647700" y="1412875"/>
            <a:ext cx="3924300" cy="4932363"/>
          </a:xfrm>
        </p:spPr>
        <p:txBody>
          <a:bodyPr/>
          <a:lstStyle/>
          <a:p>
            <a:r>
              <a:rPr lang="nb-NO" altLang="nb-NO" sz="2400"/>
              <a:t>Formelle forhold</a:t>
            </a:r>
            <a:br>
              <a:rPr lang="nb-NO" altLang="nb-NO" sz="2400"/>
            </a:br>
            <a:r>
              <a:rPr lang="nb-NO" altLang="nb-NO" sz="2400"/>
              <a:t> - ”det har ikke skjedd noe enda til dags dato”….</a:t>
            </a:r>
            <a:br>
              <a:rPr lang="nb-NO" altLang="nb-NO" sz="2400"/>
            </a:br>
            <a:endParaRPr lang="nb-NO" altLang="nb-NO" sz="2400"/>
          </a:p>
          <a:p>
            <a:r>
              <a:rPr lang="nb-NO" altLang="nb-NO" sz="2400"/>
              <a:t>Uformelle forhold</a:t>
            </a:r>
            <a:br>
              <a:rPr lang="nb-NO" altLang="nb-NO" sz="2400"/>
            </a:br>
            <a:r>
              <a:rPr lang="nb-NO" altLang="nb-NO" sz="2400"/>
              <a:t> - ”vi har mistet det der felles”…</a:t>
            </a:r>
            <a:br>
              <a:rPr lang="nb-NO" altLang="nb-NO" sz="2400"/>
            </a:br>
            <a:endParaRPr lang="nb-NO" altLang="nb-NO" sz="2400"/>
          </a:p>
          <a:p>
            <a:r>
              <a:rPr lang="nb-NO" altLang="nb-NO" sz="2400"/>
              <a:t>Ledelse</a:t>
            </a:r>
            <a:br>
              <a:rPr lang="nb-NO" altLang="nb-NO" sz="2400"/>
            </a:br>
            <a:r>
              <a:rPr lang="nb-NO" altLang="nb-NO" sz="2400"/>
              <a:t> - ”..nei, han bruke nesten aldri å være her nede”……..</a:t>
            </a:r>
          </a:p>
        </p:txBody>
      </p:sp>
      <p:pic>
        <p:nvPicPr>
          <p:cNvPr id="24582" name="Picture 6" descr="MCj02372490000[1]"/>
          <p:cNvPicPr>
            <a:picLocks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rot="16200000">
            <a:off x="4899819" y="2921794"/>
            <a:ext cx="4279900" cy="1487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lassholder for bunntekst 5"/>
          <p:cNvSpPr>
            <a:spLocks noGrp="1"/>
          </p:cNvSpPr>
          <p:nvPr>
            <p:ph type="ftr" sz="quarter" idx="10"/>
          </p:nvPr>
        </p:nvSpPr>
        <p:spPr/>
        <p:txBody>
          <a:bodyPr/>
          <a:lstStyle/>
          <a:p>
            <a:r>
              <a:rPr lang="nb-NO" altLang="nb-NO"/>
              <a:t>© 2005 Arbeids- og miljømedisinsk avdeling UNN HF</a:t>
            </a:r>
          </a:p>
        </p:txBody>
      </p:sp>
      <p:sp>
        <p:nvSpPr>
          <p:cNvPr id="11" name="Plassholder for lysbildenummer 6"/>
          <p:cNvSpPr>
            <a:spLocks noGrp="1"/>
          </p:cNvSpPr>
          <p:nvPr>
            <p:ph type="sldNum" sz="quarter" idx="11"/>
          </p:nvPr>
        </p:nvSpPr>
        <p:spPr/>
        <p:txBody>
          <a:bodyPr/>
          <a:lstStyle/>
          <a:p>
            <a:fld id="{16E8BBFD-160F-4A0E-8EC8-E962C9447B4B}" type="slidenum">
              <a:rPr lang="nb-NO" altLang="nb-NO"/>
              <a:pPr/>
              <a:t>21</a:t>
            </a:fld>
            <a:endParaRPr lang="nb-NO" altLang="nb-NO"/>
          </a:p>
        </p:txBody>
      </p:sp>
      <p:sp>
        <p:nvSpPr>
          <p:cNvPr id="25602" name="Rectangle 2"/>
          <p:cNvSpPr>
            <a:spLocks noGrp="1" noChangeArrowheads="1"/>
          </p:cNvSpPr>
          <p:nvPr>
            <p:ph type="title"/>
          </p:nvPr>
        </p:nvSpPr>
        <p:spPr/>
        <p:txBody>
          <a:bodyPr/>
          <a:lstStyle/>
          <a:p>
            <a:r>
              <a:rPr lang="nb-NO" altLang="nb-NO" b="1"/>
              <a:t>Suksessoppsummering</a:t>
            </a:r>
          </a:p>
        </p:txBody>
      </p:sp>
      <p:pic>
        <p:nvPicPr>
          <p:cNvPr id="25614" name="Picture 14" descr="MCj02335940000[1]"/>
          <p:cNvPicPr>
            <a:picLocks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rot="3371796">
            <a:off x="139700" y="2316163"/>
            <a:ext cx="5075237" cy="2547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3" name="Rectangle 3"/>
          <p:cNvSpPr>
            <a:spLocks noGrp="1" noChangeArrowheads="1"/>
          </p:cNvSpPr>
          <p:nvPr>
            <p:ph type="body" sz="half" idx="3"/>
          </p:nvPr>
        </p:nvSpPr>
        <p:spPr/>
        <p:txBody>
          <a:bodyPr/>
          <a:lstStyle/>
          <a:p>
            <a:pPr>
              <a:lnSpc>
                <a:spcPct val="80000"/>
              </a:lnSpc>
            </a:pPr>
            <a:r>
              <a:rPr lang="nb-NO" altLang="nb-NO" sz="2400"/>
              <a:t>Formelle forhold:	</a:t>
            </a:r>
            <a:br>
              <a:rPr lang="nb-NO" altLang="nb-NO" sz="2400"/>
            </a:br>
            <a:r>
              <a:rPr lang="nb-NO" altLang="nb-NO" sz="2400"/>
              <a:t>-”jada, vi har alt som kreves....” </a:t>
            </a:r>
            <a:br>
              <a:rPr lang="nb-NO" altLang="nb-NO" sz="2400"/>
            </a:br>
            <a:endParaRPr lang="nb-NO" altLang="nb-NO" sz="2400"/>
          </a:p>
          <a:p>
            <a:pPr>
              <a:lnSpc>
                <a:spcPct val="80000"/>
              </a:lnSpc>
            </a:pPr>
            <a:r>
              <a:rPr lang="nb-NO" altLang="nb-NO" sz="2400"/>
              <a:t>Uformelle forhold:	</a:t>
            </a:r>
            <a:br>
              <a:rPr lang="nb-NO" altLang="nb-NO" sz="2400"/>
            </a:br>
            <a:r>
              <a:rPr lang="nb-NO" altLang="nb-NO" sz="2400"/>
              <a:t>- ”ja,jeg må jo si at vi har et kjempegodt arbeidsmijø her….”  </a:t>
            </a:r>
            <a:br>
              <a:rPr lang="nb-NO" altLang="nb-NO" sz="2400"/>
            </a:br>
            <a:endParaRPr lang="nb-NO" altLang="nb-NO" sz="2400"/>
          </a:p>
          <a:p>
            <a:pPr>
              <a:lnSpc>
                <a:spcPct val="80000"/>
              </a:lnSpc>
            </a:pPr>
            <a:r>
              <a:rPr lang="nb-NO" altLang="nb-NO" sz="2400"/>
              <a:t>Ledelse:</a:t>
            </a:r>
            <a:r>
              <a:rPr lang="nb-NO" altLang="nb-NO" sz="2400" i="1"/>
              <a:t> 		 </a:t>
            </a:r>
            <a:r>
              <a:rPr lang="nb-NO" altLang="nb-NO" sz="2400"/>
              <a:t/>
            </a:r>
            <a:br>
              <a:rPr lang="nb-NO" altLang="nb-NO" sz="2400"/>
            </a:br>
            <a:r>
              <a:rPr lang="nb-NO" altLang="nb-NO" sz="2400"/>
              <a:t>- ”veldig greie å ha med å gjøre……”</a:t>
            </a:r>
          </a:p>
        </p:txBody>
      </p:sp>
      <p:sp>
        <p:nvSpPr>
          <p:cNvPr id="25616" name="Freeform 16"/>
          <p:cNvSpPr>
            <a:spLocks/>
          </p:cNvSpPr>
          <p:nvPr/>
        </p:nvSpPr>
        <p:spPr bwMode="auto">
          <a:xfrm rot="-19761874">
            <a:off x="971550" y="2205038"/>
            <a:ext cx="692150" cy="117475"/>
          </a:xfrm>
          <a:custGeom>
            <a:avLst/>
            <a:gdLst>
              <a:gd name="T0" fmla="*/ 0 w 436"/>
              <a:gd name="T1" fmla="*/ 49 h 74"/>
              <a:gd name="T2" fmla="*/ 33 w 436"/>
              <a:gd name="T3" fmla="*/ 66 h 74"/>
              <a:gd name="T4" fmla="*/ 58 w 436"/>
              <a:gd name="T5" fmla="*/ 74 h 74"/>
              <a:gd name="T6" fmla="*/ 206 w 436"/>
              <a:gd name="T7" fmla="*/ 66 h 74"/>
              <a:gd name="T8" fmla="*/ 354 w 436"/>
              <a:gd name="T9" fmla="*/ 41 h 74"/>
              <a:gd name="T10" fmla="*/ 436 w 436"/>
              <a:gd name="T11" fmla="*/ 0 h 74"/>
            </a:gdLst>
            <a:ahLst/>
            <a:cxnLst>
              <a:cxn ang="0">
                <a:pos x="T0" y="T1"/>
              </a:cxn>
              <a:cxn ang="0">
                <a:pos x="T2" y="T3"/>
              </a:cxn>
              <a:cxn ang="0">
                <a:pos x="T4" y="T5"/>
              </a:cxn>
              <a:cxn ang="0">
                <a:pos x="T6" y="T7"/>
              </a:cxn>
              <a:cxn ang="0">
                <a:pos x="T8" y="T9"/>
              </a:cxn>
              <a:cxn ang="0">
                <a:pos x="T10" y="T11"/>
              </a:cxn>
            </a:cxnLst>
            <a:rect l="0" t="0" r="r" b="b"/>
            <a:pathLst>
              <a:path w="436" h="74">
                <a:moveTo>
                  <a:pt x="0" y="49"/>
                </a:moveTo>
                <a:cubicBezTo>
                  <a:pt x="51" y="33"/>
                  <a:pt x="5" y="38"/>
                  <a:pt x="33" y="66"/>
                </a:cubicBezTo>
                <a:cubicBezTo>
                  <a:pt x="39" y="72"/>
                  <a:pt x="50" y="71"/>
                  <a:pt x="58" y="74"/>
                </a:cubicBezTo>
                <a:cubicBezTo>
                  <a:pt x="123" y="65"/>
                  <a:pt x="139" y="58"/>
                  <a:pt x="206" y="66"/>
                </a:cubicBezTo>
                <a:cubicBezTo>
                  <a:pt x="258" y="60"/>
                  <a:pt x="302" y="48"/>
                  <a:pt x="354" y="41"/>
                </a:cubicBezTo>
                <a:cubicBezTo>
                  <a:pt x="430" y="17"/>
                  <a:pt x="381" y="27"/>
                  <a:pt x="436" y="0"/>
                </a:cubicBezTo>
              </a:path>
            </a:pathLst>
          </a:custGeom>
          <a:noFill/>
          <a:ln w="571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25618" name="Freeform 18"/>
          <p:cNvSpPr>
            <a:spLocks/>
          </p:cNvSpPr>
          <p:nvPr/>
        </p:nvSpPr>
        <p:spPr bwMode="auto">
          <a:xfrm>
            <a:off x="2938463" y="5408613"/>
            <a:ext cx="122237" cy="1174750"/>
          </a:xfrm>
          <a:custGeom>
            <a:avLst/>
            <a:gdLst>
              <a:gd name="T0" fmla="*/ 66 w 77"/>
              <a:gd name="T1" fmla="*/ 0 h 740"/>
              <a:gd name="T2" fmla="*/ 33 w 77"/>
              <a:gd name="T3" fmla="*/ 115 h 740"/>
              <a:gd name="T4" fmla="*/ 42 w 77"/>
              <a:gd name="T5" fmla="*/ 230 h 740"/>
              <a:gd name="T6" fmla="*/ 74 w 77"/>
              <a:gd name="T7" fmla="*/ 279 h 740"/>
              <a:gd name="T8" fmla="*/ 42 w 77"/>
              <a:gd name="T9" fmla="*/ 403 h 740"/>
              <a:gd name="T10" fmla="*/ 0 w 77"/>
              <a:gd name="T11" fmla="*/ 477 h 740"/>
              <a:gd name="T12" fmla="*/ 33 w 77"/>
              <a:gd name="T13" fmla="*/ 617 h 740"/>
              <a:gd name="T14" fmla="*/ 33 w 77"/>
              <a:gd name="T15" fmla="*/ 740 h 7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40">
                <a:moveTo>
                  <a:pt x="66" y="0"/>
                </a:moveTo>
                <a:cubicBezTo>
                  <a:pt x="60" y="53"/>
                  <a:pt x="61" y="74"/>
                  <a:pt x="33" y="115"/>
                </a:cubicBezTo>
                <a:cubicBezTo>
                  <a:pt x="21" y="152"/>
                  <a:pt x="23" y="195"/>
                  <a:pt x="42" y="230"/>
                </a:cubicBezTo>
                <a:cubicBezTo>
                  <a:pt x="51" y="247"/>
                  <a:pt x="74" y="279"/>
                  <a:pt x="74" y="279"/>
                </a:cubicBezTo>
                <a:cubicBezTo>
                  <a:pt x="69" y="333"/>
                  <a:pt x="77" y="366"/>
                  <a:pt x="42" y="403"/>
                </a:cubicBezTo>
                <a:cubicBezTo>
                  <a:pt x="31" y="433"/>
                  <a:pt x="11" y="447"/>
                  <a:pt x="0" y="477"/>
                </a:cubicBezTo>
                <a:cubicBezTo>
                  <a:pt x="7" y="528"/>
                  <a:pt x="18" y="569"/>
                  <a:pt x="33" y="617"/>
                </a:cubicBezTo>
                <a:cubicBezTo>
                  <a:pt x="45" y="656"/>
                  <a:pt x="33" y="699"/>
                  <a:pt x="33" y="740"/>
                </a:cubicBez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25620" name="Freeform 20"/>
          <p:cNvSpPr>
            <a:spLocks/>
          </p:cNvSpPr>
          <p:nvPr/>
        </p:nvSpPr>
        <p:spPr bwMode="auto">
          <a:xfrm rot="303230">
            <a:off x="4284663" y="5591175"/>
            <a:ext cx="647700" cy="466725"/>
          </a:xfrm>
          <a:custGeom>
            <a:avLst/>
            <a:gdLst>
              <a:gd name="T0" fmla="*/ 0 w 304"/>
              <a:gd name="T1" fmla="*/ 0 h 428"/>
              <a:gd name="T2" fmla="*/ 66 w 304"/>
              <a:gd name="T3" fmla="*/ 115 h 428"/>
              <a:gd name="T4" fmla="*/ 156 w 304"/>
              <a:gd name="T5" fmla="*/ 148 h 428"/>
              <a:gd name="T6" fmla="*/ 214 w 304"/>
              <a:gd name="T7" fmla="*/ 206 h 428"/>
              <a:gd name="T8" fmla="*/ 230 w 304"/>
              <a:gd name="T9" fmla="*/ 370 h 428"/>
              <a:gd name="T10" fmla="*/ 304 w 304"/>
              <a:gd name="T11" fmla="*/ 428 h 428"/>
            </a:gdLst>
            <a:ahLst/>
            <a:cxnLst>
              <a:cxn ang="0">
                <a:pos x="T0" y="T1"/>
              </a:cxn>
              <a:cxn ang="0">
                <a:pos x="T2" y="T3"/>
              </a:cxn>
              <a:cxn ang="0">
                <a:pos x="T4" y="T5"/>
              </a:cxn>
              <a:cxn ang="0">
                <a:pos x="T6" y="T7"/>
              </a:cxn>
              <a:cxn ang="0">
                <a:pos x="T8" y="T9"/>
              </a:cxn>
              <a:cxn ang="0">
                <a:pos x="T10" y="T11"/>
              </a:cxn>
            </a:cxnLst>
            <a:rect l="0" t="0" r="r" b="b"/>
            <a:pathLst>
              <a:path w="304" h="428">
                <a:moveTo>
                  <a:pt x="0" y="0"/>
                </a:moveTo>
                <a:cubicBezTo>
                  <a:pt x="6" y="52"/>
                  <a:pt x="11" y="97"/>
                  <a:pt x="66" y="115"/>
                </a:cubicBezTo>
                <a:cubicBezTo>
                  <a:pt x="95" y="135"/>
                  <a:pt x="125" y="133"/>
                  <a:pt x="156" y="148"/>
                </a:cubicBezTo>
                <a:cubicBezTo>
                  <a:pt x="184" y="162"/>
                  <a:pt x="197" y="181"/>
                  <a:pt x="214" y="206"/>
                </a:cubicBezTo>
                <a:cubicBezTo>
                  <a:pt x="241" y="288"/>
                  <a:pt x="196" y="145"/>
                  <a:pt x="230" y="370"/>
                </a:cubicBezTo>
                <a:cubicBezTo>
                  <a:pt x="236" y="408"/>
                  <a:pt x="284" y="406"/>
                  <a:pt x="304" y="428"/>
                </a:cubicBez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pic>
        <p:nvPicPr>
          <p:cNvPr id="25623" name="Picture 23" descr="MMAG00355_0000[1]"/>
          <p:cNvPicPr>
            <a:picLocks noChangeAspect="1" noChangeArrowheads="1" noCrop="1"/>
          </p:cNvPicPr>
          <p:nvPr>
            <p:ph sz="quarter" idx="1"/>
          </p:nvPr>
        </p:nvPicPr>
        <p:blipFill>
          <a:blip r:embed="rId4">
            <a:extLst>
              <a:ext uri="{28A0092B-C50C-407E-A947-70E740481C1C}">
                <a14:useLocalDpi xmlns:a14="http://schemas.microsoft.com/office/drawing/2010/main" val="0"/>
              </a:ext>
            </a:extLst>
          </a:blip>
          <a:srcRect/>
          <a:stretch>
            <a:fillRect/>
          </a:stretch>
        </p:blipFill>
        <p:spPr>
          <a:xfrm rot="8283522">
            <a:off x="3995738" y="5229225"/>
            <a:ext cx="1104900" cy="2187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26" name="Line 26"/>
          <p:cNvSpPr>
            <a:spLocks noChangeShapeType="1"/>
          </p:cNvSpPr>
          <p:nvPr/>
        </p:nvSpPr>
        <p:spPr bwMode="auto">
          <a:xfrm flipV="1">
            <a:off x="3635375" y="5337175"/>
            <a:ext cx="720725" cy="5032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bunntekst 5"/>
          <p:cNvSpPr>
            <a:spLocks noGrp="1"/>
          </p:cNvSpPr>
          <p:nvPr>
            <p:ph type="ftr" sz="quarter" idx="10"/>
          </p:nvPr>
        </p:nvSpPr>
        <p:spPr/>
        <p:txBody>
          <a:bodyPr/>
          <a:lstStyle/>
          <a:p>
            <a:r>
              <a:rPr lang="nb-NO" altLang="nb-NO"/>
              <a:t>© 2005 Arbeids- og miljømedisinsk avdeling UNN HF</a:t>
            </a:r>
          </a:p>
        </p:txBody>
      </p:sp>
      <p:sp>
        <p:nvSpPr>
          <p:cNvPr id="7" name="Plassholder for lysbildenummer 6"/>
          <p:cNvSpPr>
            <a:spLocks noGrp="1"/>
          </p:cNvSpPr>
          <p:nvPr>
            <p:ph type="sldNum" sz="quarter" idx="11"/>
          </p:nvPr>
        </p:nvSpPr>
        <p:spPr/>
        <p:txBody>
          <a:bodyPr/>
          <a:lstStyle/>
          <a:p>
            <a:fld id="{33BD77AF-617F-4FB2-B991-CB7C962A6855}" type="slidenum">
              <a:rPr lang="nb-NO" altLang="nb-NO"/>
              <a:pPr/>
              <a:t>3</a:t>
            </a:fld>
            <a:endParaRPr lang="nb-NO" altLang="nb-NO"/>
          </a:p>
        </p:txBody>
      </p:sp>
      <p:sp>
        <p:nvSpPr>
          <p:cNvPr id="33794" name="Rectangle 2"/>
          <p:cNvSpPr>
            <a:spLocks noGrp="1" noChangeArrowheads="1"/>
          </p:cNvSpPr>
          <p:nvPr>
            <p:ph type="title"/>
          </p:nvPr>
        </p:nvSpPr>
        <p:spPr/>
        <p:txBody>
          <a:bodyPr/>
          <a:lstStyle/>
          <a:p>
            <a:r>
              <a:rPr lang="nb-NO" altLang="nb-NO" sz="2800" b="1"/>
              <a:t>Hvilke verktøy kan hjelpe oss til å ta vare på arbeidsmiljøet?</a:t>
            </a:r>
          </a:p>
        </p:txBody>
      </p:sp>
      <p:sp>
        <p:nvSpPr>
          <p:cNvPr id="33795" name="Rectangle 3"/>
          <p:cNvSpPr>
            <a:spLocks noGrp="1" noChangeArrowheads="1"/>
          </p:cNvSpPr>
          <p:nvPr>
            <p:ph type="body" sz="half" idx="1"/>
          </p:nvPr>
        </p:nvSpPr>
        <p:spPr>
          <a:xfrm>
            <a:off x="611188" y="1600200"/>
            <a:ext cx="4321175" cy="4525963"/>
          </a:xfrm>
        </p:spPr>
        <p:txBody>
          <a:bodyPr/>
          <a:lstStyle/>
          <a:p>
            <a:pPr>
              <a:buFontTx/>
              <a:buNone/>
            </a:pPr>
            <a:endParaRPr lang="nb-NO" altLang="nb-NO" sz="2800" b="1" i="1"/>
          </a:p>
          <a:p>
            <a:r>
              <a:rPr lang="nb-NO" altLang="nb-NO" sz="2800" b="1" i="1"/>
              <a:t>Internkontrollen</a:t>
            </a:r>
            <a:br>
              <a:rPr lang="nb-NO" altLang="nb-NO" sz="2800" b="1" i="1"/>
            </a:br>
            <a:r>
              <a:rPr lang="nb-NO" altLang="nb-NO" sz="2800"/>
              <a:t>- systemet/rutiner</a:t>
            </a:r>
            <a:br>
              <a:rPr lang="nb-NO" altLang="nb-NO" sz="2800"/>
            </a:br>
            <a:endParaRPr lang="nb-NO" altLang="nb-NO" sz="2800"/>
          </a:p>
          <a:p>
            <a:r>
              <a:rPr lang="nb-NO" altLang="nb-NO" sz="2800" b="1" i="1"/>
              <a:t>HMS-lovgivningen:</a:t>
            </a:r>
            <a:br>
              <a:rPr lang="nb-NO" altLang="nb-NO" sz="2800" b="1" i="1"/>
            </a:br>
            <a:r>
              <a:rPr lang="nb-NO" altLang="nb-NO" sz="2800"/>
              <a:t>- lover og forskrifter</a:t>
            </a:r>
          </a:p>
        </p:txBody>
      </p:sp>
      <p:pic>
        <p:nvPicPr>
          <p:cNvPr id="33796" name="Picture 4" descr="MCj00978250000[1]"/>
          <p:cNvPicPr>
            <a:picLocks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5753100" y="1804988"/>
            <a:ext cx="1795463" cy="1774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3798" name="Picture 6" descr="MCj02119730000[1]"/>
          <p:cNvPicPr>
            <a:picLocks noChangeAspect="1" noChangeArrowheads="1"/>
          </p:cNvPicPr>
          <p:nvPr>
            <p:ph sz="quarter" idx="3"/>
          </p:nvPr>
        </p:nvPicPr>
        <p:blipFill>
          <a:blip r:embed="rId4" cstate="print">
            <a:extLst>
              <a:ext uri="{28A0092B-C50C-407E-A947-70E740481C1C}">
                <a14:useLocalDpi xmlns:a14="http://schemas.microsoft.com/office/drawing/2010/main" val="0"/>
              </a:ext>
            </a:extLst>
          </a:blip>
          <a:srcRect/>
          <a:stretch>
            <a:fillRect/>
          </a:stretch>
        </p:blipFill>
        <p:spPr>
          <a:xfrm>
            <a:off x="5745163" y="4575175"/>
            <a:ext cx="180975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Plassholder for bunntekst 5"/>
          <p:cNvSpPr>
            <a:spLocks noGrp="1"/>
          </p:cNvSpPr>
          <p:nvPr>
            <p:ph type="ftr" sz="quarter" idx="10"/>
          </p:nvPr>
        </p:nvSpPr>
        <p:spPr/>
        <p:txBody>
          <a:bodyPr/>
          <a:lstStyle/>
          <a:p>
            <a:r>
              <a:rPr lang="nb-NO" altLang="nb-NO"/>
              <a:t>© 2005 Arbeids- og miljømedisinsk avdeling UNN HF</a:t>
            </a:r>
          </a:p>
        </p:txBody>
      </p:sp>
      <p:sp>
        <p:nvSpPr>
          <p:cNvPr id="102" name="Plassholder for lysbildenummer 6"/>
          <p:cNvSpPr>
            <a:spLocks noGrp="1"/>
          </p:cNvSpPr>
          <p:nvPr>
            <p:ph type="sldNum" sz="quarter" idx="11"/>
          </p:nvPr>
        </p:nvSpPr>
        <p:spPr/>
        <p:txBody>
          <a:bodyPr/>
          <a:lstStyle/>
          <a:p>
            <a:fld id="{5FCCE216-95CD-4494-A8AA-ED14EA9CAF19}" type="slidenum">
              <a:rPr lang="nb-NO" altLang="nb-NO"/>
              <a:pPr/>
              <a:t>4</a:t>
            </a:fld>
            <a:endParaRPr lang="nb-NO" altLang="nb-NO"/>
          </a:p>
        </p:txBody>
      </p:sp>
      <p:sp>
        <p:nvSpPr>
          <p:cNvPr id="37890" name="Rectangle 2"/>
          <p:cNvSpPr>
            <a:spLocks noGrp="1" noChangeArrowheads="1"/>
          </p:cNvSpPr>
          <p:nvPr>
            <p:ph type="title"/>
          </p:nvPr>
        </p:nvSpPr>
        <p:spPr/>
        <p:txBody>
          <a:bodyPr/>
          <a:lstStyle/>
          <a:p>
            <a:r>
              <a:rPr lang="nb-NO" altLang="nb-NO" sz="3200" b="1"/>
              <a:t>Hva kan vi oppnå hvis vi satser?</a:t>
            </a:r>
          </a:p>
        </p:txBody>
      </p:sp>
      <p:grpSp>
        <p:nvGrpSpPr>
          <p:cNvPr id="38004" name="Group 116"/>
          <p:cNvGrpSpPr>
            <a:grpSpLocks/>
          </p:cNvGrpSpPr>
          <p:nvPr/>
        </p:nvGrpSpPr>
        <p:grpSpPr bwMode="auto">
          <a:xfrm>
            <a:off x="647700" y="1479550"/>
            <a:ext cx="7777163" cy="3995738"/>
            <a:chOff x="408" y="1117"/>
            <a:chExt cx="4899" cy="2517"/>
          </a:xfrm>
        </p:grpSpPr>
        <p:sp>
          <p:nvSpPr>
            <p:cNvPr id="37908" name="AutoShape 20"/>
            <p:cNvSpPr>
              <a:spLocks noChangeAspect="1" noChangeArrowheads="1" noTextEdit="1"/>
            </p:cNvSpPr>
            <p:nvPr/>
          </p:nvSpPr>
          <p:spPr bwMode="auto">
            <a:xfrm>
              <a:off x="408" y="1117"/>
              <a:ext cx="4899" cy="2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p>
          </p:txBody>
        </p:sp>
        <p:sp>
          <p:nvSpPr>
            <p:cNvPr id="37910" name="Freeform 22"/>
            <p:cNvSpPr>
              <a:spLocks/>
            </p:cNvSpPr>
            <p:nvPr/>
          </p:nvSpPr>
          <p:spPr bwMode="auto">
            <a:xfrm>
              <a:off x="448" y="2996"/>
              <a:ext cx="3208" cy="605"/>
            </a:xfrm>
            <a:custGeom>
              <a:avLst/>
              <a:gdLst>
                <a:gd name="T0" fmla="*/ 4 w 3208"/>
                <a:gd name="T1" fmla="*/ 0 h 605"/>
                <a:gd name="T2" fmla="*/ 0 w 3208"/>
                <a:gd name="T3" fmla="*/ 605 h 605"/>
                <a:gd name="T4" fmla="*/ 3208 w 3208"/>
                <a:gd name="T5" fmla="*/ 605 h 605"/>
                <a:gd name="T6" fmla="*/ 3195 w 3208"/>
                <a:gd name="T7" fmla="*/ 344 h 605"/>
                <a:gd name="T8" fmla="*/ 4 w 3208"/>
                <a:gd name="T9" fmla="*/ 0 h 605"/>
                <a:gd name="T10" fmla="*/ 4 w 3208"/>
                <a:gd name="T11" fmla="*/ 0 h 605"/>
              </a:gdLst>
              <a:ahLst/>
              <a:cxnLst>
                <a:cxn ang="0">
                  <a:pos x="T0" y="T1"/>
                </a:cxn>
                <a:cxn ang="0">
                  <a:pos x="T2" y="T3"/>
                </a:cxn>
                <a:cxn ang="0">
                  <a:pos x="T4" y="T5"/>
                </a:cxn>
                <a:cxn ang="0">
                  <a:pos x="T6" y="T7"/>
                </a:cxn>
                <a:cxn ang="0">
                  <a:pos x="T8" y="T9"/>
                </a:cxn>
                <a:cxn ang="0">
                  <a:pos x="T10" y="T11"/>
                </a:cxn>
              </a:cxnLst>
              <a:rect l="0" t="0" r="r" b="b"/>
              <a:pathLst>
                <a:path w="3208" h="605">
                  <a:moveTo>
                    <a:pt x="4" y="0"/>
                  </a:moveTo>
                  <a:lnTo>
                    <a:pt x="0" y="605"/>
                  </a:lnTo>
                  <a:lnTo>
                    <a:pt x="3208" y="605"/>
                  </a:lnTo>
                  <a:lnTo>
                    <a:pt x="3195" y="344"/>
                  </a:lnTo>
                  <a:lnTo>
                    <a:pt x="4" y="0"/>
                  </a:lnTo>
                  <a:lnTo>
                    <a:pt x="4" y="0"/>
                  </a:lnTo>
                  <a:close/>
                </a:path>
              </a:pathLst>
            </a:custGeom>
            <a:solidFill>
              <a:srgbClr val="8C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1" name="Freeform 23"/>
            <p:cNvSpPr>
              <a:spLocks/>
            </p:cNvSpPr>
            <p:nvPr/>
          </p:nvSpPr>
          <p:spPr bwMode="auto">
            <a:xfrm>
              <a:off x="3470" y="3467"/>
              <a:ext cx="784" cy="138"/>
            </a:xfrm>
            <a:custGeom>
              <a:avLst/>
              <a:gdLst>
                <a:gd name="T0" fmla="*/ 0 w 784"/>
                <a:gd name="T1" fmla="*/ 17 h 138"/>
                <a:gd name="T2" fmla="*/ 67 w 784"/>
                <a:gd name="T3" fmla="*/ 138 h 138"/>
                <a:gd name="T4" fmla="*/ 784 w 784"/>
                <a:gd name="T5" fmla="*/ 137 h 138"/>
                <a:gd name="T6" fmla="*/ 244 w 784"/>
                <a:gd name="T7" fmla="*/ 0 h 138"/>
                <a:gd name="T8" fmla="*/ 0 w 784"/>
                <a:gd name="T9" fmla="*/ 17 h 138"/>
                <a:gd name="T10" fmla="*/ 0 w 784"/>
                <a:gd name="T11" fmla="*/ 17 h 138"/>
              </a:gdLst>
              <a:ahLst/>
              <a:cxnLst>
                <a:cxn ang="0">
                  <a:pos x="T0" y="T1"/>
                </a:cxn>
                <a:cxn ang="0">
                  <a:pos x="T2" y="T3"/>
                </a:cxn>
                <a:cxn ang="0">
                  <a:pos x="T4" y="T5"/>
                </a:cxn>
                <a:cxn ang="0">
                  <a:pos x="T6" y="T7"/>
                </a:cxn>
                <a:cxn ang="0">
                  <a:pos x="T8" y="T9"/>
                </a:cxn>
                <a:cxn ang="0">
                  <a:pos x="T10" y="T11"/>
                </a:cxn>
              </a:cxnLst>
              <a:rect l="0" t="0" r="r" b="b"/>
              <a:pathLst>
                <a:path w="784" h="138">
                  <a:moveTo>
                    <a:pt x="0" y="17"/>
                  </a:moveTo>
                  <a:lnTo>
                    <a:pt x="67" y="138"/>
                  </a:lnTo>
                  <a:lnTo>
                    <a:pt x="784" y="137"/>
                  </a:lnTo>
                  <a:lnTo>
                    <a:pt x="244" y="0"/>
                  </a:lnTo>
                  <a:lnTo>
                    <a:pt x="0" y="17"/>
                  </a:lnTo>
                  <a:lnTo>
                    <a:pt x="0" y="17"/>
                  </a:lnTo>
                  <a:close/>
                </a:path>
              </a:pathLst>
            </a:custGeom>
            <a:solidFill>
              <a:srgbClr val="809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1" name="Freeform 73"/>
            <p:cNvSpPr>
              <a:spLocks/>
            </p:cNvSpPr>
            <p:nvPr/>
          </p:nvSpPr>
          <p:spPr bwMode="auto">
            <a:xfrm>
              <a:off x="3019" y="3076"/>
              <a:ext cx="2186" cy="525"/>
            </a:xfrm>
            <a:custGeom>
              <a:avLst/>
              <a:gdLst>
                <a:gd name="T0" fmla="*/ 181 w 2186"/>
                <a:gd name="T1" fmla="*/ 0 h 525"/>
                <a:gd name="T2" fmla="*/ 199 w 2186"/>
                <a:gd name="T3" fmla="*/ 2 h 525"/>
                <a:gd name="T4" fmla="*/ 226 w 2186"/>
                <a:gd name="T5" fmla="*/ 4 h 525"/>
                <a:gd name="T6" fmla="*/ 239 w 2186"/>
                <a:gd name="T7" fmla="*/ 7 h 525"/>
                <a:gd name="T8" fmla="*/ 261 w 2186"/>
                <a:gd name="T9" fmla="*/ 10 h 525"/>
                <a:gd name="T10" fmla="*/ 279 w 2186"/>
                <a:gd name="T11" fmla="*/ 12 h 525"/>
                <a:gd name="T12" fmla="*/ 305 w 2186"/>
                <a:gd name="T13" fmla="*/ 14 h 525"/>
                <a:gd name="T14" fmla="*/ 328 w 2186"/>
                <a:gd name="T15" fmla="*/ 17 h 525"/>
                <a:gd name="T16" fmla="*/ 358 w 2186"/>
                <a:gd name="T17" fmla="*/ 21 h 525"/>
                <a:gd name="T18" fmla="*/ 385 w 2186"/>
                <a:gd name="T19" fmla="*/ 24 h 525"/>
                <a:gd name="T20" fmla="*/ 416 w 2186"/>
                <a:gd name="T21" fmla="*/ 29 h 525"/>
                <a:gd name="T22" fmla="*/ 447 w 2186"/>
                <a:gd name="T23" fmla="*/ 33 h 525"/>
                <a:gd name="T24" fmla="*/ 482 w 2186"/>
                <a:gd name="T25" fmla="*/ 37 h 525"/>
                <a:gd name="T26" fmla="*/ 518 w 2186"/>
                <a:gd name="T27" fmla="*/ 41 h 525"/>
                <a:gd name="T28" fmla="*/ 553 w 2186"/>
                <a:gd name="T29" fmla="*/ 46 h 525"/>
                <a:gd name="T30" fmla="*/ 589 w 2186"/>
                <a:gd name="T31" fmla="*/ 50 h 525"/>
                <a:gd name="T32" fmla="*/ 628 w 2186"/>
                <a:gd name="T33" fmla="*/ 56 h 525"/>
                <a:gd name="T34" fmla="*/ 668 w 2186"/>
                <a:gd name="T35" fmla="*/ 60 h 525"/>
                <a:gd name="T36" fmla="*/ 708 w 2186"/>
                <a:gd name="T37" fmla="*/ 66 h 525"/>
                <a:gd name="T38" fmla="*/ 748 w 2186"/>
                <a:gd name="T39" fmla="*/ 70 h 525"/>
                <a:gd name="T40" fmla="*/ 792 w 2186"/>
                <a:gd name="T41" fmla="*/ 76 h 525"/>
                <a:gd name="T42" fmla="*/ 832 w 2186"/>
                <a:gd name="T43" fmla="*/ 81 h 525"/>
                <a:gd name="T44" fmla="*/ 876 w 2186"/>
                <a:gd name="T45" fmla="*/ 87 h 525"/>
                <a:gd name="T46" fmla="*/ 921 w 2186"/>
                <a:gd name="T47" fmla="*/ 91 h 525"/>
                <a:gd name="T48" fmla="*/ 965 w 2186"/>
                <a:gd name="T49" fmla="*/ 97 h 525"/>
                <a:gd name="T50" fmla="*/ 1009 w 2186"/>
                <a:gd name="T51" fmla="*/ 103 h 525"/>
                <a:gd name="T52" fmla="*/ 1053 w 2186"/>
                <a:gd name="T53" fmla="*/ 109 h 525"/>
                <a:gd name="T54" fmla="*/ 1098 w 2186"/>
                <a:gd name="T55" fmla="*/ 114 h 525"/>
                <a:gd name="T56" fmla="*/ 1146 w 2186"/>
                <a:gd name="T57" fmla="*/ 121 h 525"/>
                <a:gd name="T58" fmla="*/ 1186 w 2186"/>
                <a:gd name="T59" fmla="*/ 126 h 525"/>
                <a:gd name="T60" fmla="*/ 1235 w 2186"/>
                <a:gd name="T61" fmla="*/ 131 h 525"/>
                <a:gd name="T62" fmla="*/ 1279 w 2186"/>
                <a:gd name="T63" fmla="*/ 137 h 525"/>
                <a:gd name="T64" fmla="*/ 1323 w 2186"/>
                <a:gd name="T65" fmla="*/ 143 h 525"/>
                <a:gd name="T66" fmla="*/ 1368 w 2186"/>
                <a:gd name="T67" fmla="*/ 148 h 525"/>
                <a:gd name="T68" fmla="*/ 1416 w 2186"/>
                <a:gd name="T69" fmla="*/ 154 h 525"/>
                <a:gd name="T70" fmla="*/ 1460 w 2186"/>
                <a:gd name="T71" fmla="*/ 158 h 525"/>
                <a:gd name="T72" fmla="*/ 1505 w 2186"/>
                <a:gd name="T73" fmla="*/ 164 h 525"/>
                <a:gd name="T74" fmla="*/ 1549 w 2186"/>
                <a:gd name="T75" fmla="*/ 168 h 525"/>
                <a:gd name="T76" fmla="*/ 1593 w 2186"/>
                <a:gd name="T77" fmla="*/ 174 h 525"/>
                <a:gd name="T78" fmla="*/ 1637 w 2186"/>
                <a:gd name="T79" fmla="*/ 178 h 525"/>
                <a:gd name="T80" fmla="*/ 1682 w 2186"/>
                <a:gd name="T81" fmla="*/ 183 h 525"/>
                <a:gd name="T82" fmla="*/ 1722 w 2186"/>
                <a:gd name="T83" fmla="*/ 187 h 525"/>
                <a:gd name="T84" fmla="*/ 1761 w 2186"/>
                <a:gd name="T85" fmla="*/ 193 h 525"/>
                <a:gd name="T86" fmla="*/ 1801 w 2186"/>
                <a:gd name="T87" fmla="*/ 196 h 525"/>
                <a:gd name="T88" fmla="*/ 1841 w 2186"/>
                <a:gd name="T89" fmla="*/ 200 h 525"/>
                <a:gd name="T90" fmla="*/ 1876 w 2186"/>
                <a:gd name="T91" fmla="*/ 204 h 525"/>
                <a:gd name="T92" fmla="*/ 1912 w 2186"/>
                <a:gd name="T93" fmla="*/ 207 h 525"/>
                <a:gd name="T94" fmla="*/ 1947 w 2186"/>
                <a:gd name="T95" fmla="*/ 210 h 525"/>
                <a:gd name="T96" fmla="*/ 1978 w 2186"/>
                <a:gd name="T97" fmla="*/ 214 h 525"/>
                <a:gd name="T98" fmla="*/ 2009 w 2186"/>
                <a:gd name="T99" fmla="*/ 217 h 525"/>
                <a:gd name="T100" fmla="*/ 2036 w 2186"/>
                <a:gd name="T101" fmla="*/ 220 h 525"/>
                <a:gd name="T102" fmla="*/ 2062 w 2186"/>
                <a:gd name="T103" fmla="*/ 223 h 525"/>
                <a:gd name="T104" fmla="*/ 2089 w 2186"/>
                <a:gd name="T105" fmla="*/ 226 h 525"/>
                <a:gd name="T106" fmla="*/ 2111 w 2186"/>
                <a:gd name="T107" fmla="*/ 227 h 525"/>
                <a:gd name="T108" fmla="*/ 2129 w 2186"/>
                <a:gd name="T109" fmla="*/ 228 h 525"/>
                <a:gd name="T110" fmla="*/ 2160 w 2186"/>
                <a:gd name="T111" fmla="*/ 231 h 525"/>
                <a:gd name="T112" fmla="*/ 2177 w 2186"/>
                <a:gd name="T113" fmla="*/ 233 h 525"/>
                <a:gd name="T114" fmla="*/ 2186 w 2186"/>
                <a:gd name="T115" fmla="*/ 234 h 525"/>
                <a:gd name="T116" fmla="*/ 1151 w 2186"/>
                <a:gd name="T117" fmla="*/ 525 h 525"/>
                <a:gd name="T118" fmla="*/ 0 w 2186"/>
                <a:gd name="T119" fmla="*/ 147 h 525"/>
                <a:gd name="T120" fmla="*/ 177 w 2186"/>
                <a:gd name="T121" fmla="*/ 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86" h="525">
                  <a:moveTo>
                    <a:pt x="177" y="0"/>
                  </a:moveTo>
                  <a:lnTo>
                    <a:pt x="181" y="0"/>
                  </a:lnTo>
                  <a:lnTo>
                    <a:pt x="186" y="0"/>
                  </a:lnTo>
                  <a:lnTo>
                    <a:pt x="199" y="2"/>
                  </a:lnTo>
                  <a:lnTo>
                    <a:pt x="208" y="3"/>
                  </a:lnTo>
                  <a:lnTo>
                    <a:pt x="226" y="4"/>
                  </a:lnTo>
                  <a:lnTo>
                    <a:pt x="230" y="6"/>
                  </a:lnTo>
                  <a:lnTo>
                    <a:pt x="239" y="7"/>
                  </a:lnTo>
                  <a:lnTo>
                    <a:pt x="248" y="9"/>
                  </a:lnTo>
                  <a:lnTo>
                    <a:pt x="261" y="10"/>
                  </a:lnTo>
                  <a:lnTo>
                    <a:pt x="270" y="10"/>
                  </a:lnTo>
                  <a:lnTo>
                    <a:pt x="279" y="12"/>
                  </a:lnTo>
                  <a:lnTo>
                    <a:pt x="292" y="13"/>
                  </a:lnTo>
                  <a:lnTo>
                    <a:pt x="305" y="14"/>
                  </a:lnTo>
                  <a:lnTo>
                    <a:pt x="319" y="16"/>
                  </a:lnTo>
                  <a:lnTo>
                    <a:pt x="328" y="17"/>
                  </a:lnTo>
                  <a:lnTo>
                    <a:pt x="345" y="20"/>
                  </a:lnTo>
                  <a:lnTo>
                    <a:pt x="358" y="21"/>
                  </a:lnTo>
                  <a:lnTo>
                    <a:pt x="372" y="23"/>
                  </a:lnTo>
                  <a:lnTo>
                    <a:pt x="385" y="24"/>
                  </a:lnTo>
                  <a:lnTo>
                    <a:pt x="403" y="27"/>
                  </a:lnTo>
                  <a:lnTo>
                    <a:pt x="416" y="29"/>
                  </a:lnTo>
                  <a:lnTo>
                    <a:pt x="429" y="30"/>
                  </a:lnTo>
                  <a:lnTo>
                    <a:pt x="447" y="33"/>
                  </a:lnTo>
                  <a:lnTo>
                    <a:pt x="465" y="34"/>
                  </a:lnTo>
                  <a:lnTo>
                    <a:pt x="482" y="37"/>
                  </a:lnTo>
                  <a:lnTo>
                    <a:pt x="500" y="39"/>
                  </a:lnTo>
                  <a:lnTo>
                    <a:pt x="518" y="41"/>
                  </a:lnTo>
                  <a:lnTo>
                    <a:pt x="536" y="43"/>
                  </a:lnTo>
                  <a:lnTo>
                    <a:pt x="553" y="46"/>
                  </a:lnTo>
                  <a:lnTo>
                    <a:pt x="571" y="47"/>
                  </a:lnTo>
                  <a:lnTo>
                    <a:pt x="589" y="50"/>
                  </a:lnTo>
                  <a:lnTo>
                    <a:pt x="611" y="53"/>
                  </a:lnTo>
                  <a:lnTo>
                    <a:pt x="628" y="56"/>
                  </a:lnTo>
                  <a:lnTo>
                    <a:pt x="646" y="57"/>
                  </a:lnTo>
                  <a:lnTo>
                    <a:pt x="668" y="60"/>
                  </a:lnTo>
                  <a:lnTo>
                    <a:pt x="686" y="61"/>
                  </a:lnTo>
                  <a:lnTo>
                    <a:pt x="708" y="66"/>
                  </a:lnTo>
                  <a:lnTo>
                    <a:pt x="726" y="67"/>
                  </a:lnTo>
                  <a:lnTo>
                    <a:pt x="748" y="70"/>
                  </a:lnTo>
                  <a:lnTo>
                    <a:pt x="770" y="73"/>
                  </a:lnTo>
                  <a:lnTo>
                    <a:pt x="792" y="76"/>
                  </a:lnTo>
                  <a:lnTo>
                    <a:pt x="810" y="79"/>
                  </a:lnTo>
                  <a:lnTo>
                    <a:pt x="832" y="81"/>
                  </a:lnTo>
                  <a:lnTo>
                    <a:pt x="854" y="84"/>
                  </a:lnTo>
                  <a:lnTo>
                    <a:pt x="876" y="87"/>
                  </a:lnTo>
                  <a:lnTo>
                    <a:pt x="898" y="90"/>
                  </a:lnTo>
                  <a:lnTo>
                    <a:pt x="921" y="91"/>
                  </a:lnTo>
                  <a:lnTo>
                    <a:pt x="943" y="94"/>
                  </a:lnTo>
                  <a:lnTo>
                    <a:pt x="965" y="97"/>
                  </a:lnTo>
                  <a:lnTo>
                    <a:pt x="987" y="100"/>
                  </a:lnTo>
                  <a:lnTo>
                    <a:pt x="1009" y="103"/>
                  </a:lnTo>
                  <a:lnTo>
                    <a:pt x="1031" y="106"/>
                  </a:lnTo>
                  <a:lnTo>
                    <a:pt x="1053" y="109"/>
                  </a:lnTo>
                  <a:lnTo>
                    <a:pt x="1075" y="111"/>
                  </a:lnTo>
                  <a:lnTo>
                    <a:pt x="1098" y="114"/>
                  </a:lnTo>
                  <a:lnTo>
                    <a:pt x="1120" y="117"/>
                  </a:lnTo>
                  <a:lnTo>
                    <a:pt x="1146" y="121"/>
                  </a:lnTo>
                  <a:lnTo>
                    <a:pt x="1164" y="123"/>
                  </a:lnTo>
                  <a:lnTo>
                    <a:pt x="1186" y="126"/>
                  </a:lnTo>
                  <a:lnTo>
                    <a:pt x="1208" y="129"/>
                  </a:lnTo>
                  <a:lnTo>
                    <a:pt x="1235" y="131"/>
                  </a:lnTo>
                  <a:lnTo>
                    <a:pt x="1257" y="134"/>
                  </a:lnTo>
                  <a:lnTo>
                    <a:pt x="1279" y="137"/>
                  </a:lnTo>
                  <a:lnTo>
                    <a:pt x="1301" y="140"/>
                  </a:lnTo>
                  <a:lnTo>
                    <a:pt x="1323" y="143"/>
                  </a:lnTo>
                  <a:lnTo>
                    <a:pt x="1345" y="146"/>
                  </a:lnTo>
                  <a:lnTo>
                    <a:pt x="1368" y="148"/>
                  </a:lnTo>
                  <a:lnTo>
                    <a:pt x="1390" y="150"/>
                  </a:lnTo>
                  <a:lnTo>
                    <a:pt x="1416" y="154"/>
                  </a:lnTo>
                  <a:lnTo>
                    <a:pt x="1438" y="156"/>
                  </a:lnTo>
                  <a:lnTo>
                    <a:pt x="1460" y="158"/>
                  </a:lnTo>
                  <a:lnTo>
                    <a:pt x="1483" y="161"/>
                  </a:lnTo>
                  <a:lnTo>
                    <a:pt x="1505" y="164"/>
                  </a:lnTo>
                  <a:lnTo>
                    <a:pt x="1527" y="167"/>
                  </a:lnTo>
                  <a:lnTo>
                    <a:pt x="1549" y="168"/>
                  </a:lnTo>
                  <a:lnTo>
                    <a:pt x="1571" y="171"/>
                  </a:lnTo>
                  <a:lnTo>
                    <a:pt x="1593" y="174"/>
                  </a:lnTo>
                  <a:lnTo>
                    <a:pt x="1615" y="176"/>
                  </a:lnTo>
                  <a:lnTo>
                    <a:pt x="1637" y="178"/>
                  </a:lnTo>
                  <a:lnTo>
                    <a:pt x="1660" y="181"/>
                  </a:lnTo>
                  <a:lnTo>
                    <a:pt x="1682" y="183"/>
                  </a:lnTo>
                  <a:lnTo>
                    <a:pt x="1699" y="186"/>
                  </a:lnTo>
                  <a:lnTo>
                    <a:pt x="1722" y="187"/>
                  </a:lnTo>
                  <a:lnTo>
                    <a:pt x="1739" y="190"/>
                  </a:lnTo>
                  <a:lnTo>
                    <a:pt x="1761" y="193"/>
                  </a:lnTo>
                  <a:lnTo>
                    <a:pt x="1779" y="194"/>
                  </a:lnTo>
                  <a:lnTo>
                    <a:pt x="1801" y="196"/>
                  </a:lnTo>
                  <a:lnTo>
                    <a:pt x="1819" y="197"/>
                  </a:lnTo>
                  <a:lnTo>
                    <a:pt x="1841" y="200"/>
                  </a:lnTo>
                  <a:lnTo>
                    <a:pt x="1859" y="201"/>
                  </a:lnTo>
                  <a:lnTo>
                    <a:pt x="1876" y="204"/>
                  </a:lnTo>
                  <a:lnTo>
                    <a:pt x="1894" y="206"/>
                  </a:lnTo>
                  <a:lnTo>
                    <a:pt x="1912" y="207"/>
                  </a:lnTo>
                  <a:lnTo>
                    <a:pt x="1930" y="208"/>
                  </a:lnTo>
                  <a:lnTo>
                    <a:pt x="1947" y="210"/>
                  </a:lnTo>
                  <a:lnTo>
                    <a:pt x="1961" y="213"/>
                  </a:lnTo>
                  <a:lnTo>
                    <a:pt x="1978" y="214"/>
                  </a:lnTo>
                  <a:lnTo>
                    <a:pt x="1996" y="216"/>
                  </a:lnTo>
                  <a:lnTo>
                    <a:pt x="2009" y="217"/>
                  </a:lnTo>
                  <a:lnTo>
                    <a:pt x="2022" y="218"/>
                  </a:lnTo>
                  <a:lnTo>
                    <a:pt x="2036" y="220"/>
                  </a:lnTo>
                  <a:lnTo>
                    <a:pt x="2049" y="221"/>
                  </a:lnTo>
                  <a:lnTo>
                    <a:pt x="2062" y="223"/>
                  </a:lnTo>
                  <a:lnTo>
                    <a:pt x="2076" y="224"/>
                  </a:lnTo>
                  <a:lnTo>
                    <a:pt x="2089" y="226"/>
                  </a:lnTo>
                  <a:lnTo>
                    <a:pt x="2098" y="226"/>
                  </a:lnTo>
                  <a:lnTo>
                    <a:pt x="2111" y="227"/>
                  </a:lnTo>
                  <a:lnTo>
                    <a:pt x="2120" y="227"/>
                  </a:lnTo>
                  <a:lnTo>
                    <a:pt x="2129" y="228"/>
                  </a:lnTo>
                  <a:lnTo>
                    <a:pt x="2146" y="230"/>
                  </a:lnTo>
                  <a:lnTo>
                    <a:pt x="2160" y="231"/>
                  </a:lnTo>
                  <a:lnTo>
                    <a:pt x="2169" y="233"/>
                  </a:lnTo>
                  <a:lnTo>
                    <a:pt x="2177" y="233"/>
                  </a:lnTo>
                  <a:lnTo>
                    <a:pt x="2182" y="234"/>
                  </a:lnTo>
                  <a:lnTo>
                    <a:pt x="2186" y="234"/>
                  </a:lnTo>
                  <a:lnTo>
                    <a:pt x="2177" y="522"/>
                  </a:lnTo>
                  <a:lnTo>
                    <a:pt x="1151" y="525"/>
                  </a:lnTo>
                  <a:lnTo>
                    <a:pt x="438" y="414"/>
                  </a:lnTo>
                  <a:lnTo>
                    <a:pt x="0" y="147"/>
                  </a:lnTo>
                  <a:lnTo>
                    <a:pt x="177" y="0"/>
                  </a:lnTo>
                  <a:lnTo>
                    <a:pt x="177" y="0"/>
                  </a:lnTo>
                  <a:close/>
                </a:path>
              </a:pathLst>
            </a:custGeom>
            <a:solidFill>
              <a:srgbClr val="DDD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6" name="Freeform 88"/>
            <p:cNvSpPr>
              <a:spLocks/>
            </p:cNvSpPr>
            <p:nvPr/>
          </p:nvSpPr>
          <p:spPr bwMode="auto">
            <a:xfrm>
              <a:off x="3081" y="3510"/>
              <a:ext cx="336" cy="60"/>
            </a:xfrm>
            <a:custGeom>
              <a:avLst/>
              <a:gdLst>
                <a:gd name="T0" fmla="*/ 13 w 336"/>
                <a:gd name="T1" fmla="*/ 30 h 60"/>
                <a:gd name="T2" fmla="*/ 27 w 336"/>
                <a:gd name="T3" fmla="*/ 27 h 60"/>
                <a:gd name="T4" fmla="*/ 58 w 336"/>
                <a:gd name="T5" fmla="*/ 21 h 60"/>
                <a:gd name="T6" fmla="*/ 84 w 336"/>
                <a:gd name="T7" fmla="*/ 17 h 60"/>
                <a:gd name="T8" fmla="*/ 102 w 336"/>
                <a:gd name="T9" fmla="*/ 16 h 60"/>
                <a:gd name="T10" fmla="*/ 124 w 336"/>
                <a:gd name="T11" fmla="*/ 13 h 60"/>
                <a:gd name="T12" fmla="*/ 142 w 336"/>
                <a:gd name="T13" fmla="*/ 10 h 60"/>
                <a:gd name="T14" fmla="*/ 164 w 336"/>
                <a:gd name="T15" fmla="*/ 6 h 60"/>
                <a:gd name="T16" fmla="*/ 181 w 336"/>
                <a:gd name="T17" fmla="*/ 4 h 60"/>
                <a:gd name="T18" fmla="*/ 199 w 336"/>
                <a:gd name="T19" fmla="*/ 1 h 60"/>
                <a:gd name="T20" fmla="*/ 217 w 336"/>
                <a:gd name="T21" fmla="*/ 0 h 60"/>
                <a:gd name="T22" fmla="*/ 239 w 336"/>
                <a:gd name="T23" fmla="*/ 0 h 60"/>
                <a:gd name="T24" fmla="*/ 266 w 336"/>
                <a:gd name="T25" fmla="*/ 1 h 60"/>
                <a:gd name="T26" fmla="*/ 283 w 336"/>
                <a:gd name="T27" fmla="*/ 6 h 60"/>
                <a:gd name="T28" fmla="*/ 296 w 336"/>
                <a:gd name="T29" fmla="*/ 11 h 60"/>
                <a:gd name="T30" fmla="*/ 310 w 336"/>
                <a:gd name="T31" fmla="*/ 18 h 60"/>
                <a:gd name="T32" fmla="*/ 319 w 336"/>
                <a:gd name="T33" fmla="*/ 24 h 60"/>
                <a:gd name="T34" fmla="*/ 327 w 336"/>
                <a:gd name="T35" fmla="*/ 31 h 60"/>
                <a:gd name="T36" fmla="*/ 336 w 336"/>
                <a:gd name="T37" fmla="*/ 37 h 60"/>
                <a:gd name="T38" fmla="*/ 332 w 336"/>
                <a:gd name="T39" fmla="*/ 40 h 60"/>
                <a:gd name="T40" fmla="*/ 319 w 336"/>
                <a:gd name="T41" fmla="*/ 41 h 60"/>
                <a:gd name="T42" fmla="*/ 301 w 336"/>
                <a:gd name="T43" fmla="*/ 43 h 60"/>
                <a:gd name="T44" fmla="*/ 283 w 336"/>
                <a:gd name="T45" fmla="*/ 44 h 60"/>
                <a:gd name="T46" fmla="*/ 261 w 336"/>
                <a:gd name="T47" fmla="*/ 46 h 60"/>
                <a:gd name="T48" fmla="*/ 235 w 336"/>
                <a:gd name="T49" fmla="*/ 48 h 60"/>
                <a:gd name="T50" fmla="*/ 208 w 336"/>
                <a:gd name="T51" fmla="*/ 50 h 60"/>
                <a:gd name="T52" fmla="*/ 181 w 336"/>
                <a:gd name="T53" fmla="*/ 53 h 60"/>
                <a:gd name="T54" fmla="*/ 155 w 336"/>
                <a:gd name="T55" fmla="*/ 54 h 60"/>
                <a:gd name="T56" fmla="*/ 124 w 336"/>
                <a:gd name="T57" fmla="*/ 56 h 60"/>
                <a:gd name="T58" fmla="*/ 102 w 336"/>
                <a:gd name="T59" fmla="*/ 57 h 60"/>
                <a:gd name="T60" fmla="*/ 75 w 336"/>
                <a:gd name="T61" fmla="*/ 58 h 60"/>
                <a:gd name="T62" fmla="*/ 58 w 336"/>
                <a:gd name="T63" fmla="*/ 58 h 60"/>
                <a:gd name="T64" fmla="*/ 31 w 336"/>
                <a:gd name="T65" fmla="*/ 58 h 60"/>
                <a:gd name="T66" fmla="*/ 9 w 336"/>
                <a:gd name="T67" fmla="*/ 54 h 60"/>
                <a:gd name="T68" fmla="*/ 0 w 336"/>
                <a:gd name="T69" fmla="*/ 46 h 60"/>
                <a:gd name="T70" fmla="*/ 4 w 336"/>
                <a:gd name="T71" fmla="*/ 37 h 60"/>
                <a:gd name="T72" fmla="*/ 9 w 336"/>
                <a:gd name="T73" fmla="*/ 31 h 60"/>
                <a:gd name="T74" fmla="*/ 13 w 336"/>
                <a:gd name="T75" fmla="*/ 3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6" h="60">
                  <a:moveTo>
                    <a:pt x="13" y="30"/>
                  </a:moveTo>
                  <a:lnTo>
                    <a:pt x="13" y="30"/>
                  </a:lnTo>
                  <a:lnTo>
                    <a:pt x="18" y="28"/>
                  </a:lnTo>
                  <a:lnTo>
                    <a:pt x="27" y="27"/>
                  </a:lnTo>
                  <a:lnTo>
                    <a:pt x="40" y="24"/>
                  </a:lnTo>
                  <a:lnTo>
                    <a:pt x="58" y="21"/>
                  </a:lnTo>
                  <a:lnTo>
                    <a:pt x="75" y="18"/>
                  </a:lnTo>
                  <a:lnTo>
                    <a:pt x="84" y="17"/>
                  </a:lnTo>
                  <a:lnTo>
                    <a:pt x="93" y="17"/>
                  </a:lnTo>
                  <a:lnTo>
                    <a:pt x="102" y="16"/>
                  </a:lnTo>
                  <a:lnTo>
                    <a:pt x="115" y="14"/>
                  </a:lnTo>
                  <a:lnTo>
                    <a:pt x="124" y="13"/>
                  </a:lnTo>
                  <a:lnTo>
                    <a:pt x="133" y="11"/>
                  </a:lnTo>
                  <a:lnTo>
                    <a:pt x="142" y="10"/>
                  </a:lnTo>
                  <a:lnTo>
                    <a:pt x="155" y="8"/>
                  </a:lnTo>
                  <a:lnTo>
                    <a:pt x="164" y="6"/>
                  </a:lnTo>
                  <a:lnTo>
                    <a:pt x="173" y="4"/>
                  </a:lnTo>
                  <a:lnTo>
                    <a:pt x="181" y="4"/>
                  </a:lnTo>
                  <a:lnTo>
                    <a:pt x="190" y="3"/>
                  </a:lnTo>
                  <a:lnTo>
                    <a:pt x="199" y="1"/>
                  </a:lnTo>
                  <a:lnTo>
                    <a:pt x="208" y="1"/>
                  </a:lnTo>
                  <a:lnTo>
                    <a:pt x="217" y="0"/>
                  </a:lnTo>
                  <a:lnTo>
                    <a:pt x="226" y="0"/>
                  </a:lnTo>
                  <a:lnTo>
                    <a:pt x="239" y="0"/>
                  </a:lnTo>
                  <a:lnTo>
                    <a:pt x="257" y="1"/>
                  </a:lnTo>
                  <a:lnTo>
                    <a:pt x="266" y="1"/>
                  </a:lnTo>
                  <a:lnTo>
                    <a:pt x="274" y="4"/>
                  </a:lnTo>
                  <a:lnTo>
                    <a:pt x="283" y="6"/>
                  </a:lnTo>
                  <a:lnTo>
                    <a:pt x="292" y="8"/>
                  </a:lnTo>
                  <a:lnTo>
                    <a:pt x="296" y="11"/>
                  </a:lnTo>
                  <a:lnTo>
                    <a:pt x="305" y="14"/>
                  </a:lnTo>
                  <a:lnTo>
                    <a:pt x="310" y="18"/>
                  </a:lnTo>
                  <a:lnTo>
                    <a:pt x="319" y="21"/>
                  </a:lnTo>
                  <a:lnTo>
                    <a:pt x="319" y="24"/>
                  </a:lnTo>
                  <a:lnTo>
                    <a:pt x="323" y="28"/>
                  </a:lnTo>
                  <a:lnTo>
                    <a:pt x="327" y="31"/>
                  </a:lnTo>
                  <a:lnTo>
                    <a:pt x="332" y="34"/>
                  </a:lnTo>
                  <a:lnTo>
                    <a:pt x="336" y="37"/>
                  </a:lnTo>
                  <a:lnTo>
                    <a:pt x="336" y="40"/>
                  </a:lnTo>
                  <a:lnTo>
                    <a:pt x="332" y="40"/>
                  </a:lnTo>
                  <a:lnTo>
                    <a:pt x="323" y="41"/>
                  </a:lnTo>
                  <a:lnTo>
                    <a:pt x="319" y="41"/>
                  </a:lnTo>
                  <a:lnTo>
                    <a:pt x="310" y="41"/>
                  </a:lnTo>
                  <a:lnTo>
                    <a:pt x="301" y="43"/>
                  </a:lnTo>
                  <a:lnTo>
                    <a:pt x="292" y="43"/>
                  </a:lnTo>
                  <a:lnTo>
                    <a:pt x="283" y="44"/>
                  </a:lnTo>
                  <a:lnTo>
                    <a:pt x="270" y="44"/>
                  </a:lnTo>
                  <a:lnTo>
                    <a:pt x="261" y="46"/>
                  </a:lnTo>
                  <a:lnTo>
                    <a:pt x="248" y="47"/>
                  </a:lnTo>
                  <a:lnTo>
                    <a:pt x="235" y="48"/>
                  </a:lnTo>
                  <a:lnTo>
                    <a:pt x="221" y="48"/>
                  </a:lnTo>
                  <a:lnTo>
                    <a:pt x="208" y="50"/>
                  </a:lnTo>
                  <a:lnTo>
                    <a:pt x="195" y="51"/>
                  </a:lnTo>
                  <a:lnTo>
                    <a:pt x="181" y="53"/>
                  </a:lnTo>
                  <a:lnTo>
                    <a:pt x="168" y="53"/>
                  </a:lnTo>
                  <a:lnTo>
                    <a:pt x="155" y="54"/>
                  </a:lnTo>
                  <a:lnTo>
                    <a:pt x="142" y="56"/>
                  </a:lnTo>
                  <a:lnTo>
                    <a:pt x="124" y="56"/>
                  </a:lnTo>
                  <a:lnTo>
                    <a:pt x="115" y="57"/>
                  </a:lnTo>
                  <a:lnTo>
                    <a:pt x="102" y="57"/>
                  </a:lnTo>
                  <a:lnTo>
                    <a:pt x="88" y="58"/>
                  </a:lnTo>
                  <a:lnTo>
                    <a:pt x="75" y="58"/>
                  </a:lnTo>
                  <a:lnTo>
                    <a:pt x="66" y="58"/>
                  </a:lnTo>
                  <a:lnTo>
                    <a:pt x="58" y="58"/>
                  </a:lnTo>
                  <a:lnTo>
                    <a:pt x="44" y="60"/>
                  </a:lnTo>
                  <a:lnTo>
                    <a:pt x="31" y="58"/>
                  </a:lnTo>
                  <a:lnTo>
                    <a:pt x="22" y="58"/>
                  </a:lnTo>
                  <a:lnTo>
                    <a:pt x="9" y="54"/>
                  </a:lnTo>
                  <a:lnTo>
                    <a:pt x="0" y="50"/>
                  </a:lnTo>
                  <a:lnTo>
                    <a:pt x="0" y="46"/>
                  </a:lnTo>
                  <a:lnTo>
                    <a:pt x="0" y="41"/>
                  </a:lnTo>
                  <a:lnTo>
                    <a:pt x="4" y="37"/>
                  </a:lnTo>
                  <a:lnTo>
                    <a:pt x="4" y="34"/>
                  </a:lnTo>
                  <a:lnTo>
                    <a:pt x="9" y="31"/>
                  </a:lnTo>
                  <a:lnTo>
                    <a:pt x="13" y="30"/>
                  </a:lnTo>
                  <a:lnTo>
                    <a:pt x="13" y="3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7" name="Freeform 89"/>
            <p:cNvSpPr>
              <a:spLocks/>
            </p:cNvSpPr>
            <p:nvPr/>
          </p:nvSpPr>
          <p:spPr bwMode="auto">
            <a:xfrm>
              <a:off x="439" y="3481"/>
              <a:ext cx="212" cy="116"/>
            </a:xfrm>
            <a:custGeom>
              <a:avLst/>
              <a:gdLst>
                <a:gd name="T0" fmla="*/ 66 w 212"/>
                <a:gd name="T1" fmla="*/ 0 h 116"/>
                <a:gd name="T2" fmla="*/ 88 w 212"/>
                <a:gd name="T3" fmla="*/ 3 h 116"/>
                <a:gd name="T4" fmla="*/ 106 w 212"/>
                <a:gd name="T5" fmla="*/ 7 h 116"/>
                <a:gd name="T6" fmla="*/ 124 w 212"/>
                <a:gd name="T7" fmla="*/ 12 h 116"/>
                <a:gd name="T8" fmla="*/ 137 w 212"/>
                <a:gd name="T9" fmla="*/ 16 h 116"/>
                <a:gd name="T10" fmla="*/ 146 w 212"/>
                <a:gd name="T11" fmla="*/ 22 h 116"/>
                <a:gd name="T12" fmla="*/ 159 w 212"/>
                <a:gd name="T13" fmla="*/ 27 h 116"/>
                <a:gd name="T14" fmla="*/ 168 w 212"/>
                <a:gd name="T15" fmla="*/ 35 h 116"/>
                <a:gd name="T16" fmla="*/ 173 w 212"/>
                <a:gd name="T17" fmla="*/ 42 h 116"/>
                <a:gd name="T18" fmla="*/ 181 w 212"/>
                <a:gd name="T19" fmla="*/ 47 h 116"/>
                <a:gd name="T20" fmla="*/ 186 w 212"/>
                <a:gd name="T21" fmla="*/ 56 h 116"/>
                <a:gd name="T22" fmla="*/ 190 w 212"/>
                <a:gd name="T23" fmla="*/ 63 h 116"/>
                <a:gd name="T24" fmla="*/ 195 w 212"/>
                <a:gd name="T25" fmla="*/ 70 h 116"/>
                <a:gd name="T26" fmla="*/ 199 w 212"/>
                <a:gd name="T27" fmla="*/ 77 h 116"/>
                <a:gd name="T28" fmla="*/ 204 w 212"/>
                <a:gd name="T29" fmla="*/ 85 h 116"/>
                <a:gd name="T30" fmla="*/ 208 w 212"/>
                <a:gd name="T31" fmla="*/ 92 h 116"/>
                <a:gd name="T32" fmla="*/ 204 w 212"/>
                <a:gd name="T33" fmla="*/ 97 h 116"/>
                <a:gd name="T34" fmla="*/ 195 w 212"/>
                <a:gd name="T35" fmla="*/ 106 h 116"/>
                <a:gd name="T36" fmla="*/ 181 w 212"/>
                <a:gd name="T37" fmla="*/ 112 h 116"/>
                <a:gd name="T38" fmla="*/ 155 w 212"/>
                <a:gd name="T39" fmla="*/ 114 h 116"/>
                <a:gd name="T40" fmla="*/ 128 w 212"/>
                <a:gd name="T41" fmla="*/ 114 h 116"/>
                <a:gd name="T42" fmla="*/ 115 w 212"/>
                <a:gd name="T43" fmla="*/ 110 h 116"/>
                <a:gd name="T44" fmla="*/ 93 w 212"/>
                <a:gd name="T45" fmla="*/ 104 h 116"/>
                <a:gd name="T46" fmla="*/ 80 w 212"/>
                <a:gd name="T47" fmla="*/ 96 h 116"/>
                <a:gd name="T48" fmla="*/ 71 w 212"/>
                <a:gd name="T49" fmla="*/ 90 h 116"/>
                <a:gd name="T50" fmla="*/ 62 w 212"/>
                <a:gd name="T51" fmla="*/ 85 h 116"/>
                <a:gd name="T52" fmla="*/ 58 w 212"/>
                <a:gd name="T53" fmla="*/ 79 h 116"/>
                <a:gd name="T54" fmla="*/ 58 w 212"/>
                <a:gd name="T55" fmla="*/ 72 h 116"/>
                <a:gd name="T56" fmla="*/ 53 w 212"/>
                <a:gd name="T57" fmla="*/ 65 h 116"/>
                <a:gd name="T58" fmla="*/ 49 w 212"/>
                <a:gd name="T59" fmla="*/ 59 h 116"/>
                <a:gd name="T60" fmla="*/ 44 w 212"/>
                <a:gd name="T61" fmla="*/ 52 h 116"/>
                <a:gd name="T62" fmla="*/ 40 w 212"/>
                <a:gd name="T63" fmla="*/ 46 h 116"/>
                <a:gd name="T64" fmla="*/ 31 w 212"/>
                <a:gd name="T65" fmla="*/ 39 h 116"/>
                <a:gd name="T66" fmla="*/ 18 w 212"/>
                <a:gd name="T67" fmla="*/ 32 h 116"/>
                <a:gd name="T68" fmla="*/ 0 w 212"/>
                <a:gd name="T69" fmla="*/ 22 h 116"/>
                <a:gd name="T70" fmla="*/ 4 w 212"/>
                <a:gd name="T71" fmla="*/ 13 h 116"/>
                <a:gd name="T72" fmla="*/ 22 w 212"/>
                <a:gd name="T73" fmla="*/ 6 h 116"/>
                <a:gd name="T74" fmla="*/ 44 w 212"/>
                <a:gd name="T75" fmla="*/ 2 h 116"/>
                <a:gd name="T76" fmla="*/ 58 w 212"/>
                <a:gd name="T7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2" h="116">
                  <a:moveTo>
                    <a:pt x="58" y="0"/>
                  </a:moveTo>
                  <a:lnTo>
                    <a:pt x="66" y="0"/>
                  </a:lnTo>
                  <a:lnTo>
                    <a:pt x="80" y="2"/>
                  </a:lnTo>
                  <a:lnTo>
                    <a:pt x="88" y="3"/>
                  </a:lnTo>
                  <a:lnTo>
                    <a:pt x="97" y="6"/>
                  </a:lnTo>
                  <a:lnTo>
                    <a:pt x="106" y="7"/>
                  </a:lnTo>
                  <a:lnTo>
                    <a:pt x="115" y="9"/>
                  </a:lnTo>
                  <a:lnTo>
                    <a:pt x="124" y="12"/>
                  </a:lnTo>
                  <a:lnTo>
                    <a:pt x="128" y="15"/>
                  </a:lnTo>
                  <a:lnTo>
                    <a:pt x="137" y="16"/>
                  </a:lnTo>
                  <a:lnTo>
                    <a:pt x="142" y="19"/>
                  </a:lnTo>
                  <a:lnTo>
                    <a:pt x="146" y="22"/>
                  </a:lnTo>
                  <a:lnTo>
                    <a:pt x="155" y="25"/>
                  </a:lnTo>
                  <a:lnTo>
                    <a:pt x="159" y="27"/>
                  </a:lnTo>
                  <a:lnTo>
                    <a:pt x="164" y="32"/>
                  </a:lnTo>
                  <a:lnTo>
                    <a:pt x="168" y="35"/>
                  </a:lnTo>
                  <a:lnTo>
                    <a:pt x="173" y="39"/>
                  </a:lnTo>
                  <a:lnTo>
                    <a:pt x="173" y="42"/>
                  </a:lnTo>
                  <a:lnTo>
                    <a:pt x="177" y="45"/>
                  </a:lnTo>
                  <a:lnTo>
                    <a:pt x="181" y="47"/>
                  </a:lnTo>
                  <a:lnTo>
                    <a:pt x="186" y="52"/>
                  </a:lnTo>
                  <a:lnTo>
                    <a:pt x="186" y="56"/>
                  </a:lnTo>
                  <a:lnTo>
                    <a:pt x="190" y="59"/>
                  </a:lnTo>
                  <a:lnTo>
                    <a:pt x="190" y="63"/>
                  </a:lnTo>
                  <a:lnTo>
                    <a:pt x="195" y="66"/>
                  </a:lnTo>
                  <a:lnTo>
                    <a:pt x="195" y="70"/>
                  </a:lnTo>
                  <a:lnTo>
                    <a:pt x="199" y="73"/>
                  </a:lnTo>
                  <a:lnTo>
                    <a:pt x="199" y="77"/>
                  </a:lnTo>
                  <a:lnTo>
                    <a:pt x="204" y="82"/>
                  </a:lnTo>
                  <a:lnTo>
                    <a:pt x="204" y="85"/>
                  </a:lnTo>
                  <a:lnTo>
                    <a:pt x="208" y="87"/>
                  </a:lnTo>
                  <a:lnTo>
                    <a:pt x="208" y="92"/>
                  </a:lnTo>
                  <a:lnTo>
                    <a:pt x="212" y="94"/>
                  </a:lnTo>
                  <a:lnTo>
                    <a:pt x="204" y="97"/>
                  </a:lnTo>
                  <a:lnTo>
                    <a:pt x="199" y="102"/>
                  </a:lnTo>
                  <a:lnTo>
                    <a:pt x="195" y="106"/>
                  </a:lnTo>
                  <a:lnTo>
                    <a:pt x="195" y="110"/>
                  </a:lnTo>
                  <a:lnTo>
                    <a:pt x="181" y="112"/>
                  </a:lnTo>
                  <a:lnTo>
                    <a:pt x="168" y="113"/>
                  </a:lnTo>
                  <a:lnTo>
                    <a:pt x="155" y="114"/>
                  </a:lnTo>
                  <a:lnTo>
                    <a:pt x="142" y="116"/>
                  </a:lnTo>
                  <a:lnTo>
                    <a:pt x="128" y="114"/>
                  </a:lnTo>
                  <a:lnTo>
                    <a:pt x="119" y="113"/>
                  </a:lnTo>
                  <a:lnTo>
                    <a:pt x="115" y="110"/>
                  </a:lnTo>
                  <a:lnTo>
                    <a:pt x="106" y="109"/>
                  </a:lnTo>
                  <a:lnTo>
                    <a:pt x="93" y="104"/>
                  </a:lnTo>
                  <a:lnTo>
                    <a:pt x="84" y="99"/>
                  </a:lnTo>
                  <a:lnTo>
                    <a:pt x="80" y="96"/>
                  </a:lnTo>
                  <a:lnTo>
                    <a:pt x="75" y="94"/>
                  </a:lnTo>
                  <a:lnTo>
                    <a:pt x="71" y="90"/>
                  </a:lnTo>
                  <a:lnTo>
                    <a:pt x="66" y="89"/>
                  </a:lnTo>
                  <a:lnTo>
                    <a:pt x="62" y="85"/>
                  </a:lnTo>
                  <a:lnTo>
                    <a:pt x="62" y="82"/>
                  </a:lnTo>
                  <a:lnTo>
                    <a:pt x="58" y="79"/>
                  </a:lnTo>
                  <a:lnTo>
                    <a:pt x="58" y="76"/>
                  </a:lnTo>
                  <a:lnTo>
                    <a:pt x="58" y="72"/>
                  </a:lnTo>
                  <a:lnTo>
                    <a:pt x="53" y="69"/>
                  </a:lnTo>
                  <a:lnTo>
                    <a:pt x="53" y="65"/>
                  </a:lnTo>
                  <a:lnTo>
                    <a:pt x="49" y="62"/>
                  </a:lnTo>
                  <a:lnTo>
                    <a:pt x="49" y="59"/>
                  </a:lnTo>
                  <a:lnTo>
                    <a:pt x="44" y="55"/>
                  </a:lnTo>
                  <a:lnTo>
                    <a:pt x="44" y="52"/>
                  </a:lnTo>
                  <a:lnTo>
                    <a:pt x="44" y="49"/>
                  </a:lnTo>
                  <a:lnTo>
                    <a:pt x="40" y="46"/>
                  </a:lnTo>
                  <a:lnTo>
                    <a:pt x="35" y="42"/>
                  </a:lnTo>
                  <a:lnTo>
                    <a:pt x="31" y="39"/>
                  </a:lnTo>
                  <a:lnTo>
                    <a:pt x="27" y="37"/>
                  </a:lnTo>
                  <a:lnTo>
                    <a:pt x="18" y="32"/>
                  </a:lnTo>
                  <a:lnTo>
                    <a:pt x="4" y="27"/>
                  </a:lnTo>
                  <a:lnTo>
                    <a:pt x="0" y="22"/>
                  </a:lnTo>
                  <a:lnTo>
                    <a:pt x="0" y="17"/>
                  </a:lnTo>
                  <a:lnTo>
                    <a:pt x="4" y="13"/>
                  </a:lnTo>
                  <a:lnTo>
                    <a:pt x="13" y="10"/>
                  </a:lnTo>
                  <a:lnTo>
                    <a:pt x="22" y="6"/>
                  </a:lnTo>
                  <a:lnTo>
                    <a:pt x="35" y="3"/>
                  </a:lnTo>
                  <a:lnTo>
                    <a:pt x="44" y="2"/>
                  </a:lnTo>
                  <a:lnTo>
                    <a:pt x="58" y="0"/>
                  </a:lnTo>
                  <a:lnTo>
                    <a:pt x="58"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8" name="Freeform 90"/>
            <p:cNvSpPr>
              <a:spLocks/>
            </p:cNvSpPr>
            <p:nvPr/>
          </p:nvSpPr>
          <p:spPr bwMode="auto">
            <a:xfrm>
              <a:off x="2346" y="3550"/>
              <a:ext cx="567" cy="54"/>
            </a:xfrm>
            <a:custGeom>
              <a:avLst/>
              <a:gdLst>
                <a:gd name="T0" fmla="*/ 514 w 567"/>
                <a:gd name="T1" fmla="*/ 1 h 54"/>
                <a:gd name="T2" fmla="*/ 536 w 567"/>
                <a:gd name="T3" fmla="*/ 4 h 54"/>
                <a:gd name="T4" fmla="*/ 558 w 567"/>
                <a:gd name="T5" fmla="*/ 11 h 54"/>
                <a:gd name="T6" fmla="*/ 567 w 567"/>
                <a:gd name="T7" fmla="*/ 20 h 54"/>
                <a:gd name="T8" fmla="*/ 554 w 567"/>
                <a:gd name="T9" fmla="*/ 28 h 54"/>
                <a:gd name="T10" fmla="*/ 536 w 567"/>
                <a:gd name="T11" fmla="*/ 35 h 54"/>
                <a:gd name="T12" fmla="*/ 518 w 567"/>
                <a:gd name="T13" fmla="*/ 38 h 54"/>
                <a:gd name="T14" fmla="*/ 500 w 567"/>
                <a:gd name="T15" fmla="*/ 43 h 54"/>
                <a:gd name="T16" fmla="*/ 478 w 567"/>
                <a:gd name="T17" fmla="*/ 45 h 54"/>
                <a:gd name="T18" fmla="*/ 456 w 567"/>
                <a:gd name="T19" fmla="*/ 48 h 54"/>
                <a:gd name="T20" fmla="*/ 434 w 567"/>
                <a:gd name="T21" fmla="*/ 51 h 54"/>
                <a:gd name="T22" fmla="*/ 412 w 567"/>
                <a:gd name="T23" fmla="*/ 53 h 54"/>
                <a:gd name="T24" fmla="*/ 390 w 567"/>
                <a:gd name="T25" fmla="*/ 53 h 54"/>
                <a:gd name="T26" fmla="*/ 368 w 567"/>
                <a:gd name="T27" fmla="*/ 54 h 54"/>
                <a:gd name="T28" fmla="*/ 346 w 567"/>
                <a:gd name="T29" fmla="*/ 54 h 54"/>
                <a:gd name="T30" fmla="*/ 323 w 567"/>
                <a:gd name="T31" fmla="*/ 54 h 54"/>
                <a:gd name="T32" fmla="*/ 292 w 567"/>
                <a:gd name="T33" fmla="*/ 54 h 54"/>
                <a:gd name="T34" fmla="*/ 266 w 567"/>
                <a:gd name="T35" fmla="*/ 54 h 54"/>
                <a:gd name="T36" fmla="*/ 235 w 567"/>
                <a:gd name="T37" fmla="*/ 54 h 54"/>
                <a:gd name="T38" fmla="*/ 204 w 567"/>
                <a:gd name="T39" fmla="*/ 54 h 54"/>
                <a:gd name="T40" fmla="*/ 173 w 567"/>
                <a:gd name="T41" fmla="*/ 54 h 54"/>
                <a:gd name="T42" fmla="*/ 142 w 567"/>
                <a:gd name="T43" fmla="*/ 53 h 54"/>
                <a:gd name="T44" fmla="*/ 111 w 567"/>
                <a:gd name="T45" fmla="*/ 51 h 54"/>
                <a:gd name="T46" fmla="*/ 84 w 567"/>
                <a:gd name="T47" fmla="*/ 51 h 54"/>
                <a:gd name="T48" fmla="*/ 62 w 567"/>
                <a:gd name="T49" fmla="*/ 48 h 54"/>
                <a:gd name="T50" fmla="*/ 40 w 567"/>
                <a:gd name="T51" fmla="*/ 47 h 54"/>
                <a:gd name="T52" fmla="*/ 22 w 567"/>
                <a:gd name="T53" fmla="*/ 45 h 54"/>
                <a:gd name="T54" fmla="*/ 5 w 567"/>
                <a:gd name="T55" fmla="*/ 41 h 54"/>
                <a:gd name="T56" fmla="*/ 14 w 567"/>
                <a:gd name="T57" fmla="*/ 34 h 54"/>
                <a:gd name="T58" fmla="*/ 40 w 567"/>
                <a:gd name="T59" fmla="*/ 30 h 54"/>
                <a:gd name="T60" fmla="*/ 67 w 567"/>
                <a:gd name="T61" fmla="*/ 27 h 54"/>
                <a:gd name="T62" fmla="*/ 93 w 567"/>
                <a:gd name="T63" fmla="*/ 25 h 54"/>
                <a:gd name="T64" fmla="*/ 124 w 567"/>
                <a:gd name="T65" fmla="*/ 23 h 54"/>
                <a:gd name="T66" fmla="*/ 151 w 567"/>
                <a:gd name="T67" fmla="*/ 20 h 54"/>
                <a:gd name="T68" fmla="*/ 182 w 567"/>
                <a:gd name="T69" fmla="*/ 18 h 54"/>
                <a:gd name="T70" fmla="*/ 213 w 567"/>
                <a:gd name="T71" fmla="*/ 17 h 54"/>
                <a:gd name="T72" fmla="*/ 244 w 567"/>
                <a:gd name="T73" fmla="*/ 17 h 54"/>
                <a:gd name="T74" fmla="*/ 270 w 567"/>
                <a:gd name="T75" fmla="*/ 16 h 54"/>
                <a:gd name="T76" fmla="*/ 301 w 567"/>
                <a:gd name="T77" fmla="*/ 14 h 54"/>
                <a:gd name="T78" fmla="*/ 328 w 567"/>
                <a:gd name="T79" fmla="*/ 13 h 54"/>
                <a:gd name="T80" fmla="*/ 354 w 567"/>
                <a:gd name="T81" fmla="*/ 13 h 54"/>
                <a:gd name="T82" fmla="*/ 381 w 567"/>
                <a:gd name="T83" fmla="*/ 10 h 54"/>
                <a:gd name="T84" fmla="*/ 408 w 567"/>
                <a:gd name="T85" fmla="*/ 8 h 54"/>
                <a:gd name="T86" fmla="*/ 430 w 567"/>
                <a:gd name="T87" fmla="*/ 7 h 54"/>
                <a:gd name="T88" fmla="*/ 447 w 567"/>
                <a:gd name="T89" fmla="*/ 4 h 54"/>
                <a:gd name="T90" fmla="*/ 465 w 567"/>
                <a:gd name="T91" fmla="*/ 1 h 54"/>
                <a:gd name="T92" fmla="*/ 483 w 567"/>
                <a:gd name="T93" fmla="*/ 0 h 54"/>
                <a:gd name="T94" fmla="*/ 496 w 567"/>
                <a:gd name="T95" fmla="*/ 0 h 54"/>
                <a:gd name="T96" fmla="*/ 505 w 567"/>
                <a:gd name="T9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7" h="54">
                  <a:moveTo>
                    <a:pt x="505" y="0"/>
                  </a:moveTo>
                  <a:lnTo>
                    <a:pt x="514" y="1"/>
                  </a:lnTo>
                  <a:lnTo>
                    <a:pt x="527" y="3"/>
                  </a:lnTo>
                  <a:lnTo>
                    <a:pt x="536" y="4"/>
                  </a:lnTo>
                  <a:lnTo>
                    <a:pt x="549" y="7"/>
                  </a:lnTo>
                  <a:lnTo>
                    <a:pt x="558" y="11"/>
                  </a:lnTo>
                  <a:lnTo>
                    <a:pt x="567" y="16"/>
                  </a:lnTo>
                  <a:lnTo>
                    <a:pt x="567" y="20"/>
                  </a:lnTo>
                  <a:lnTo>
                    <a:pt x="567" y="24"/>
                  </a:lnTo>
                  <a:lnTo>
                    <a:pt x="554" y="28"/>
                  </a:lnTo>
                  <a:lnTo>
                    <a:pt x="545" y="34"/>
                  </a:lnTo>
                  <a:lnTo>
                    <a:pt x="536" y="35"/>
                  </a:lnTo>
                  <a:lnTo>
                    <a:pt x="527" y="37"/>
                  </a:lnTo>
                  <a:lnTo>
                    <a:pt x="518" y="38"/>
                  </a:lnTo>
                  <a:lnTo>
                    <a:pt x="509" y="41"/>
                  </a:lnTo>
                  <a:lnTo>
                    <a:pt x="500" y="43"/>
                  </a:lnTo>
                  <a:lnTo>
                    <a:pt x="492" y="44"/>
                  </a:lnTo>
                  <a:lnTo>
                    <a:pt x="478" y="45"/>
                  </a:lnTo>
                  <a:lnTo>
                    <a:pt x="469" y="47"/>
                  </a:lnTo>
                  <a:lnTo>
                    <a:pt x="456" y="48"/>
                  </a:lnTo>
                  <a:lnTo>
                    <a:pt x="447" y="50"/>
                  </a:lnTo>
                  <a:lnTo>
                    <a:pt x="434" y="51"/>
                  </a:lnTo>
                  <a:lnTo>
                    <a:pt x="421" y="51"/>
                  </a:lnTo>
                  <a:lnTo>
                    <a:pt x="412" y="53"/>
                  </a:lnTo>
                  <a:lnTo>
                    <a:pt x="399" y="53"/>
                  </a:lnTo>
                  <a:lnTo>
                    <a:pt x="390" y="53"/>
                  </a:lnTo>
                  <a:lnTo>
                    <a:pt x="377" y="54"/>
                  </a:lnTo>
                  <a:lnTo>
                    <a:pt x="368" y="54"/>
                  </a:lnTo>
                  <a:lnTo>
                    <a:pt x="359" y="54"/>
                  </a:lnTo>
                  <a:lnTo>
                    <a:pt x="346" y="54"/>
                  </a:lnTo>
                  <a:lnTo>
                    <a:pt x="337" y="54"/>
                  </a:lnTo>
                  <a:lnTo>
                    <a:pt x="323" y="54"/>
                  </a:lnTo>
                  <a:lnTo>
                    <a:pt x="310" y="54"/>
                  </a:lnTo>
                  <a:lnTo>
                    <a:pt x="292" y="54"/>
                  </a:lnTo>
                  <a:lnTo>
                    <a:pt x="284" y="54"/>
                  </a:lnTo>
                  <a:lnTo>
                    <a:pt x="266" y="54"/>
                  </a:lnTo>
                  <a:lnTo>
                    <a:pt x="253" y="54"/>
                  </a:lnTo>
                  <a:lnTo>
                    <a:pt x="235" y="54"/>
                  </a:lnTo>
                  <a:lnTo>
                    <a:pt x="222" y="54"/>
                  </a:lnTo>
                  <a:lnTo>
                    <a:pt x="204" y="54"/>
                  </a:lnTo>
                  <a:lnTo>
                    <a:pt x="191" y="54"/>
                  </a:lnTo>
                  <a:lnTo>
                    <a:pt x="173" y="54"/>
                  </a:lnTo>
                  <a:lnTo>
                    <a:pt x="160" y="54"/>
                  </a:lnTo>
                  <a:lnTo>
                    <a:pt x="142" y="53"/>
                  </a:lnTo>
                  <a:lnTo>
                    <a:pt x="129" y="53"/>
                  </a:lnTo>
                  <a:lnTo>
                    <a:pt x="111" y="51"/>
                  </a:lnTo>
                  <a:lnTo>
                    <a:pt x="98" y="51"/>
                  </a:lnTo>
                  <a:lnTo>
                    <a:pt x="84" y="51"/>
                  </a:lnTo>
                  <a:lnTo>
                    <a:pt x="71" y="50"/>
                  </a:lnTo>
                  <a:lnTo>
                    <a:pt x="62" y="48"/>
                  </a:lnTo>
                  <a:lnTo>
                    <a:pt x="49" y="48"/>
                  </a:lnTo>
                  <a:lnTo>
                    <a:pt x="40" y="47"/>
                  </a:lnTo>
                  <a:lnTo>
                    <a:pt x="31" y="45"/>
                  </a:lnTo>
                  <a:lnTo>
                    <a:pt x="22" y="45"/>
                  </a:lnTo>
                  <a:lnTo>
                    <a:pt x="14" y="44"/>
                  </a:lnTo>
                  <a:lnTo>
                    <a:pt x="5" y="41"/>
                  </a:lnTo>
                  <a:lnTo>
                    <a:pt x="0" y="38"/>
                  </a:lnTo>
                  <a:lnTo>
                    <a:pt x="14" y="34"/>
                  </a:lnTo>
                  <a:lnTo>
                    <a:pt x="27" y="33"/>
                  </a:lnTo>
                  <a:lnTo>
                    <a:pt x="40" y="30"/>
                  </a:lnTo>
                  <a:lnTo>
                    <a:pt x="53" y="28"/>
                  </a:lnTo>
                  <a:lnTo>
                    <a:pt x="67" y="27"/>
                  </a:lnTo>
                  <a:lnTo>
                    <a:pt x="80" y="25"/>
                  </a:lnTo>
                  <a:lnTo>
                    <a:pt x="93" y="25"/>
                  </a:lnTo>
                  <a:lnTo>
                    <a:pt x="107" y="24"/>
                  </a:lnTo>
                  <a:lnTo>
                    <a:pt x="124" y="23"/>
                  </a:lnTo>
                  <a:lnTo>
                    <a:pt x="138" y="21"/>
                  </a:lnTo>
                  <a:lnTo>
                    <a:pt x="151" y="20"/>
                  </a:lnTo>
                  <a:lnTo>
                    <a:pt x="169" y="20"/>
                  </a:lnTo>
                  <a:lnTo>
                    <a:pt x="182" y="18"/>
                  </a:lnTo>
                  <a:lnTo>
                    <a:pt x="195" y="18"/>
                  </a:lnTo>
                  <a:lnTo>
                    <a:pt x="213" y="17"/>
                  </a:lnTo>
                  <a:lnTo>
                    <a:pt x="226" y="17"/>
                  </a:lnTo>
                  <a:lnTo>
                    <a:pt x="244" y="17"/>
                  </a:lnTo>
                  <a:lnTo>
                    <a:pt x="257" y="16"/>
                  </a:lnTo>
                  <a:lnTo>
                    <a:pt x="270" y="16"/>
                  </a:lnTo>
                  <a:lnTo>
                    <a:pt x="288" y="16"/>
                  </a:lnTo>
                  <a:lnTo>
                    <a:pt x="301" y="14"/>
                  </a:lnTo>
                  <a:lnTo>
                    <a:pt x="315" y="14"/>
                  </a:lnTo>
                  <a:lnTo>
                    <a:pt x="328" y="13"/>
                  </a:lnTo>
                  <a:lnTo>
                    <a:pt x="346" y="13"/>
                  </a:lnTo>
                  <a:lnTo>
                    <a:pt x="354" y="13"/>
                  </a:lnTo>
                  <a:lnTo>
                    <a:pt x="368" y="11"/>
                  </a:lnTo>
                  <a:lnTo>
                    <a:pt x="381" y="10"/>
                  </a:lnTo>
                  <a:lnTo>
                    <a:pt x="394" y="10"/>
                  </a:lnTo>
                  <a:lnTo>
                    <a:pt x="408" y="8"/>
                  </a:lnTo>
                  <a:lnTo>
                    <a:pt x="416" y="7"/>
                  </a:lnTo>
                  <a:lnTo>
                    <a:pt x="430" y="7"/>
                  </a:lnTo>
                  <a:lnTo>
                    <a:pt x="443" y="6"/>
                  </a:lnTo>
                  <a:lnTo>
                    <a:pt x="447" y="4"/>
                  </a:lnTo>
                  <a:lnTo>
                    <a:pt x="456" y="3"/>
                  </a:lnTo>
                  <a:lnTo>
                    <a:pt x="465" y="1"/>
                  </a:lnTo>
                  <a:lnTo>
                    <a:pt x="474" y="1"/>
                  </a:lnTo>
                  <a:lnTo>
                    <a:pt x="483" y="0"/>
                  </a:lnTo>
                  <a:lnTo>
                    <a:pt x="492" y="0"/>
                  </a:lnTo>
                  <a:lnTo>
                    <a:pt x="496" y="0"/>
                  </a:lnTo>
                  <a:lnTo>
                    <a:pt x="505" y="0"/>
                  </a:lnTo>
                  <a:lnTo>
                    <a:pt x="505"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9" name="Freeform 91"/>
            <p:cNvSpPr>
              <a:spLocks/>
            </p:cNvSpPr>
            <p:nvPr/>
          </p:nvSpPr>
          <p:spPr bwMode="auto">
            <a:xfrm>
              <a:off x="2824" y="3451"/>
              <a:ext cx="222" cy="130"/>
            </a:xfrm>
            <a:custGeom>
              <a:avLst/>
              <a:gdLst>
                <a:gd name="T0" fmla="*/ 217 w 222"/>
                <a:gd name="T1" fmla="*/ 115 h 130"/>
                <a:gd name="T2" fmla="*/ 208 w 222"/>
                <a:gd name="T3" fmla="*/ 120 h 130"/>
                <a:gd name="T4" fmla="*/ 195 w 222"/>
                <a:gd name="T5" fmla="*/ 126 h 130"/>
                <a:gd name="T6" fmla="*/ 168 w 222"/>
                <a:gd name="T7" fmla="*/ 130 h 130"/>
                <a:gd name="T8" fmla="*/ 137 w 222"/>
                <a:gd name="T9" fmla="*/ 129 h 130"/>
                <a:gd name="T10" fmla="*/ 111 w 222"/>
                <a:gd name="T11" fmla="*/ 124 h 130"/>
                <a:gd name="T12" fmla="*/ 80 w 222"/>
                <a:gd name="T13" fmla="*/ 116 h 130"/>
                <a:gd name="T14" fmla="*/ 58 w 222"/>
                <a:gd name="T15" fmla="*/ 107 h 130"/>
                <a:gd name="T16" fmla="*/ 40 w 222"/>
                <a:gd name="T17" fmla="*/ 97 h 130"/>
                <a:gd name="T18" fmla="*/ 36 w 222"/>
                <a:gd name="T19" fmla="*/ 87 h 130"/>
                <a:gd name="T20" fmla="*/ 27 w 222"/>
                <a:gd name="T21" fmla="*/ 80 h 130"/>
                <a:gd name="T22" fmla="*/ 22 w 222"/>
                <a:gd name="T23" fmla="*/ 73 h 130"/>
                <a:gd name="T24" fmla="*/ 18 w 222"/>
                <a:gd name="T25" fmla="*/ 66 h 130"/>
                <a:gd name="T26" fmla="*/ 14 w 222"/>
                <a:gd name="T27" fmla="*/ 59 h 130"/>
                <a:gd name="T28" fmla="*/ 9 w 222"/>
                <a:gd name="T29" fmla="*/ 52 h 130"/>
                <a:gd name="T30" fmla="*/ 5 w 222"/>
                <a:gd name="T31" fmla="*/ 45 h 130"/>
                <a:gd name="T32" fmla="*/ 0 w 222"/>
                <a:gd name="T33" fmla="*/ 37 h 130"/>
                <a:gd name="T34" fmla="*/ 0 w 222"/>
                <a:gd name="T35" fmla="*/ 30 h 130"/>
                <a:gd name="T36" fmla="*/ 0 w 222"/>
                <a:gd name="T37" fmla="*/ 23 h 130"/>
                <a:gd name="T38" fmla="*/ 0 w 222"/>
                <a:gd name="T39" fmla="*/ 17 h 130"/>
                <a:gd name="T40" fmla="*/ 0 w 222"/>
                <a:gd name="T41" fmla="*/ 12 h 130"/>
                <a:gd name="T42" fmla="*/ 9 w 222"/>
                <a:gd name="T43" fmla="*/ 6 h 130"/>
                <a:gd name="T44" fmla="*/ 18 w 222"/>
                <a:gd name="T45" fmla="*/ 2 h 130"/>
                <a:gd name="T46" fmla="*/ 36 w 222"/>
                <a:gd name="T47" fmla="*/ 2 h 130"/>
                <a:gd name="T48" fmla="*/ 53 w 222"/>
                <a:gd name="T49" fmla="*/ 7 h 130"/>
                <a:gd name="T50" fmla="*/ 67 w 222"/>
                <a:gd name="T51" fmla="*/ 13 h 130"/>
                <a:gd name="T52" fmla="*/ 80 w 222"/>
                <a:gd name="T53" fmla="*/ 19 h 130"/>
                <a:gd name="T54" fmla="*/ 89 w 222"/>
                <a:gd name="T55" fmla="*/ 26 h 130"/>
                <a:gd name="T56" fmla="*/ 98 w 222"/>
                <a:gd name="T57" fmla="*/ 32 h 130"/>
                <a:gd name="T58" fmla="*/ 111 w 222"/>
                <a:gd name="T59" fmla="*/ 39 h 130"/>
                <a:gd name="T60" fmla="*/ 120 w 222"/>
                <a:gd name="T61" fmla="*/ 46 h 130"/>
                <a:gd name="T62" fmla="*/ 129 w 222"/>
                <a:gd name="T63" fmla="*/ 53 h 130"/>
                <a:gd name="T64" fmla="*/ 133 w 222"/>
                <a:gd name="T65" fmla="*/ 59 h 130"/>
                <a:gd name="T66" fmla="*/ 142 w 222"/>
                <a:gd name="T67" fmla="*/ 66 h 130"/>
                <a:gd name="T68" fmla="*/ 151 w 222"/>
                <a:gd name="T69" fmla="*/ 72 h 130"/>
                <a:gd name="T70" fmla="*/ 160 w 222"/>
                <a:gd name="T71" fmla="*/ 79 h 130"/>
                <a:gd name="T72" fmla="*/ 168 w 222"/>
                <a:gd name="T73" fmla="*/ 85 h 130"/>
                <a:gd name="T74" fmla="*/ 182 w 222"/>
                <a:gd name="T75" fmla="*/ 92 h 130"/>
                <a:gd name="T76" fmla="*/ 204 w 222"/>
                <a:gd name="T77" fmla="*/ 100 h 130"/>
                <a:gd name="T78" fmla="*/ 217 w 222"/>
                <a:gd name="T79" fmla="*/ 109 h 130"/>
                <a:gd name="T80" fmla="*/ 222 w 222"/>
                <a:gd name="T81" fmla="*/ 112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2" h="130">
                  <a:moveTo>
                    <a:pt x="222" y="112"/>
                  </a:moveTo>
                  <a:lnTo>
                    <a:pt x="217" y="115"/>
                  </a:lnTo>
                  <a:lnTo>
                    <a:pt x="213" y="117"/>
                  </a:lnTo>
                  <a:lnTo>
                    <a:pt x="208" y="120"/>
                  </a:lnTo>
                  <a:lnTo>
                    <a:pt x="204" y="123"/>
                  </a:lnTo>
                  <a:lnTo>
                    <a:pt x="195" y="126"/>
                  </a:lnTo>
                  <a:lnTo>
                    <a:pt x="182" y="129"/>
                  </a:lnTo>
                  <a:lnTo>
                    <a:pt x="168" y="130"/>
                  </a:lnTo>
                  <a:lnTo>
                    <a:pt x="155" y="130"/>
                  </a:lnTo>
                  <a:lnTo>
                    <a:pt x="137" y="129"/>
                  </a:lnTo>
                  <a:lnTo>
                    <a:pt x="129" y="127"/>
                  </a:lnTo>
                  <a:lnTo>
                    <a:pt x="111" y="124"/>
                  </a:lnTo>
                  <a:lnTo>
                    <a:pt x="98" y="120"/>
                  </a:lnTo>
                  <a:lnTo>
                    <a:pt x="80" y="116"/>
                  </a:lnTo>
                  <a:lnTo>
                    <a:pt x="71" y="113"/>
                  </a:lnTo>
                  <a:lnTo>
                    <a:pt x="58" y="107"/>
                  </a:lnTo>
                  <a:lnTo>
                    <a:pt x="49" y="102"/>
                  </a:lnTo>
                  <a:lnTo>
                    <a:pt x="40" y="97"/>
                  </a:lnTo>
                  <a:lnTo>
                    <a:pt x="40" y="93"/>
                  </a:lnTo>
                  <a:lnTo>
                    <a:pt x="36" y="87"/>
                  </a:lnTo>
                  <a:lnTo>
                    <a:pt x="31" y="83"/>
                  </a:lnTo>
                  <a:lnTo>
                    <a:pt x="27" y="80"/>
                  </a:lnTo>
                  <a:lnTo>
                    <a:pt x="27" y="76"/>
                  </a:lnTo>
                  <a:lnTo>
                    <a:pt x="22" y="73"/>
                  </a:lnTo>
                  <a:lnTo>
                    <a:pt x="18" y="70"/>
                  </a:lnTo>
                  <a:lnTo>
                    <a:pt x="18" y="66"/>
                  </a:lnTo>
                  <a:lnTo>
                    <a:pt x="14" y="63"/>
                  </a:lnTo>
                  <a:lnTo>
                    <a:pt x="14" y="59"/>
                  </a:lnTo>
                  <a:lnTo>
                    <a:pt x="9" y="56"/>
                  </a:lnTo>
                  <a:lnTo>
                    <a:pt x="9" y="52"/>
                  </a:lnTo>
                  <a:lnTo>
                    <a:pt x="5" y="49"/>
                  </a:lnTo>
                  <a:lnTo>
                    <a:pt x="5" y="45"/>
                  </a:lnTo>
                  <a:lnTo>
                    <a:pt x="5" y="42"/>
                  </a:lnTo>
                  <a:lnTo>
                    <a:pt x="0" y="37"/>
                  </a:lnTo>
                  <a:lnTo>
                    <a:pt x="0" y="33"/>
                  </a:lnTo>
                  <a:lnTo>
                    <a:pt x="0" y="30"/>
                  </a:lnTo>
                  <a:lnTo>
                    <a:pt x="0" y="27"/>
                  </a:lnTo>
                  <a:lnTo>
                    <a:pt x="0" y="23"/>
                  </a:lnTo>
                  <a:lnTo>
                    <a:pt x="0" y="20"/>
                  </a:lnTo>
                  <a:lnTo>
                    <a:pt x="0" y="17"/>
                  </a:lnTo>
                  <a:lnTo>
                    <a:pt x="0" y="15"/>
                  </a:lnTo>
                  <a:lnTo>
                    <a:pt x="0" y="12"/>
                  </a:lnTo>
                  <a:lnTo>
                    <a:pt x="5" y="9"/>
                  </a:lnTo>
                  <a:lnTo>
                    <a:pt x="9" y="6"/>
                  </a:lnTo>
                  <a:lnTo>
                    <a:pt x="14" y="5"/>
                  </a:lnTo>
                  <a:lnTo>
                    <a:pt x="18" y="2"/>
                  </a:lnTo>
                  <a:lnTo>
                    <a:pt x="31" y="0"/>
                  </a:lnTo>
                  <a:lnTo>
                    <a:pt x="36" y="2"/>
                  </a:lnTo>
                  <a:lnTo>
                    <a:pt x="45" y="5"/>
                  </a:lnTo>
                  <a:lnTo>
                    <a:pt x="53" y="7"/>
                  </a:lnTo>
                  <a:lnTo>
                    <a:pt x="58" y="10"/>
                  </a:lnTo>
                  <a:lnTo>
                    <a:pt x="67" y="13"/>
                  </a:lnTo>
                  <a:lnTo>
                    <a:pt x="71" y="16"/>
                  </a:lnTo>
                  <a:lnTo>
                    <a:pt x="80" y="19"/>
                  </a:lnTo>
                  <a:lnTo>
                    <a:pt x="84" y="23"/>
                  </a:lnTo>
                  <a:lnTo>
                    <a:pt x="89" y="26"/>
                  </a:lnTo>
                  <a:lnTo>
                    <a:pt x="93" y="29"/>
                  </a:lnTo>
                  <a:lnTo>
                    <a:pt x="98" y="32"/>
                  </a:lnTo>
                  <a:lnTo>
                    <a:pt x="107" y="36"/>
                  </a:lnTo>
                  <a:lnTo>
                    <a:pt x="111" y="39"/>
                  </a:lnTo>
                  <a:lnTo>
                    <a:pt x="115" y="43"/>
                  </a:lnTo>
                  <a:lnTo>
                    <a:pt x="120" y="46"/>
                  </a:lnTo>
                  <a:lnTo>
                    <a:pt x="124" y="50"/>
                  </a:lnTo>
                  <a:lnTo>
                    <a:pt x="129" y="53"/>
                  </a:lnTo>
                  <a:lnTo>
                    <a:pt x="129" y="56"/>
                  </a:lnTo>
                  <a:lnTo>
                    <a:pt x="133" y="59"/>
                  </a:lnTo>
                  <a:lnTo>
                    <a:pt x="137" y="63"/>
                  </a:lnTo>
                  <a:lnTo>
                    <a:pt x="142" y="66"/>
                  </a:lnTo>
                  <a:lnTo>
                    <a:pt x="146" y="69"/>
                  </a:lnTo>
                  <a:lnTo>
                    <a:pt x="151" y="72"/>
                  </a:lnTo>
                  <a:lnTo>
                    <a:pt x="155" y="76"/>
                  </a:lnTo>
                  <a:lnTo>
                    <a:pt x="160" y="79"/>
                  </a:lnTo>
                  <a:lnTo>
                    <a:pt x="164" y="82"/>
                  </a:lnTo>
                  <a:lnTo>
                    <a:pt x="168" y="85"/>
                  </a:lnTo>
                  <a:lnTo>
                    <a:pt x="173" y="87"/>
                  </a:lnTo>
                  <a:lnTo>
                    <a:pt x="182" y="92"/>
                  </a:lnTo>
                  <a:lnTo>
                    <a:pt x="195" y="97"/>
                  </a:lnTo>
                  <a:lnTo>
                    <a:pt x="204" y="100"/>
                  </a:lnTo>
                  <a:lnTo>
                    <a:pt x="213" y="105"/>
                  </a:lnTo>
                  <a:lnTo>
                    <a:pt x="217" y="109"/>
                  </a:lnTo>
                  <a:lnTo>
                    <a:pt x="222" y="112"/>
                  </a:lnTo>
                  <a:lnTo>
                    <a:pt x="222" y="112"/>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0" name="Freeform 92"/>
            <p:cNvSpPr>
              <a:spLocks/>
            </p:cNvSpPr>
            <p:nvPr/>
          </p:nvSpPr>
          <p:spPr bwMode="auto">
            <a:xfrm>
              <a:off x="2023" y="3487"/>
              <a:ext cx="284" cy="93"/>
            </a:xfrm>
            <a:custGeom>
              <a:avLst/>
              <a:gdLst>
                <a:gd name="T0" fmla="*/ 279 w 284"/>
                <a:gd name="T1" fmla="*/ 23 h 93"/>
                <a:gd name="T2" fmla="*/ 266 w 284"/>
                <a:gd name="T3" fmla="*/ 30 h 93"/>
                <a:gd name="T4" fmla="*/ 248 w 284"/>
                <a:gd name="T5" fmla="*/ 36 h 93"/>
                <a:gd name="T6" fmla="*/ 226 w 284"/>
                <a:gd name="T7" fmla="*/ 41 h 93"/>
                <a:gd name="T8" fmla="*/ 204 w 284"/>
                <a:gd name="T9" fmla="*/ 46 h 93"/>
                <a:gd name="T10" fmla="*/ 177 w 284"/>
                <a:gd name="T11" fmla="*/ 51 h 93"/>
                <a:gd name="T12" fmla="*/ 155 w 284"/>
                <a:gd name="T13" fmla="*/ 57 h 93"/>
                <a:gd name="T14" fmla="*/ 142 w 284"/>
                <a:gd name="T15" fmla="*/ 66 h 93"/>
                <a:gd name="T16" fmla="*/ 129 w 284"/>
                <a:gd name="T17" fmla="*/ 76 h 93"/>
                <a:gd name="T18" fmla="*/ 107 w 284"/>
                <a:gd name="T19" fmla="*/ 84 h 93"/>
                <a:gd name="T20" fmla="*/ 80 w 284"/>
                <a:gd name="T21" fmla="*/ 90 h 93"/>
                <a:gd name="T22" fmla="*/ 62 w 284"/>
                <a:gd name="T23" fmla="*/ 93 h 93"/>
                <a:gd name="T24" fmla="*/ 45 w 284"/>
                <a:gd name="T25" fmla="*/ 93 h 93"/>
                <a:gd name="T26" fmla="*/ 27 w 284"/>
                <a:gd name="T27" fmla="*/ 90 h 93"/>
                <a:gd name="T28" fmla="*/ 14 w 284"/>
                <a:gd name="T29" fmla="*/ 86 h 93"/>
                <a:gd name="T30" fmla="*/ 5 w 284"/>
                <a:gd name="T31" fmla="*/ 80 h 93"/>
                <a:gd name="T32" fmla="*/ 0 w 284"/>
                <a:gd name="T33" fmla="*/ 71 h 93"/>
                <a:gd name="T34" fmla="*/ 0 w 284"/>
                <a:gd name="T35" fmla="*/ 63 h 93"/>
                <a:gd name="T36" fmla="*/ 5 w 284"/>
                <a:gd name="T37" fmla="*/ 57 h 93"/>
                <a:gd name="T38" fmla="*/ 18 w 284"/>
                <a:gd name="T39" fmla="*/ 50 h 93"/>
                <a:gd name="T40" fmla="*/ 40 w 284"/>
                <a:gd name="T41" fmla="*/ 39 h 93"/>
                <a:gd name="T42" fmla="*/ 67 w 284"/>
                <a:gd name="T43" fmla="*/ 29 h 93"/>
                <a:gd name="T44" fmla="*/ 98 w 284"/>
                <a:gd name="T45" fmla="*/ 20 h 93"/>
                <a:gd name="T46" fmla="*/ 124 w 284"/>
                <a:gd name="T47" fmla="*/ 11 h 93"/>
                <a:gd name="T48" fmla="*/ 146 w 284"/>
                <a:gd name="T49" fmla="*/ 6 h 93"/>
                <a:gd name="T50" fmla="*/ 164 w 284"/>
                <a:gd name="T51" fmla="*/ 1 h 93"/>
                <a:gd name="T52" fmla="*/ 186 w 284"/>
                <a:gd name="T53" fmla="*/ 0 h 93"/>
                <a:gd name="T54" fmla="*/ 204 w 284"/>
                <a:gd name="T55" fmla="*/ 0 h 93"/>
                <a:gd name="T56" fmla="*/ 226 w 284"/>
                <a:gd name="T57" fmla="*/ 1 h 93"/>
                <a:gd name="T58" fmla="*/ 244 w 284"/>
                <a:gd name="T59" fmla="*/ 4 h 93"/>
                <a:gd name="T60" fmla="*/ 261 w 284"/>
                <a:gd name="T61" fmla="*/ 9 h 93"/>
                <a:gd name="T62" fmla="*/ 275 w 284"/>
                <a:gd name="T63" fmla="*/ 14 h 93"/>
                <a:gd name="T64" fmla="*/ 284 w 284"/>
                <a:gd name="T65" fmla="*/ 1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4" h="93">
                  <a:moveTo>
                    <a:pt x="284" y="19"/>
                  </a:moveTo>
                  <a:lnTo>
                    <a:pt x="279" y="23"/>
                  </a:lnTo>
                  <a:lnTo>
                    <a:pt x="275" y="27"/>
                  </a:lnTo>
                  <a:lnTo>
                    <a:pt x="266" y="30"/>
                  </a:lnTo>
                  <a:lnTo>
                    <a:pt x="261" y="33"/>
                  </a:lnTo>
                  <a:lnTo>
                    <a:pt x="248" y="36"/>
                  </a:lnTo>
                  <a:lnTo>
                    <a:pt x="239" y="39"/>
                  </a:lnTo>
                  <a:lnTo>
                    <a:pt x="226" y="41"/>
                  </a:lnTo>
                  <a:lnTo>
                    <a:pt x="217" y="44"/>
                  </a:lnTo>
                  <a:lnTo>
                    <a:pt x="204" y="46"/>
                  </a:lnTo>
                  <a:lnTo>
                    <a:pt x="191" y="49"/>
                  </a:lnTo>
                  <a:lnTo>
                    <a:pt x="177" y="51"/>
                  </a:lnTo>
                  <a:lnTo>
                    <a:pt x="168" y="54"/>
                  </a:lnTo>
                  <a:lnTo>
                    <a:pt x="155" y="57"/>
                  </a:lnTo>
                  <a:lnTo>
                    <a:pt x="151" y="60"/>
                  </a:lnTo>
                  <a:lnTo>
                    <a:pt x="142" y="66"/>
                  </a:lnTo>
                  <a:lnTo>
                    <a:pt x="137" y="70"/>
                  </a:lnTo>
                  <a:lnTo>
                    <a:pt x="129" y="76"/>
                  </a:lnTo>
                  <a:lnTo>
                    <a:pt x="120" y="80"/>
                  </a:lnTo>
                  <a:lnTo>
                    <a:pt x="107" y="84"/>
                  </a:lnTo>
                  <a:lnTo>
                    <a:pt x="89" y="90"/>
                  </a:lnTo>
                  <a:lnTo>
                    <a:pt x="80" y="90"/>
                  </a:lnTo>
                  <a:lnTo>
                    <a:pt x="71" y="91"/>
                  </a:lnTo>
                  <a:lnTo>
                    <a:pt x="62" y="93"/>
                  </a:lnTo>
                  <a:lnTo>
                    <a:pt x="53" y="93"/>
                  </a:lnTo>
                  <a:lnTo>
                    <a:pt x="45" y="93"/>
                  </a:lnTo>
                  <a:lnTo>
                    <a:pt x="36" y="91"/>
                  </a:lnTo>
                  <a:lnTo>
                    <a:pt x="27" y="90"/>
                  </a:lnTo>
                  <a:lnTo>
                    <a:pt x="22" y="88"/>
                  </a:lnTo>
                  <a:lnTo>
                    <a:pt x="14" y="86"/>
                  </a:lnTo>
                  <a:lnTo>
                    <a:pt x="9" y="83"/>
                  </a:lnTo>
                  <a:lnTo>
                    <a:pt x="5" y="80"/>
                  </a:lnTo>
                  <a:lnTo>
                    <a:pt x="5" y="77"/>
                  </a:lnTo>
                  <a:lnTo>
                    <a:pt x="0" y="71"/>
                  </a:lnTo>
                  <a:lnTo>
                    <a:pt x="0" y="66"/>
                  </a:lnTo>
                  <a:lnTo>
                    <a:pt x="0" y="63"/>
                  </a:lnTo>
                  <a:lnTo>
                    <a:pt x="5" y="60"/>
                  </a:lnTo>
                  <a:lnTo>
                    <a:pt x="5" y="57"/>
                  </a:lnTo>
                  <a:lnTo>
                    <a:pt x="9" y="54"/>
                  </a:lnTo>
                  <a:lnTo>
                    <a:pt x="18" y="50"/>
                  </a:lnTo>
                  <a:lnTo>
                    <a:pt x="31" y="44"/>
                  </a:lnTo>
                  <a:lnTo>
                    <a:pt x="40" y="39"/>
                  </a:lnTo>
                  <a:lnTo>
                    <a:pt x="53" y="34"/>
                  </a:lnTo>
                  <a:lnTo>
                    <a:pt x="67" y="29"/>
                  </a:lnTo>
                  <a:lnTo>
                    <a:pt x="84" y="24"/>
                  </a:lnTo>
                  <a:lnTo>
                    <a:pt x="98" y="20"/>
                  </a:lnTo>
                  <a:lnTo>
                    <a:pt x="111" y="16"/>
                  </a:lnTo>
                  <a:lnTo>
                    <a:pt x="124" y="11"/>
                  </a:lnTo>
                  <a:lnTo>
                    <a:pt x="137" y="9"/>
                  </a:lnTo>
                  <a:lnTo>
                    <a:pt x="146" y="6"/>
                  </a:lnTo>
                  <a:lnTo>
                    <a:pt x="155" y="3"/>
                  </a:lnTo>
                  <a:lnTo>
                    <a:pt x="164" y="1"/>
                  </a:lnTo>
                  <a:lnTo>
                    <a:pt x="173" y="0"/>
                  </a:lnTo>
                  <a:lnTo>
                    <a:pt x="186" y="0"/>
                  </a:lnTo>
                  <a:lnTo>
                    <a:pt x="195" y="0"/>
                  </a:lnTo>
                  <a:lnTo>
                    <a:pt x="204" y="0"/>
                  </a:lnTo>
                  <a:lnTo>
                    <a:pt x="217" y="0"/>
                  </a:lnTo>
                  <a:lnTo>
                    <a:pt x="226" y="1"/>
                  </a:lnTo>
                  <a:lnTo>
                    <a:pt x="235" y="3"/>
                  </a:lnTo>
                  <a:lnTo>
                    <a:pt x="244" y="4"/>
                  </a:lnTo>
                  <a:lnTo>
                    <a:pt x="253" y="7"/>
                  </a:lnTo>
                  <a:lnTo>
                    <a:pt x="261" y="9"/>
                  </a:lnTo>
                  <a:lnTo>
                    <a:pt x="270" y="11"/>
                  </a:lnTo>
                  <a:lnTo>
                    <a:pt x="275" y="14"/>
                  </a:lnTo>
                  <a:lnTo>
                    <a:pt x="284" y="19"/>
                  </a:lnTo>
                  <a:lnTo>
                    <a:pt x="284" y="19"/>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1" name="Freeform 93"/>
            <p:cNvSpPr>
              <a:spLocks/>
            </p:cNvSpPr>
            <p:nvPr/>
          </p:nvSpPr>
          <p:spPr bwMode="auto">
            <a:xfrm>
              <a:off x="1913" y="3477"/>
              <a:ext cx="442" cy="117"/>
            </a:xfrm>
            <a:custGeom>
              <a:avLst/>
              <a:gdLst>
                <a:gd name="T0" fmla="*/ 442 w 442"/>
                <a:gd name="T1" fmla="*/ 94 h 117"/>
                <a:gd name="T2" fmla="*/ 433 w 442"/>
                <a:gd name="T3" fmla="*/ 91 h 117"/>
                <a:gd name="T4" fmla="*/ 416 w 442"/>
                <a:gd name="T5" fmla="*/ 86 h 117"/>
                <a:gd name="T6" fmla="*/ 398 w 442"/>
                <a:gd name="T7" fmla="*/ 77 h 117"/>
                <a:gd name="T8" fmla="*/ 371 w 442"/>
                <a:gd name="T9" fmla="*/ 69 h 117"/>
                <a:gd name="T10" fmla="*/ 340 w 442"/>
                <a:gd name="T11" fmla="*/ 57 h 117"/>
                <a:gd name="T12" fmla="*/ 314 w 442"/>
                <a:gd name="T13" fmla="*/ 50 h 117"/>
                <a:gd name="T14" fmla="*/ 296 w 442"/>
                <a:gd name="T15" fmla="*/ 44 h 117"/>
                <a:gd name="T16" fmla="*/ 274 w 442"/>
                <a:gd name="T17" fmla="*/ 39 h 117"/>
                <a:gd name="T18" fmla="*/ 256 w 442"/>
                <a:gd name="T19" fmla="*/ 34 h 117"/>
                <a:gd name="T20" fmla="*/ 234 w 442"/>
                <a:gd name="T21" fmla="*/ 30 h 117"/>
                <a:gd name="T22" fmla="*/ 212 w 442"/>
                <a:gd name="T23" fmla="*/ 26 h 117"/>
                <a:gd name="T24" fmla="*/ 190 w 442"/>
                <a:gd name="T25" fmla="*/ 23 h 117"/>
                <a:gd name="T26" fmla="*/ 172 w 442"/>
                <a:gd name="T27" fmla="*/ 19 h 117"/>
                <a:gd name="T28" fmla="*/ 150 w 442"/>
                <a:gd name="T29" fmla="*/ 16 h 117"/>
                <a:gd name="T30" fmla="*/ 132 w 442"/>
                <a:gd name="T31" fmla="*/ 13 h 117"/>
                <a:gd name="T32" fmla="*/ 115 w 442"/>
                <a:gd name="T33" fmla="*/ 10 h 117"/>
                <a:gd name="T34" fmla="*/ 97 w 442"/>
                <a:gd name="T35" fmla="*/ 7 h 117"/>
                <a:gd name="T36" fmla="*/ 75 w 442"/>
                <a:gd name="T37" fmla="*/ 4 h 117"/>
                <a:gd name="T38" fmla="*/ 53 w 442"/>
                <a:gd name="T39" fmla="*/ 1 h 117"/>
                <a:gd name="T40" fmla="*/ 31 w 442"/>
                <a:gd name="T41" fmla="*/ 0 h 117"/>
                <a:gd name="T42" fmla="*/ 0 w 442"/>
                <a:gd name="T43" fmla="*/ 17 h 117"/>
                <a:gd name="T44" fmla="*/ 13 w 442"/>
                <a:gd name="T45" fmla="*/ 19 h 117"/>
                <a:gd name="T46" fmla="*/ 26 w 442"/>
                <a:gd name="T47" fmla="*/ 20 h 117"/>
                <a:gd name="T48" fmla="*/ 48 w 442"/>
                <a:gd name="T49" fmla="*/ 24 h 117"/>
                <a:gd name="T50" fmla="*/ 70 w 442"/>
                <a:gd name="T51" fmla="*/ 29 h 117"/>
                <a:gd name="T52" fmla="*/ 97 w 442"/>
                <a:gd name="T53" fmla="*/ 33 h 117"/>
                <a:gd name="T54" fmla="*/ 119 w 442"/>
                <a:gd name="T55" fmla="*/ 39 h 117"/>
                <a:gd name="T56" fmla="*/ 146 w 442"/>
                <a:gd name="T57" fmla="*/ 46 h 117"/>
                <a:gd name="T58" fmla="*/ 168 w 442"/>
                <a:gd name="T59" fmla="*/ 54 h 117"/>
                <a:gd name="T60" fmla="*/ 194 w 442"/>
                <a:gd name="T61" fmla="*/ 64 h 117"/>
                <a:gd name="T62" fmla="*/ 203 w 442"/>
                <a:gd name="T63" fmla="*/ 70 h 117"/>
                <a:gd name="T64" fmla="*/ 217 w 442"/>
                <a:gd name="T65" fmla="*/ 76 h 117"/>
                <a:gd name="T66" fmla="*/ 230 w 442"/>
                <a:gd name="T67" fmla="*/ 81 h 117"/>
                <a:gd name="T68" fmla="*/ 243 w 442"/>
                <a:gd name="T69" fmla="*/ 89 h 117"/>
                <a:gd name="T70" fmla="*/ 265 w 442"/>
                <a:gd name="T71" fmla="*/ 98 h 117"/>
                <a:gd name="T72" fmla="*/ 283 w 442"/>
                <a:gd name="T73" fmla="*/ 107 h 117"/>
                <a:gd name="T74" fmla="*/ 296 w 442"/>
                <a:gd name="T75" fmla="*/ 114 h 117"/>
                <a:gd name="T76" fmla="*/ 301 w 442"/>
                <a:gd name="T77" fmla="*/ 117 h 117"/>
                <a:gd name="T78" fmla="*/ 442 w 442"/>
                <a:gd name="T79" fmla="*/ 9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42" h="117">
                  <a:moveTo>
                    <a:pt x="442" y="96"/>
                  </a:moveTo>
                  <a:lnTo>
                    <a:pt x="442" y="94"/>
                  </a:lnTo>
                  <a:lnTo>
                    <a:pt x="438" y="94"/>
                  </a:lnTo>
                  <a:lnTo>
                    <a:pt x="433" y="91"/>
                  </a:lnTo>
                  <a:lnTo>
                    <a:pt x="425" y="89"/>
                  </a:lnTo>
                  <a:lnTo>
                    <a:pt x="416" y="86"/>
                  </a:lnTo>
                  <a:lnTo>
                    <a:pt x="407" y="81"/>
                  </a:lnTo>
                  <a:lnTo>
                    <a:pt x="398" y="77"/>
                  </a:lnTo>
                  <a:lnTo>
                    <a:pt x="385" y="73"/>
                  </a:lnTo>
                  <a:lnTo>
                    <a:pt x="371" y="69"/>
                  </a:lnTo>
                  <a:lnTo>
                    <a:pt x="358" y="63"/>
                  </a:lnTo>
                  <a:lnTo>
                    <a:pt x="340" y="57"/>
                  </a:lnTo>
                  <a:lnTo>
                    <a:pt x="323" y="53"/>
                  </a:lnTo>
                  <a:lnTo>
                    <a:pt x="314" y="50"/>
                  </a:lnTo>
                  <a:lnTo>
                    <a:pt x="305" y="47"/>
                  </a:lnTo>
                  <a:lnTo>
                    <a:pt x="296" y="44"/>
                  </a:lnTo>
                  <a:lnTo>
                    <a:pt x="287" y="43"/>
                  </a:lnTo>
                  <a:lnTo>
                    <a:pt x="274" y="39"/>
                  </a:lnTo>
                  <a:lnTo>
                    <a:pt x="265" y="37"/>
                  </a:lnTo>
                  <a:lnTo>
                    <a:pt x="256" y="34"/>
                  </a:lnTo>
                  <a:lnTo>
                    <a:pt x="243" y="33"/>
                  </a:lnTo>
                  <a:lnTo>
                    <a:pt x="234" y="30"/>
                  </a:lnTo>
                  <a:lnTo>
                    <a:pt x="221" y="29"/>
                  </a:lnTo>
                  <a:lnTo>
                    <a:pt x="212" y="26"/>
                  </a:lnTo>
                  <a:lnTo>
                    <a:pt x="203" y="24"/>
                  </a:lnTo>
                  <a:lnTo>
                    <a:pt x="190" y="23"/>
                  </a:lnTo>
                  <a:lnTo>
                    <a:pt x="181" y="20"/>
                  </a:lnTo>
                  <a:lnTo>
                    <a:pt x="172" y="19"/>
                  </a:lnTo>
                  <a:lnTo>
                    <a:pt x="159" y="17"/>
                  </a:lnTo>
                  <a:lnTo>
                    <a:pt x="150" y="16"/>
                  </a:lnTo>
                  <a:lnTo>
                    <a:pt x="141" y="14"/>
                  </a:lnTo>
                  <a:lnTo>
                    <a:pt x="132" y="13"/>
                  </a:lnTo>
                  <a:lnTo>
                    <a:pt x="124" y="11"/>
                  </a:lnTo>
                  <a:lnTo>
                    <a:pt x="115" y="10"/>
                  </a:lnTo>
                  <a:lnTo>
                    <a:pt x="106" y="9"/>
                  </a:lnTo>
                  <a:lnTo>
                    <a:pt x="97" y="7"/>
                  </a:lnTo>
                  <a:lnTo>
                    <a:pt x="93" y="7"/>
                  </a:lnTo>
                  <a:lnTo>
                    <a:pt x="75" y="4"/>
                  </a:lnTo>
                  <a:lnTo>
                    <a:pt x="62" y="3"/>
                  </a:lnTo>
                  <a:lnTo>
                    <a:pt x="53" y="1"/>
                  </a:lnTo>
                  <a:lnTo>
                    <a:pt x="44" y="1"/>
                  </a:lnTo>
                  <a:lnTo>
                    <a:pt x="31" y="0"/>
                  </a:lnTo>
                  <a:lnTo>
                    <a:pt x="26" y="0"/>
                  </a:lnTo>
                  <a:lnTo>
                    <a:pt x="0" y="17"/>
                  </a:lnTo>
                  <a:lnTo>
                    <a:pt x="0" y="17"/>
                  </a:lnTo>
                  <a:lnTo>
                    <a:pt x="13" y="19"/>
                  </a:lnTo>
                  <a:lnTo>
                    <a:pt x="17" y="20"/>
                  </a:lnTo>
                  <a:lnTo>
                    <a:pt x="26" y="20"/>
                  </a:lnTo>
                  <a:lnTo>
                    <a:pt x="35" y="23"/>
                  </a:lnTo>
                  <a:lnTo>
                    <a:pt x="48" y="24"/>
                  </a:lnTo>
                  <a:lnTo>
                    <a:pt x="57" y="26"/>
                  </a:lnTo>
                  <a:lnTo>
                    <a:pt x="70" y="29"/>
                  </a:lnTo>
                  <a:lnTo>
                    <a:pt x="84" y="30"/>
                  </a:lnTo>
                  <a:lnTo>
                    <a:pt x="97" y="33"/>
                  </a:lnTo>
                  <a:lnTo>
                    <a:pt x="106" y="36"/>
                  </a:lnTo>
                  <a:lnTo>
                    <a:pt x="119" y="39"/>
                  </a:lnTo>
                  <a:lnTo>
                    <a:pt x="132" y="43"/>
                  </a:lnTo>
                  <a:lnTo>
                    <a:pt x="146" y="46"/>
                  </a:lnTo>
                  <a:lnTo>
                    <a:pt x="155" y="50"/>
                  </a:lnTo>
                  <a:lnTo>
                    <a:pt x="168" y="54"/>
                  </a:lnTo>
                  <a:lnTo>
                    <a:pt x="177" y="59"/>
                  </a:lnTo>
                  <a:lnTo>
                    <a:pt x="194" y="64"/>
                  </a:lnTo>
                  <a:lnTo>
                    <a:pt x="199" y="67"/>
                  </a:lnTo>
                  <a:lnTo>
                    <a:pt x="203" y="70"/>
                  </a:lnTo>
                  <a:lnTo>
                    <a:pt x="212" y="73"/>
                  </a:lnTo>
                  <a:lnTo>
                    <a:pt x="217" y="76"/>
                  </a:lnTo>
                  <a:lnTo>
                    <a:pt x="221" y="79"/>
                  </a:lnTo>
                  <a:lnTo>
                    <a:pt x="230" y="81"/>
                  </a:lnTo>
                  <a:lnTo>
                    <a:pt x="234" y="86"/>
                  </a:lnTo>
                  <a:lnTo>
                    <a:pt x="243" y="89"/>
                  </a:lnTo>
                  <a:lnTo>
                    <a:pt x="252" y="93"/>
                  </a:lnTo>
                  <a:lnTo>
                    <a:pt x="265" y="98"/>
                  </a:lnTo>
                  <a:lnTo>
                    <a:pt x="270" y="103"/>
                  </a:lnTo>
                  <a:lnTo>
                    <a:pt x="283" y="107"/>
                  </a:lnTo>
                  <a:lnTo>
                    <a:pt x="287" y="111"/>
                  </a:lnTo>
                  <a:lnTo>
                    <a:pt x="296" y="114"/>
                  </a:lnTo>
                  <a:lnTo>
                    <a:pt x="296" y="116"/>
                  </a:lnTo>
                  <a:lnTo>
                    <a:pt x="301" y="117"/>
                  </a:lnTo>
                  <a:lnTo>
                    <a:pt x="442" y="96"/>
                  </a:lnTo>
                  <a:lnTo>
                    <a:pt x="442" y="96"/>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5" name="Freeform 97"/>
            <p:cNvSpPr>
              <a:spLocks/>
            </p:cNvSpPr>
            <p:nvPr/>
          </p:nvSpPr>
          <p:spPr bwMode="auto">
            <a:xfrm>
              <a:off x="1328" y="3524"/>
              <a:ext cx="571" cy="56"/>
            </a:xfrm>
            <a:custGeom>
              <a:avLst/>
              <a:gdLst>
                <a:gd name="T0" fmla="*/ 523 w 571"/>
                <a:gd name="T1" fmla="*/ 3 h 56"/>
                <a:gd name="T2" fmla="*/ 540 w 571"/>
                <a:gd name="T3" fmla="*/ 6 h 56"/>
                <a:gd name="T4" fmla="*/ 563 w 571"/>
                <a:gd name="T5" fmla="*/ 13 h 56"/>
                <a:gd name="T6" fmla="*/ 571 w 571"/>
                <a:gd name="T7" fmla="*/ 22 h 56"/>
                <a:gd name="T8" fmla="*/ 558 w 571"/>
                <a:gd name="T9" fmla="*/ 30 h 56"/>
                <a:gd name="T10" fmla="*/ 540 w 571"/>
                <a:gd name="T11" fmla="*/ 36 h 56"/>
                <a:gd name="T12" fmla="*/ 523 w 571"/>
                <a:gd name="T13" fmla="*/ 40 h 56"/>
                <a:gd name="T14" fmla="*/ 501 w 571"/>
                <a:gd name="T15" fmla="*/ 43 h 56"/>
                <a:gd name="T16" fmla="*/ 483 w 571"/>
                <a:gd name="T17" fmla="*/ 47 h 56"/>
                <a:gd name="T18" fmla="*/ 461 w 571"/>
                <a:gd name="T19" fmla="*/ 49 h 56"/>
                <a:gd name="T20" fmla="*/ 439 w 571"/>
                <a:gd name="T21" fmla="*/ 51 h 56"/>
                <a:gd name="T22" fmla="*/ 416 w 571"/>
                <a:gd name="T23" fmla="*/ 53 h 56"/>
                <a:gd name="T24" fmla="*/ 394 w 571"/>
                <a:gd name="T25" fmla="*/ 54 h 56"/>
                <a:gd name="T26" fmla="*/ 372 w 571"/>
                <a:gd name="T27" fmla="*/ 54 h 56"/>
                <a:gd name="T28" fmla="*/ 350 w 571"/>
                <a:gd name="T29" fmla="*/ 54 h 56"/>
                <a:gd name="T30" fmla="*/ 324 w 571"/>
                <a:gd name="T31" fmla="*/ 54 h 56"/>
                <a:gd name="T32" fmla="*/ 297 w 571"/>
                <a:gd name="T33" fmla="*/ 56 h 56"/>
                <a:gd name="T34" fmla="*/ 266 w 571"/>
                <a:gd name="T35" fmla="*/ 56 h 56"/>
                <a:gd name="T36" fmla="*/ 239 w 571"/>
                <a:gd name="T37" fmla="*/ 56 h 56"/>
                <a:gd name="T38" fmla="*/ 208 w 571"/>
                <a:gd name="T39" fmla="*/ 56 h 56"/>
                <a:gd name="T40" fmla="*/ 178 w 571"/>
                <a:gd name="T41" fmla="*/ 56 h 56"/>
                <a:gd name="T42" fmla="*/ 147 w 571"/>
                <a:gd name="T43" fmla="*/ 54 h 56"/>
                <a:gd name="T44" fmla="*/ 116 w 571"/>
                <a:gd name="T45" fmla="*/ 53 h 56"/>
                <a:gd name="T46" fmla="*/ 89 w 571"/>
                <a:gd name="T47" fmla="*/ 53 h 56"/>
                <a:gd name="T48" fmla="*/ 62 w 571"/>
                <a:gd name="T49" fmla="*/ 51 h 56"/>
                <a:gd name="T50" fmla="*/ 40 w 571"/>
                <a:gd name="T51" fmla="*/ 49 h 56"/>
                <a:gd name="T52" fmla="*/ 23 w 571"/>
                <a:gd name="T53" fmla="*/ 47 h 56"/>
                <a:gd name="T54" fmla="*/ 5 w 571"/>
                <a:gd name="T55" fmla="*/ 43 h 56"/>
                <a:gd name="T56" fmla="*/ 14 w 571"/>
                <a:gd name="T57" fmla="*/ 36 h 56"/>
                <a:gd name="T58" fmla="*/ 40 w 571"/>
                <a:gd name="T59" fmla="*/ 33 h 56"/>
                <a:gd name="T60" fmla="*/ 67 w 571"/>
                <a:gd name="T61" fmla="*/ 29 h 56"/>
                <a:gd name="T62" fmla="*/ 93 w 571"/>
                <a:gd name="T63" fmla="*/ 27 h 56"/>
                <a:gd name="T64" fmla="*/ 124 w 571"/>
                <a:gd name="T65" fmla="*/ 24 h 56"/>
                <a:gd name="T66" fmla="*/ 155 w 571"/>
                <a:gd name="T67" fmla="*/ 22 h 56"/>
                <a:gd name="T68" fmla="*/ 182 w 571"/>
                <a:gd name="T69" fmla="*/ 20 h 56"/>
                <a:gd name="T70" fmla="*/ 213 w 571"/>
                <a:gd name="T71" fmla="*/ 20 h 56"/>
                <a:gd name="T72" fmla="*/ 244 w 571"/>
                <a:gd name="T73" fmla="*/ 19 h 56"/>
                <a:gd name="T74" fmla="*/ 270 w 571"/>
                <a:gd name="T75" fmla="*/ 17 h 56"/>
                <a:gd name="T76" fmla="*/ 301 w 571"/>
                <a:gd name="T77" fmla="*/ 16 h 56"/>
                <a:gd name="T78" fmla="*/ 332 w 571"/>
                <a:gd name="T79" fmla="*/ 14 h 56"/>
                <a:gd name="T80" fmla="*/ 359 w 571"/>
                <a:gd name="T81" fmla="*/ 13 h 56"/>
                <a:gd name="T82" fmla="*/ 386 w 571"/>
                <a:gd name="T83" fmla="*/ 12 h 56"/>
                <a:gd name="T84" fmla="*/ 408 w 571"/>
                <a:gd name="T85" fmla="*/ 9 h 56"/>
                <a:gd name="T86" fmla="*/ 434 w 571"/>
                <a:gd name="T87" fmla="*/ 7 h 56"/>
                <a:gd name="T88" fmla="*/ 447 w 571"/>
                <a:gd name="T89" fmla="*/ 4 h 56"/>
                <a:gd name="T90" fmla="*/ 465 w 571"/>
                <a:gd name="T91" fmla="*/ 3 h 56"/>
                <a:gd name="T92" fmla="*/ 487 w 571"/>
                <a:gd name="T93" fmla="*/ 2 h 56"/>
                <a:gd name="T94" fmla="*/ 501 w 571"/>
                <a:gd name="T95" fmla="*/ 0 h 56"/>
                <a:gd name="T96" fmla="*/ 509 w 571"/>
                <a:gd name="T97" fmla="*/ 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71" h="56">
                  <a:moveTo>
                    <a:pt x="509" y="2"/>
                  </a:moveTo>
                  <a:lnTo>
                    <a:pt x="523" y="3"/>
                  </a:lnTo>
                  <a:lnTo>
                    <a:pt x="532" y="4"/>
                  </a:lnTo>
                  <a:lnTo>
                    <a:pt x="540" y="6"/>
                  </a:lnTo>
                  <a:lnTo>
                    <a:pt x="549" y="9"/>
                  </a:lnTo>
                  <a:lnTo>
                    <a:pt x="563" y="13"/>
                  </a:lnTo>
                  <a:lnTo>
                    <a:pt x="571" y="17"/>
                  </a:lnTo>
                  <a:lnTo>
                    <a:pt x="571" y="22"/>
                  </a:lnTo>
                  <a:lnTo>
                    <a:pt x="567" y="26"/>
                  </a:lnTo>
                  <a:lnTo>
                    <a:pt x="558" y="30"/>
                  </a:lnTo>
                  <a:lnTo>
                    <a:pt x="549" y="34"/>
                  </a:lnTo>
                  <a:lnTo>
                    <a:pt x="540" y="36"/>
                  </a:lnTo>
                  <a:lnTo>
                    <a:pt x="532" y="39"/>
                  </a:lnTo>
                  <a:lnTo>
                    <a:pt x="523" y="40"/>
                  </a:lnTo>
                  <a:lnTo>
                    <a:pt x="514" y="42"/>
                  </a:lnTo>
                  <a:lnTo>
                    <a:pt x="501" y="43"/>
                  </a:lnTo>
                  <a:lnTo>
                    <a:pt x="492" y="46"/>
                  </a:lnTo>
                  <a:lnTo>
                    <a:pt x="483" y="47"/>
                  </a:lnTo>
                  <a:lnTo>
                    <a:pt x="474" y="49"/>
                  </a:lnTo>
                  <a:lnTo>
                    <a:pt x="461" y="49"/>
                  </a:lnTo>
                  <a:lnTo>
                    <a:pt x="447" y="50"/>
                  </a:lnTo>
                  <a:lnTo>
                    <a:pt x="439" y="51"/>
                  </a:lnTo>
                  <a:lnTo>
                    <a:pt x="425" y="53"/>
                  </a:lnTo>
                  <a:lnTo>
                    <a:pt x="416" y="53"/>
                  </a:lnTo>
                  <a:lnTo>
                    <a:pt x="403" y="53"/>
                  </a:lnTo>
                  <a:lnTo>
                    <a:pt x="394" y="54"/>
                  </a:lnTo>
                  <a:lnTo>
                    <a:pt x="381" y="54"/>
                  </a:lnTo>
                  <a:lnTo>
                    <a:pt x="372" y="54"/>
                  </a:lnTo>
                  <a:lnTo>
                    <a:pt x="363" y="54"/>
                  </a:lnTo>
                  <a:lnTo>
                    <a:pt x="350" y="54"/>
                  </a:lnTo>
                  <a:lnTo>
                    <a:pt x="337" y="54"/>
                  </a:lnTo>
                  <a:lnTo>
                    <a:pt x="324" y="54"/>
                  </a:lnTo>
                  <a:lnTo>
                    <a:pt x="310" y="56"/>
                  </a:lnTo>
                  <a:lnTo>
                    <a:pt x="297" y="56"/>
                  </a:lnTo>
                  <a:lnTo>
                    <a:pt x="284" y="56"/>
                  </a:lnTo>
                  <a:lnTo>
                    <a:pt x="266" y="56"/>
                  </a:lnTo>
                  <a:lnTo>
                    <a:pt x="253" y="56"/>
                  </a:lnTo>
                  <a:lnTo>
                    <a:pt x="239" y="56"/>
                  </a:lnTo>
                  <a:lnTo>
                    <a:pt x="222" y="56"/>
                  </a:lnTo>
                  <a:lnTo>
                    <a:pt x="208" y="56"/>
                  </a:lnTo>
                  <a:lnTo>
                    <a:pt x="191" y="56"/>
                  </a:lnTo>
                  <a:lnTo>
                    <a:pt x="178" y="56"/>
                  </a:lnTo>
                  <a:lnTo>
                    <a:pt x="160" y="56"/>
                  </a:lnTo>
                  <a:lnTo>
                    <a:pt x="147" y="54"/>
                  </a:lnTo>
                  <a:lnTo>
                    <a:pt x="129" y="54"/>
                  </a:lnTo>
                  <a:lnTo>
                    <a:pt x="116" y="53"/>
                  </a:lnTo>
                  <a:lnTo>
                    <a:pt x="102" y="53"/>
                  </a:lnTo>
                  <a:lnTo>
                    <a:pt x="89" y="53"/>
                  </a:lnTo>
                  <a:lnTo>
                    <a:pt x="76" y="51"/>
                  </a:lnTo>
                  <a:lnTo>
                    <a:pt x="62" y="51"/>
                  </a:lnTo>
                  <a:lnTo>
                    <a:pt x="54" y="50"/>
                  </a:lnTo>
                  <a:lnTo>
                    <a:pt x="40" y="49"/>
                  </a:lnTo>
                  <a:lnTo>
                    <a:pt x="31" y="47"/>
                  </a:lnTo>
                  <a:lnTo>
                    <a:pt x="23" y="47"/>
                  </a:lnTo>
                  <a:lnTo>
                    <a:pt x="18" y="46"/>
                  </a:lnTo>
                  <a:lnTo>
                    <a:pt x="5" y="43"/>
                  </a:lnTo>
                  <a:lnTo>
                    <a:pt x="0" y="40"/>
                  </a:lnTo>
                  <a:lnTo>
                    <a:pt x="14" y="36"/>
                  </a:lnTo>
                  <a:lnTo>
                    <a:pt x="27" y="34"/>
                  </a:lnTo>
                  <a:lnTo>
                    <a:pt x="40" y="33"/>
                  </a:lnTo>
                  <a:lnTo>
                    <a:pt x="54" y="30"/>
                  </a:lnTo>
                  <a:lnTo>
                    <a:pt x="67" y="29"/>
                  </a:lnTo>
                  <a:lnTo>
                    <a:pt x="80" y="27"/>
                  </a:lnTo>
                  <a:lnTo>
                    <a:pt x="93" y="27"/>
                  </a:lnTo>
                  <a:lnTo>
                    <a:pt x="111" y="26"/>
                  </a:lnTo>
                  <a:lnTo>
                    <a:pt x="124" y="24"/>
                  </a:lnTo>
                  <a:lnTo>
                    <a:pt x="138" y="23"/>
                  </a:lnTo>
                  <a:lnTo>
                    <a:pt x="155" y="22"/>
                  </a:lnTo>
                  <a:lnTo>
                    <a:pt x="169" y="22"/>
                  </a:lnTo>
                  <a:lnTo>
                    <a:pt x="182" y="20"/>
                  </a:lnTo>
                  <a:lnTo>
                    <a:pt x="200" y="20"/>
                  </a:lnTo>
                  <a:lnTo>
                    <a:pt x="213" y="20"/>
                  </a:lnTo>
                  <a:lnTo>
                    <a:pt x="231" y="20"/>
                  </a:lnTo>
                  <a:lnTo>
                    <a:pt x="244" y="19"/>
                  </a:lnTo>
                  <a:lnTo>
                    <a:pt x="257" y="17"/>
                  </a:lnTo>
                  <a:lnTo>
                    <a:pt x="270" y="17"/>
                  </a:lnTo>
                  <a:lnTo>
                    <a:pt x="288" y="17"/>
                  </a:lnTo>
                  <a:lnTo>
                    <a:pt x="301" y="16"/>
                  </a:lnTo>
                  <a:lnTo>
                    <a:pt x="319" y="16"/>
                  </a:lnTo>
                  <a:lnTo>
                    <a:pt x="332" y="14"/>
                  </a:lnTo>
                  <a:lnTo>
                    <a:pt x="346" y="14"/>
                  </a:lnTo>
                  <a:lnTo>
                    <a:pt x="359" y="13"/>
                  </a:lnTo>
                  <a:lnTo>
                    <a:pt x="372" y="13"/>
                  </a:lnTo>
                  <a:lnTo>
                    <a:pt x="386" y="12"/>
                  </a:lnTo>
                  <a:lnTo>
                    <a:pt x="399" y="10"/>
                  </a:lnTo>
                  <a:lnTo>
                    <a:pt x="408" y="9"/>
                  </a:lnTo>
                  <a:lnTo>
                    <a:pt x="421" y="9"/>
                  </a:lnTo>
                  <a:lnTo>
                    <a:pt x="434" y="7"/>
                  </a:lnTo>
                  <a:lnTo>
                    <a:pt x="443" y="6"/>
                  </a:lnTo>
                  <a:lnTo>
                    <a:pt x="447" y="4"/>
                  </a:lnTo>
                  <a:lnTo>
                    <a:pt x="456" y="4"/>
                  </a:lnTo>
                  <a:lnTo>
                    <a:pt x="465" y="3"/>
                  </a:lnTo>
                  <a:lnTo>
                    <a:pt x="478" y="3"/>
                  </a:lnTo>
                  <a:lnTo>
                    <a:pt x="487" y="2"/>
                  </a:lnTo>
                  <a:lnTo>
                    <a:pt x="496" y="2"/>
                  </a:lnTo>
                  <a:lnTo>
                    <a:pt x="501" y="0"/>
                  </a:lnTo>
                  <a:lnTo>
                    <a:pt x="509" y="2"/>
                  </a:lnTo>
                  <a:lnTo>
                    <a:pt x="509" y="2"/>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0" name="Freeform 102"/>
            <p:cNvSpPr>
              <a:spLocks/>
            </p:cNvSpPr>
            <p:nvPr/>
          </p:nvSpPr>
          <p:spPr bwMode="auto">
            <a:xfrm>
              <a:off x="811" y="3526"/>
              <a:ext cx="482" cy="68"/>
            </a:xfrm>
            <a:custGeom>
              <a:avLst/>
              <a:gdLst>
                <a:gd name="T0" fmla="*/ 0 w 482"/>
                <a:gd name="T1" fmla="*/ 67 h 68"/>
                <a:gd name="T2" fmla="*/ 4 w 482"/>
                <a:gd name="T3" fmla="*/ 64 h 68"/>
                <a:gd name="T4" fmla="*/ 13 w 482"/>
                <a:gd name="T5" fmla="*/ 57 h 68"/>
                <a:gd name="T6" fmla="*/ 26 w 482"/>
                <a:gd name="T7" fmla="*/ 49 h 68"/>
                <a:gd name="T8" fmla="*/ 44 w 482"/>
                <a:gd name="T9" fmla="*/ 40 h 68"/>
                <a:gd name="T10" fmla="*/ 71 w 482"/>
                <a:gd name="T11" fmla="*/ 31 h 68"/>
                <a:gd name="T12" fmla="*/ 93 w 482"/>
                <a:gd name="T13" fmla="*/ 24 h 68"/>
                <a:gd name="T14" fmla="*/ 110 w 482"/>
                <a:gd name="T15" fmla="*/ 18 h 68"/>
                <a:gd name="T16" fmla="*/ 128 w 482"/>
                <a:gd name="T17" fmla="*/ 14 h 68"/>
                <a:gd name="T18" fmla="*/ 150 w 482"/>
                <a:gd name="T19" fmla="*/ 10 h 68"/>
                <a:gd name="T20" fmla="*/ 172 w 482"/>
                <a:gd name="T21" fmla="*/ 7 h 68"/>
                <a:gd name="T22" fmla="*/ 194 w 482"/>
                <a:gd name="T23" fmla="*/ 2 h 68"/>
                <a:gd name="T24" fmla="*/ 221 w 482"/>
                <a:gd name="T25" fmla="*/ 1 h 68"/>
                <a:gd name="T26" fmla="*/ 248 w 482"/>
                <a:gd name="T27" fmla="*/ 0 h 68"/>
                <a:gd name="T28" fmla="*/ 274 w 482"/>
                <a:gd name="T29" fmla="*/ 0 h 68"/>
                <a:gd name="T30" fmla="*/ 301 w 482"/>
                <a:gd name="T31" fmla="*/ 0 h 68"/>
                <a:gd name="T32" fmla="*/ 327 w 482"/>
                <a:gd name="T33" fmla="*/ 0 h 68"/>
                <a:gd name="T34" fmla="*/ 354 w 482"/>
                <a:gd name="T35" fmla="*/ 1 h 68"/>
                <a:gd name="T36" fmla="*/ 376 w 482"/>
                <a:gd name="T37" fmla="*/ 1 h 68"/>
                <a:gd name="T38" fmla="*/ 398 w 482"/>
                <a:gd name="T39" fmla="*/ 2 h 68"/>
                <a:gd name="T40" fmla="*/ 420 w 482"/>
                <a:gd name="T41" fmla="*/ 5 h 68"/>
                <a:gd name="T42" fmla="*/ 438 w 482"/>
                <a:gd name="T43" fmla="*/ 7 h 68"/>
                <a:gd name="T44" fmla="*/ 460 w 482"/>
                <a:gd name="T45" fmla="*/ 8 h 68"/>
                <a:gd name="T46" fmla="*/ 478 w 482"/>
                <a:gd name="T47" fmla="*/ 11 h 68"/>
                <a:gd name="T48" fmla="*/ 460 w 482"/>
                <a:gd name="T49" fmla="*/ 21 h 68"/>
                <a:gd name="T50" fmla="*/ 451 w 482"/>
                <a:gd name="T51" fmla="*/ 20 h 68"/>
                <a:gd name="T52" fmla="*/ 438 w 482"/>
                <a:gd name="T53" fmla="*/ 20 h 68"/>
                <a:gd name="T54" fmla="*/ 416 w 482"/>
                <a:gd name="T55" fmla="*/ 18 h 68"/>
                <a:gd name="T56" fmla="*/ 389 w 482"/>
                <a:gd name="T57" fmla="*/ 17 h 68"/>
                <a:gd name="T58" fmla="*/ 354 w 482"/>
                <a:gd name="T59" fmla="*/ 15 h 68"/>
                <a:gd name="T60" fmla="*/ 318 w 482"/>
                <a:gd name="T61" fmla="*/ 17 h 68"/>
                <a:gd name="T62" fmla="*/ 287 w 482"/>
                <a:gd name="T63" fmla="*/ 20 h 68"/>
                <a:gd name="T64" fmla="*/ 256 w 482"/>
                <a:gd name="T65" fmla="*/ 25 h 68"/>
                <a:gd name="T66" fmla="*/ 225 w 482"/>
                <a:gd name="T67" fmla="*/ 32 h 68"/>
                <a:gd name="T68" fmla="*/ 203 w 482"/>
                <a:gd name="T69" fmla="*/ 40 h 68"/>
                <a:gd name="T70" fmla="*/ 186 w 482"/>
                <a:gd name="T71" fmla="*/ 47 h 68"/>
                <a:gd name="T72" fmla="*/ 172 w 482"/>
                <a:gd name="T73" fmla="*/ 54 h 68"/>
                <a:gd name="T74" fmla="*/ 163 w 482"/>
                <a:gd name="T75" fmla="*/ 59 h 68"/>
                <a:gd name="T76" fmla="*/ 155 w 482"/>
                <a:gd name="T77" fmla="*/ 64 h 68"/>
                <a:gd name="T78" fmla="*/ 150 w 482"/>
                <a:gd name="T79" fmla="*/ 68 h 68"/>
                <a:gd name="T80" fmla="*/ 0 w 482"/>
                <a:gd name="T81" fmla="*/ 6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82" h="68">
                  <a:moveTo>
                    <a:pt x="0" y="68"/>
                  </a:moveTo>
                  <a:lnTo>
                    <a:pt x="0" y="67"/>
                  </a:lnTo>
                  <a:lnTo>
                    <a:pt x="4" y="65"/>
                  </a:lnTo>
                  <a:lnTo>
                    <a:pt x="4" y="64"/>
                  </a:lnTo>
                  <a:lnTo>
                    <a:pt x="9" y="61"/>
                  </a:lnTo>
                  <a:lnTo>
                    <a:pt x="13" y="57"/>
                  </a:lnTo>
                  <a:lnTo>
                    <a:pt x="17" y="54"/>
                  </a:lnTo>
                  <a:lnTo>
                    <a:pt x="26" y="49"/>
                  </a:lnTo>
                  <a:lnTo>
                    <a:pt x="35" y="45"/>
                  </a:lnTo>
                  <a:lnTo>
                    <a:pt x="44" y="40"/>
                  </a:lnTo>
                  <a:lnTo>
                    <a:pt x="57" y="35"/>
                  </a:lnTo>
                  <a:lnTo>
                    <a:pt x="71" y="31"/>
                  </a:lnTo>
                  <a:lnTo>
                    <a:pt x="84" y="25"/>
                  </a:lnTo>
                  <a:lnTo>
                    <a:pt x="93" y="24"/>
                  </a:lnTo>
                  <a:lnTo>
                    <a:pt x="97" y="21"/>
                  </a:lnTo>
                  <a:lnTo>
                    <a:pt x="110" y="18"/>
                  </a:lnTo>
                  <a:lnTo>
                    <a:pt x="119" y="17"/>
                  </a:lnTo>
                  <a:lnTo>
                    <a:pt x="128" y="14"/>
                  </a:lnTo>
                  <a:lnTo>
                    <a:pt x="137" y="12"/>
                  </a:lnTo>
                  <a:lnTo>
                    <a:pt x="150" y="10"/>
                  </a:lnTo>
                  <a:lnTo>
                    <a:pt x="163" y="8"/>
                  </a:lnTo>
                  <a:lnTo>
                    <a:pt x="172" y="7"/>
                  </a:lnTo>
                  <a:lnTo>
                    <a:pt x="186" y="5"/>
                  </a:lnTo>
                  <a:lnTo>
                    <a:pt x="194" y="2"/>
                  </a:lnTo>
                  <a:lnTo>
                    <a:pt x="208" y="2"/>
                  </a:lnTo>
                  <a:lnTo>
                    <a:pt x="221" y="1"/>
                  </a:lnTo>
                  <a:lnTo>
                    <a:pt x="234" y="0"/>
                  </a:lnTo>
                  <a:lnTo>
                    <a:pt x="248" y="0"/>
                  </a:lnTo>
                  <a:lnTo>
                    <a:pt x="261" y="0"/>
                  </a:lnTo>
                  <a:lnTo>
                    <a:pt x="274" y="0"/>
                  </a:lnTo>
                  <a:lnTo>
                    <a:pt x="287" y="0"/>
                  </a:lnTo>
                  <a:lnTo>
                    <a:pt x="301" y="0"/>
                  </a:lnTo>
                  <a:lnTo>
                    <a:pt x="314" y="0"/>
                  </a:lnTo>
                  <a:lnTo>
                    <a:pt x="327" y="0"/>
                  </a:lnTo>
                  <a:lnTo>
                    <a:pt x="340" y="0"/>
                  </a:lnTo>
                  <a:lnTo>
                    <a:pt x="354" y="1"/>
                  </a:lnTo>
                  <a:lnTo>
                    <a:pt x="367" y="1"/>
                  </a:lnTo>
                  <a:lnTo>
                    <a:pt x="376" y="1"/>
                  </a:lnTo>
                  <a:lnTo>
                    <a:pt x="389" y="2"/>
                  </a:lnTo>
                  <a:lnTo>
                    <a:pt x="398" y="2"/>
                  </a:lnTo>
                  <a:lnTo>
                    <a:pt x="411" y="4"/>
                  </a:lnTo>
                  <a:lnTo>
                    <a:pt x="420" y="5"/>
                  </a:lnTo>
                  <a:lnTo>
                    <a:pt x="429" y="5"/>
                  </a:lnTo>
                  <a:lnTo>
                    <a:pt x="438" y="7"/>
                  </a:lnTo>
                  <a:lnTo>
                    <a:pt x="447" y="7"/>
                  </a:lnTo>
                  <a:lnTo>
                    <a:pt x="460" y="8"/>
                  </a:lnTo>
                  <a:lnTo>
                    <a:pt x="473" y="10"/>
                  </a:lnTo>
                  <a:lnTo>
                    <a:pt x="478" y="11"/>
                  </a:lnTo>
                  <a:lnTo>
                    <a:pt x="482" y="11"/>
                  </a:lnTo>
                  <a:lnTo>
                    <a:pt x="460" y="21"/>
                  </a:lnTo>
                  <a:lnTo>
                    <a:pt x="456" y="21"/>
                  </a:lnTo>
                  <a:lnTo>
                    <a:pt x="451" y="20"/>
                  </a:lnTo>
                  <a:lnTo>
                    <a:pt x="447" y="20"/>
                  </a:lnTo>
                  <a:lnTo>
                    <a:pt x="438" y="20"/>
                  </a:lnTo>
                  <a:lnTo>
                    <a:pt x="429" y="18"/>
                  </a:lnTo>
                  <a:lnTo>
                    <a:pt x="416" y="18"/>
                  </a:lnTo>
                  <a:lnTo>
                    <a:pt x="398" y="17"/>
                  </a:lnTo>
                  <a:lnTo>
                    <a:pt x="389" y="17"/>
                  </a:lnTo>
                  <a:lnTo>
                    <a:pt x="371" y="15"/>
                  </a:lnTo>
                  <a:lnTo>
                    <a:pt x="354" y="15"/>
                  </a:lnTo>
                  <a:lnTo>
                    <a:pt x="336" y="15"/>
                  </a:lnTo>
                  <a:lnTo>
                    <a:pt x="318" y="17"/>
                  </a:lnTo>
                  <a:lnTo>
                    <a:pt x="301" y="18"/>
                  </a:lnTo>
                  <a:lnTo>
                    <a:pt x="287" y="20"/>
                  </a:lnTo>
                  <a:lnTo>
                    <a:pt x="270" y="22"/>
                  </a:lnTo>
                  <a:lnTo>
                    <a:pt x="256" y="25"/>
                  </a:lnTo>
                  <a:lnTo>
                    <a:pt x="239" y="28"/>
                  </a:lnTo>
                  <a:lnTo>
                    <a:pt x="225" y="32"/>
                  </a:lnTo>
                  <a:lnTo>
                    <a:pt x="212" y="37"/>
                  </a:lnTo>
                  <a:lnTo>
                    <a:pt x="203" y="40"/>
                  </a:lnTo>
                  <a:lnTo>
                    <a:pt x="194" y="44"/>
                  </a:lnTo>
                  <a:lnTo>
                    <a:pt x="186" y="47"/>
                  </a:lnTo>
                  <a:lnTo>
                    <a:pt x="177" y="51"/>
                  </a:lnTo>
                  <a:lnTo>
                    <a:pt x="172" y="54"/>
                  </a:lnTo>
                  <a:lnTo>
                    <a:pt x="168" y="57"/>
                  </a:lnTo>
                  <a:lnTo>
                    <a:pt x="163" y="59"/>
                  </a:lnTo>
                  <a:lnTo>
                    <a:pt x="155" y="62"/>
                  </a:lnTo>
                  <a:lnTo>
                    <a:pt x="155" y="64"/>
                  </a:lnTo>
                  <a:lnTo>
                    <a:pt x="150" y="67"/>
                  </a:lnTo>
                  <a:lnTo>
                    <a:pt x="150" y="68"/>
                  </a:lnTo>
                  <a:lnTo>
                    <a:pt x="0" y="68"/>
                  </a:lnTo>
                  <a:lnTo>
                    <a:pt x="0" y="68"/>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2" name="Freeform 24"/>
            <p:cNvSpPr>
              <a:spLocks/>
            </p:cNvSpPr>
            <p:nvPr/>
          </p:nvSpPr>
          <p:spPr bwMode="auto">
            <a:xfrm>
              <a:off x="2475" y="1599"/>
              <a:ext cx="2730" cy="1095"/>
            </a:xfrm>
            <a:custGeom>
              <a:avLst/>
              <a:gdLst>
                <a:gd name="T0" fmla="*/ 1004 w 2730"/>
                <a:gd name="T1" fmla="*/ 273 h 1095"/>
                <a:gd name="T2" fmla="*/ 982 w 2730"/>
                <a:gd name="T3" fmla="*/ 280 h 1095"/>
                <a:gd name="T4" fmla="*/ 951 w 2730"/>
                <a:gd name="T5" fmla="*/ 293 h 1095"/>
                <a:gd name="T6" fmla="*/ 907 w 2730"/>
                <a:gd name="T7" fmla="*/ 308 h 1095"/>
                <a:gd name="T8" fmla="*/ 858 w 2730"/>
                <a:gd name="T9" fmla="*/ 328 h 1095"/>
                <a:gd name="T10" fmla="*/ 801 w 2730"/>
                <a:gd name="T11" fmla="*/ 350 h 1095"/>
                <a:gd name="T12" fmla="*/ 739 w 2730"/>
                <a:gd name="T13" fmla="*/ 374 h 1095"/>
                <a:gd name="T14" fmla="*/ 672 w 2730"/>
                <a:gd name="T15" fmla="*/ 398 h 1095"/>
                <a:gd name="T16" fmla="*/ 602 w 2730"/>
                <a:gd name="T17" fmla="*/ 427 h 1095"/>
                <a:gd name="T18" fmla="*/ 531 w 2730"/>
                <a:gd name="T19" fmla="*/ 454 h 1095"/>
                <a:gd name="T20" fmla="*/ 460 w 2730"/>
                <a:gd name="T21" fmla="*/ 481 h 1095"/>
                <a:gd name="T22" fmla="*/ 389 w 2730"/>
                <a:gd name="T23" fmla="*/ 508 h 1095"/>
                <a:gd name="T24" fmla="*/ 323 w 2730"/>
                <a:gd name="T25" fmla="*/ 535 h 1095"/>
                <a:gd name="T26" fmla="*/ 252 w 2730"/>
                <a:gd name="T27" fmla="*/ 561 h 1095"/>
                <a:gd name="T28" fmla="*/ 194 w 2730"/>
                <a:gd name="T29" fmla="*/ 584 h 1095"/>
                <a:gd name="T30" fmla="*/ 141 w 2730"/>
                <a:gd name="T31" fmla="*/ 607 h 1095"/>
                <a:gd name="T32" fmla="*/ 93 w 2730"/>
                <a:gd name="T33" fmla="*/ 625 h 1095"/>
                <a:gd name="T34" fmla="*/ 53 w 2730"/>
                <a:gd name="T35" fmla="*/ 641 h 1095"/>
                <a:gd name="T36" fmla="*/ 26 w 2730"/>
                <a:gd name="T37" fmla="*/ 654 h 1095"/>
                <a:gd name="T38" fmla="*/ 4 w 2730"/>
                <a:gd name="T39" fmla="*/ 665 h 1095"/>
                <a:gd name="T40" fmla="*/ 4 w 2730"/>
                <a:gd name="T41" fmla="*/ 674 h 1095"/>
                <a:gd name="T42" fmla="*/ 9 w 2730"/>
                <a:gd name="T43" fmla="*/ 684 h 1095"/>
                <a:gd name="T44" fmla="*/ 17 w 2730"/>
                <a:gd name="T45" fmla="*/ 698 h 1095"/>
                <a:gd name="T46" fmla="*/ 26 w 2730"/>
                <a:gd name="T47" fmla="*/ 717 h 1095"/>
                <a:gd name="T48" fmla="*/ 40 w 2730"/>
                <a:gd name="T49" fmla="*/ 738 h 1095"/>
                <a:gd name="T50" fmla="*/ 53 w 2730"/>
                <a:gd name="T51" fmla="*/ 761 h 1095"/>
                <a:gd name="T52" fmla="*/ 66 w 2730"/>
                <a:gd name="T53" fmla="*/ 786 h 1095"/>
                <a:gd name="T54" fmla="*/ 84 w 2730"/>
                <a:gd name="T55" fmla="*/ 814 h 1095"/>
                <a:gd name="T56" fmla="*/ 101 w 2730"/>
                <a:gd name="T57" fmla="*/ 842 h 1095"/>
                <a:gd name="T58" fmla="*/ 119 w 2730"/>
                <a:gd name="T59" fmla="*/ 872 h 1095"/>
                <a:gd name="T60" fmla="*/ 141 w 2730"/>
                <a:gd name="T61" fmla="*/ 901 h 1095"/>
                <a:gd name="T62" fmla="*/ 159 w 2730"/>
                <a:gd name="T63" fmla="*/ 929 h 1095"/>
                <a:gd name="T64" fmla="*/ 177 w 2730"/>
                <a:gd name="T65" fmla="*/ 959 h 1095"/>
                <a:gd name="T66" fmla="*/ 194 w 2730"/>
                <a:gd name="T67" fmla="*/ 985 h 1095"/>
                <a:gd name="T68" fmla="*/ 208 w 2730"/>
                <a:gd name="T69" fmla="*/ 1011 h 1095"/>
                <a:gd name="T70" fmla="*/ 225 w 2730"/>
                <a:gd name="T71" fmla="*/ 1032 h 1095"/>
                <a:gd name="T72" fmla="*/ 239 w 2730"/>
                <a:gd name="T73" fmla="*/ 1052 h 1095"/>
                <a:gd name="T74" fmla="*/ 252 w 2730"/>
                <a:gd name="T75" fmla="*/ 1069 h 1095"/>
                <a:gd name="T76" fmla="*/ 261 w 2730"/>
                <a:gd name="T77" fmla="*/ 1082 h 1095"/>
                <a:gd name="T78" fmla="*/ 274 w 2730"/>
                <a:gd name="T79" fmla="*/ 1093 h 1095"/>
                <a:gd name="T80" fmla="*/ 287 w 2730"/>
                <a:gd name="T81" fmla="*/ 1095 h 1095"/>
                <a:gd name="T82" fmla="*/ 323 w 2730"/>
                <a:gd name="T83" fmla="*/ 1095 h 1095"/>
                <a:gd name="T84" fmla="*/ 389 w 2730"/>
                <a:gd name="T85" fmla="*/ 1093 h 1095"/>
                <a:gd name="T86" fmla="*/ 478 w 2730"/>
                <a:gd name="T87" fmla="*/ 1089 h 1095"/>
                <a:gd name="T88" fmla="*/ 588 w 2730"/>
                <a:gd name="T89" fmla="*/ 1086 h 1095"/>
                <a:gd name="T90" fmla="*/ 717 w 2730"/>
                <a:gd name="T91" fmla="*/ 1080 h 1095"/>
                <a:gd name="T92" fmla="*/ 854 w 2730"/>
                <a:gd name="T93" fmla="*/ 1075 h 1095"/>
                <a:gd name="T94" fmla="*/ 1009 w 2730"/>
                <a:gd name="T95" fmla="*/ 1068 h 1095"/>
                <a:gd name="T96" fmla="*/ 1172 w 2730"/>
                <a:gd name="T97" fmla="*/ 1060 h 1095"/>
                <a:gd name="T98" fmla="*/ 1341 w 2730"/>
                <a:gd name="T99" fmla="*/ 1053 h 1095"/>
                <a:gd name="T100" fmla="*/ 1513 w 2730"/>
                <a:gd name="T101" fmla="*/ 1048 h 1095"/>
                <a:gd name="T102" fmla="*/ 1681 w 2730"/>
                <a:gd name="T103" fmla="*/ 1039 h 1095"/>
                <a:gd name="T104" fmla="*/ 1850 w 2730"/>
                <a:gd name="T105" fmla="*/ 1030 h 1095"/>
                <a:gd name="T106" fmla="*/ 2009 w 2730"/>
                <a:gd name="T107" fmla="*/ 1023 h 1095"/>
                <a:gd name="T108" fmla="*/ 2164 w 2730"/>
                <a:gd name="T109" fmla="*/ 1016 h 1095"/>
                <a:gd name="T110" fmla="*/ 2301 w 2730"/>
                <a:gd name="T111" fmla="*/ 1011 h 1095"/>
                <a:gd name="T112" fmla="*/ 2425 w 2730"/>
                <a:gd name="T113" fmla="*/ 1005 h 1095"/>
                <a:gd name="T114" fmla="*/ 2535 w 2730"/>
                <a:gd name="T115" fmla="*/ 1001 h 1095"/>
                <a:gd name="T116" fmla="*/ 2624 w 2730"/>
                <a:gd name="T117" fmla="*/ 996 h 1095"/>
                <a:gd name="T118" fmla="*/ 2682 w 2730"/>
                <a:gd name="T119" fmla="*/ 993 h 1095"/>
                <a:gd name="T120" fmla="*/ 2721 w 2730"/>
                <a:gd name="T121" fmla="*/ 992 h 1095"/>
                <a:gd name="T122" fmla="*/ 2730 w 2730"/>
                <a:gd name="T123" fmla="*/ 23 h 1095"/>
                <a:gd name="T124" fmla="*/ 1018 w 2730"/>
                <a:gd name="T125" fmla="*/ 269 h 1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095">
                  <a:moveTo>
                    <a:pt x="1018" y="269"/>
                  </a:moveTo>
                  <a:lnTo>
                    <a:pt x="1013" y="269"/>
                  </a:lnTo>
                  <a:lnTo>
                    <a:pt x="1004" y="273"/>
                  </a:lnTo>
                  <a:lnTo>
                    <a:pt x="1000" y="274"/>
                  </a:lnTo>
                  <a:lnTo>
                    <a:pt x="991" y="277"/>
                  </a:lnTo>
                  <a:lnTo>
                    <a:pt x="982" y="280"/>
                  </a:lnTo>
                  <a:lnTo>
                    <a:pt x="973" y="284"/>
                  </a:lnTo>
                  <a:lnTo>
                    <a:pt x="960" y="289"/>
                  </a:lnTo>
                  <a:lnTo>
                    <a:pt x="951" y="293"/>
                  </a:lnTo>
                  <a:lnTo>
                    <a:pt x="933" y="297"/>
                  </a:lnTo>
                  <a:lnTo>
                    <a:pt x="925" y="303"/>
                  </a:lnTo>
                  <a:lnTo>
                    <a:pt x="907" y="308"/>
                  </a:lnTo>
                  <a:lnTo>
                    <a:pt x="894" y="316"/>
                  </a:lnTo>
                  <a:lnTo>
                    <a:pt x="876" y="321"/>
                  </a:lnTo>
                  <a:lnTo>
                    <a:pt x="858" y="328"/>
                  </a:lnTo>
                  <a:lnTo>
                    <a:pt x="841" y="334"/>
                  </a:lnTo>
                  <a:lnTo>
                    <a:pt x="823" y="343"/>
                  </a:lnTo>
                  <a:lnTo>
                    <a:pt x="801" y="350"/>
                  </a:lnTo>
                  <a:lnTo>
                    <a:pt x="783" y="358"/>
                  </a:lnTo>
                  <a:lnTo>
                    <a:pt x="761" y="366"/>
                  </a:lnTo>
                  <a:lnTo>
                    <a:pt x="739" y="374"/>
                  </a:lnTo>
                  <a:lnTo>
                    <a:pt x="717" y="383"/>
                  </a:lnTo>
                  <a:lnTo>
                    <a:pt x="694" y="391"/>
                  </a:lnTo>
                  <a:lnTo>
                    <a:pt x="672" y="398"/>
                  </a:lnTo>
                  <a:lnTo>
                    <a:pt x="650" y="408"/>
                  </a:lnTo>
                  <a:lnTo>
                    <a:pt x="624" y="417"/>
                  </a:lnTo>
                  <a:lnTo>
                    <a:pt x="602" y="427"/>
                  </a:lnTo>
                  <a:lnTo>
                    <a:pt x="579" y="435"/>
                  </a:lnTo>
                  <a:lnTo>
                    <a:pt x="553" y="444"/>
                  </a:lnTo>
                  <a:lnTo>
                    <a:pt x="531" y="454"/>
                  </a:lnTo>
                  <a:lnTo>
                    <a:pt x="509" y="463"/>
                  </a:lnTo>
                  <a:lnTo>
                    <a:pt x="486" y="473"/>
                  </a:lnTo>
                  <a:lnTo>
                    <a:pt x="460" y="481"/>
                  </a:lnTo>
                  <a:lnTo>
                    <a:pt x="438" y="491"/>
                  </a:lnTo>
                  <a:lnTo>
                    <a:pt x="416" y="500"/>
                  </a:lnTo>
                  <a:lnTo>
                    <a:pt x="389" y="508"/>
                  </a:lnTo>
                  <a:lnTo>
                    <a:pt x="367" y="518"/>
                  </a:lnTo>
                  <a:lnTo>
                    <a:pt x="345" y="527"/>
                  </a:lnTo>
                  <a:lnTo>
                    <a:pt x="323" y="535"/>
                  </a:lnTo>
                  <a:lnTo>
                    <a:pt x="296" y="544"/>
                  </a:lnTo>
                  <a:lnTo>
                    <a:pt x="279" y="552"/>
                  </a:lnTo>
                  <a:lnTo>
                    <a:pt x="252" y="561"/>
                  </a:lnTo>
                  <a:lnTo>
                    <a:pt x="234" y="570"/>
                  </a:lnTo>
                  <a:lnTo>
                    <a:pt x="217" y="577"/>
                  </a:lnTo>
                  <a:lnTo>
                    <a:pt x="194" y="584"/>
                  </a:lnTo>
                  <a:lnTo>
                    <a:pt x="177" y="592"/>
                  </a:lnTo>
                  <a:lnTo>
                    <a:pt x="159" y="600"/>
                  </a:lnTo>
                  <a:lnTo>
                    <a:pt x="141" y="607"/>
                  </a:lnTo>
                  <a:lnTo>
                    <a:pt x="124" y="614"/>
                  </a:lnTo>
                  <a:lnTo>
                    <a:pt x="106" y="620"/>
                  </a:lnTo>
                  <a:lnTo>
                    <a:pt x="93" y="625"/>
                  </a:lnTo>
                  <a:lnTo>
                    <a:pt x="79" y="631"/>
                  </a:lnTo>
                  <a:lnTo>
                    <a:pt x="66" y="637"/>
                  </a:lnTo>
                  <a:lnTo>
                    <a:pt x="53" y="641"/>
                  </a:lnTo>
                  <a:lnTo>
                    <a:pt x="44" y="647"/>
                  </a:lnTo>
                  <a:lnTo>
                    <a:pt x="35" y="651"/>
                  </a:lnTo>
                  <a:lnTo>
                    <a:pt x="26" y="654"/>
                  </a:lnTo>
                  <a:lnTo>
                    <a:pt x="17" y="658"/>
                  </a:lnTo>
                  <a:lnTo>
                    <a:pt x="9" y="661"/>
                  </a:lnTo>
                  <a:lnTo>
                    <a:pt x="4" y="665"/>
                  </a:lnTo>
                  <a:lnTo>
                    <a:pt x="0" y="667"/>
                  </a:lnTo>
                  <a:lnTo>
                    <a:pt x="0" y="668"/>
                  </a:lnTo>
                  <a:lnTo>
                    <a:pt x="4" y="674"/>
                  </a:lnTo>
                  <a:lnTo>
                    <a:pt x="4" y="677"/>
                  </a:lnTo>
                  <a:lnTo>
                    <a:pt x="4" y="679"/>
                  </a:lnTo>
                  <a:lnTo>
                    <a:pt x="9" y="684"/>
                  </a:lnTo>
                  <a:lnTo>
                    <a:pt x="9" y="688"/>
                  </a:lnTo>
                  <a:lnTo>
                    <a:pt x="13" y="692"/>
                  </a:lnTo>
                  <a:lnTo>
                    <a:pt x="17" y="698"/>
                  </a:lnTo>
                  <a:lnTo>
                    <a:pt x="17" y="704"/>
                  </a:lnTo>
                  <a:lnTo>
                    <a:pt x="22" y="709"/>
                  </a:lnTo>
                  <a:lnTo>
                    <a:pt x="26" y="717"/>
                  </a:lnTo>
                  <a:lnTo>
                    <a:pt x="31" y="722"/>
                  </a:lnTo>
                  <a:lnTo>
                    <a:pt x="35" y="729"/>
                  </a:lnTo>
                  <a:lnTo>
                    <a:pt x="40" y="738"/>
                  </a:lnTo>
                  <a:lnTo>
                    <a:pt x="44" y="745"/>
                  </a:lnTo>
                  <a:lnTo>
                    <a:pt x="48" y="752"/>
                  </a:lnTo>
                  <a:lnTo>
                    <a:pt x="53" y="761"/>
                  </a:lnTo>
                  <a:lnTo>
                    <a:pt x="57" y="769"/>
                  </a:lnTo>
                  <a:lnTo>
                    <a:pt x="62" y="777"/>
                  </a:lnTo>
                  <a:lnTo>
                    <a:pt x="66" y="786"/>
                  </a:lnTo>
                  <a:lnTo>
                    <a:pt x="75" y="795"/>
                  </a:lnTo>
                  <a:lnTo>
                    <a:pt x="79" y="805"/>
                  </a:lnTo>
                  <a:lnTo>
                    <a:pt x="84" y="814"/>
                  </a:lnTo>
                  <a:lnTo>
                    <a:pt x="88" y="824"/>
                  </a:lnTo>
                  <a:lnTo>
                    <a:pt x="97" y="832"/>
                  </a:lnTo>
                  <a:lnTo>
                    <a:pt x="101" y="842"/>
                  </a:lnTo>
                  <a:lnTo>
                    <a:pt x="106" y="852"/>
                  </a:lnTo>
                  <a:lnTo>
                    <a:pt x="115" y="862"/>
                  </a:lnTo>
                  <a:lnTo>
                    <a:pt x="119" y="872"/>
                  </a:lnTo>
                  <a:lnTo>
                    <a:pt x="128" y="882"/>
                  </a:lnTo>
                  <a:lnTo>
                    <a:pt x="132" y="891"/>
                  </a:lnTo>
                  <a:lnTo>
                    <a:pt x="141" y="901"/>
                  </a:lnTo>
                  <a:lnTo>
                    <a:pt x="146" y="911"/>
                  </a:lnTo>
                  <a:lnTo>
                    <a:pt x="155" y="921"/>
                  </a:lnTo>
                  <a:lnTo>
                    <a:pt x="159" y="929"/>
                  </a:lnTo>
                  <a:lnTo>
                    <a:pt x="163" y="939"/>
                  </a:lnTo>
                  <a:lnTo>
                    <a:pt x="172" y="949"/>
                  </a:lnTo>
                  <a:lnTo>
                    <a:pt x="177" y="959"/>
                  </a:lnTo>
                  <a:lnTo>
                    <a:pt x="181" y="968"/>
                  </a:lnTo>
                  <a:lnTo>
                    <a:pt x="186" y="976"/>
                  </a:lnTo>
                  <a:lnTo>
                    <a:pt x="194" y="985"/>
                  </a:lnTo>
                  <a:lnTo>
                    <a:pt x="199" y="993"/>
                  </a:lnTo>
                  <a:lnTo>
                    <a:pt x="203" y="1002"/>
                  </a:lnTo>
                  <a:lnTo>
                    <a:pt x="208" y="1011"/>
                  </a:lnTo>
                  <a:lnTo>
                    <a:pt x="217" y="1018"/>
                  </a:lnTo>
                  <a:lnTo>
                    <a:pt x="221" y="1026"/>
                  </a:lnTo>
                  <a:lnTo>
                    <a:pt x="225" y="1032"/>
                  </a:lnTo>
                  <a:lnTo>
                    <a:pt x="230" y="1039"/>
                  </a:lnTo>
                  <a:lnTo>
                    <a:pt x="234" y="1046"/>
                  </a:lnTo>
                  <a:lnTo>
                    <a:pt x="239" y="1052"/>
                  </a:lnTo>
                  <a:lnTo>
                    <a:pt x="243" y="1058"/>
                  </a:lnTo>
                  <a:lnTo>
                    <a:pt x="248" y="1063"/>
                  </a:lnTo>
                  <a:lnTo>
                    <a:pt x="252" y="1069"/>
                  </a:lnTo>
                  <a:lnTo>
                    <a:pt x="256" y="1075"/>
                  </a:lnTo>
                  <a:lnTo>
                    <a:pt x="261" y="1078"/>
                  </a:lnTo>
                  <a:lnTo>
                    <a:pt x="261" y="1082"/>
                  </a:lnTo>
                  <a:lnTo>
                    <a:pt x="265" y="1085"/>
                  </a:lnTo>
                  <a:lnTo>
                    <a:pt x="270" y="1089"/>
                  </a:lnTo>
                  <a:lnTo>
                    <a:pt x="274" y="1093"/>
                  </a:lnTo>
                  <a:lnTo>
                    <a:pt x="279" y="1095"/>
                  </a:lnTo>
                  <a:lnTo>
                    <a:pt x="279" y="1095"/>
                  </a:lnTo>
                  <a:lnTo>
                    <a:pt x="287" y="1095"/>
                  </a:lnTo>
                  <a:lnTo>
                    <a:pt x="292" y="1095"/>
                  </a:lnTo>
                  <a:lnTo>
                    <a:pt x="309" y="1095"/>
                  </a:lnTo>
                  <a:lnTo>
                    <a:pt x="323" y="1095"/>
                  </a:lnTo>
                  <a:lnTo>
                    <a:pt x="340" y="1095"/>
                  </a:lnTo>
                  <a:lnTo>
                    <a:pt x="363" y="1093"/>
                  </a:lnTo>
                  <a:lnTo>
                    <a:pt x="389" y="1093"/>
                  </a:lnTo>
                  <a:lnTo>
                    <a:pt x="416" y="1092"/>
                  </a:lnTo>
                  <a:lnTo>
                    <a:pt x="447" y="1090"/>
                  </a:lnTo>
                  <a:lnTo>
                    <a:pt x="478" y="1089"/>
                  </a:lnTo>
                  <a:lnTo>
                    <a:pt x="513" y="1089"/>
                  </a:lnTo>
                  <a:lnTo>
                    <a:pt x="548" y="1088"/>
                  </a:lnTo>
                  <a:lnTo>
                    <a:pt x="588" y="1086"/>
                  </a:lnTo>
                  <a:lnTo>
                    <a:pt x="628" y="1083"/>
                  </a:lnTo>
                  <a:lnTo>
                    <a:pt x="672" y="1082"/>
                  </a:lnTo>
                  <a:lnTo>
                    <a:pt x="717" y="1080"/>
                  </a:lnTo>
                  <a:lnTo>
                    <a:pt x="761" y="1078"/>
                  </a:lnTo>
                  <a:lnTo>
                    <a:pt x="805" y="1076"/>
                  </a:lnTo>
                  <a:lnTo>
                    <a:pt x="854" y="1075"/>
                  </a:lnTo>
                  <a:lnTo>
                    <a:pt x="902" y="1072"/>
                  </a:lnTo>
                  <a:lnTo>
                    <a:pt x="956" y="1070"/>
                  </a:lnTo>
                  <a:lnTo>
                    <a:pt x="1009" y="1068"/>
                  </a:lnTo>
                  <a:lnTo>
                    <a:pt x="1062" y="1066"/>
                  </a:lnTo>
                  <a:lnTo>
                    <a:pt x="1115" y="1063"/>
                  </a:lnTo>
                  <a:lnTo>
                    <a:pt x="1172" y="1060"/>
                  </a:lnTo>
                  <a:lnTo>
                    <a:pt x="1226" y="1058"/>
                  </a:lnTo>
                  <a:lnTo>
                    <a:pt x="1283" y="1056"/>
                  </a:lnTo>
                  <a:lnTo>
                    <a:pt x="1341" y="1053"/>
                  </a:lnTo>
                  <a:lnTo>
                    <a:pt x="1398" y="1052"/>
                  </a:lnTo>
                  <a:lnTo>
                    <a:pt x="1456" y="1049"/>
                  </a:lnTo>
                  <a:lnTo>
                    <a:pt x="1513" y="1048"/>
                  </a:lnTo>
                  <a:lnTo>
                    <a:pt x="1571" y="1043"/>
                  </a:lnTo>
                  <a:lnTo>
                    <a:pt x="1624" y="1042"/>
                  </a:lnTo>
                  <a:lnTo>
                    <a:pt x="1681" y="1039"/>
                  </a:lnTo>
                  <a:lnTo>
                    <a:pt x="1739" y="1036"/>
                  </a:lnTo>
                  <a:lnTo>
                    <a:pt x="1792" y="1033"/>
                  </a:lnTo>
                  <a:lnTo>
                    <a:pt x="1850" y="1030"/>
                  </a:lnTo>
                  <a:lnTo>
                    <a:pt x="1903" y="1029"/>
                  </a:lnTo>
                  <a:lnTo>
                    <a:pt x="1960" y="1026"/>
                  </a:lnTo>
                  <a:lnTo>
                    <a:pt x="2009" y="1023"/>
                  </a:lnTo>
                  <a:lnTo>
                    <a:pt x="2062" y="1020"/>
                  </a:lnTo>
                  <a:lnTo>
                    <a:pt x="2111" y="1019"/>
                  </a:lnTo>
                  <a:lnTo>
                    <a:pt x="2164" y="1016"/>
                  </a:lnTo>
                  <a:lnTo>
                    <a:pt x="2208" y="1015"/>
                  </a:lnTo>
                  <a:lnTo>
                    <a:pt x="2257" y="1012"/>
                  </a:lnTo>
                  <a:lnTo>
                    <a:pt x="2301" y="1011"/>
                  </a:lnTo>
                  <a:lnTo>
                    <a:pt x="2345" y="1009"/>
                  </a:lnTo>
                  <a:lnTo>
                    <a:pt x="2385" y="1006"/>
                  </a:lnTo>
                  <a:lnTo>
                    <a:pt x="2425" y="1005"/>
                  </a:lnTo>
                  <a:lnTo>
                    <a:pt x="2465" y="1003"/>
                  </a:lnTo>
                  <a:lnTo>
                    <a:pt x="2500" y="1002"/>
                  </a:lnTo>
                  <a:lnTo>
                    <a:pt x="2535" y="1001"/>
                  </a:lnTo>
                  <a:lnTo>
                    <a:pt x="2566" y="999"/>
                  </a:lnTo>
                  <a:lnTo>
                    <a:pt x="2593" y="998"/>
                  </a:lnTo>
                  <a:lnTo>
                    <a:pt x="2624" y="996"/>
                  </a:lnTo>
                  <a:lnTo>
                    <a:pt x="2646" y="995"/>
                  </a:lnTo>
                  <a:lnTo>
                    <a:pt x="2664" y="993"/>
                  </a:lnTo>
                  <a:lnTo>
                    <a:pt x="2682" y="993"/>
                  </a:lnTo>
                  <a:lnTo>
                    <a:pt x="2699" y="993"/>
                  </a:lnTo>
                  <a:lnTo>
                    <a:pt x="2708" y="992"/>
                  </a:lnTo>
                  <a:lnTo>
                    <a:pt x="2721" y="992"/>
                  </a:lnTo>
                  <a:lnTo>
                    <a:pt x="2726" y="992"/>
                  </a:lnTo>
                  <a:lnTo>
                    <a:pt x="2726" y="992"/>
                  </a:lnTo>
                  <a:lnTo>
                    <a:pt x="2730" y="23"/>
                  </a:lnTo>
                  <a:lnTo>
                    <a:pt x="2177" y="0"/>
                  </a:lnTo>
                  <a:lnTo>
                    <a:pt x="1018" y="269"/>
                  </a:lnTo>
                  <a:lnTo>
                    <a:pt x="1018" y="269"/>
                  </a:lnTo>
                  <a:close/>
                </a:path>
              </a:pathLst>
            </a:custGeom>
            <a:solidFill>
              <a:srgbClr val="9EAB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3" name="Freeform 25"/>
            <p:cNvSpPr>
              <a:spLocks/>
            </p:cNvSpPr>
            <p:nvPr/>
          </p:nvSpPr>
          <p:spPr bwMode="auto">
            <a:xfrm>
              <a:off x="877" y="2106"/>
              <a:ext cx="2306" cy="832"/>
            </a:xfrm>
            <a:custGeom>
              <a:avLst/>
              <a:gdLst>
                <a:gd name="T0" fmla="*/ 2045 w 2306"/>
                <a:gd name="T1" fmla="*/ 93 h 832"/>
                <a:gd name="T2" fmla="*/ 2045 w 2306"/>
                <a:gd name="T3" fmla="*/ 105 h 832"/>
                <a:gd name="T4" fmla="*/ 2049 w 2306"/>
                <a:gd name="T5" fmla="*/ 121 h 832"/>
                <a:gd name="T6" fmla="*/ 2054 w 2306"/>
                <a:gd name="T7" fmla="*/ 141 h 832"/>
                <a:gd name="T8" fmla="*/ 2058 w 2306"/>
                <a:gd name="T9" fmla="*/ 164 h 832"/>
                <a:gd name="T10" fmla="*/ 2062 w 2306"/>
                <a:gd name="T11" fmla="*/ 191 h 832"/>
                <a:gd name="T12" fmla="*/ 2071 w 2306"/>
                <a:gd name="T13" fmla="*/ 221 h 832"/>
                <a:gd name="T14" fmla="*/ 2076 w 2306"/>
                <a:gd name="T15" fmla="*/ 251 h 832"/>
                <a:gd name="T16" fmla="*/ 2084 w 2306"/>
                <a:gd name="T17" fmla="*/ 284 h 832"/>
                <a:gd name="T18" fmla="*/ 2098 w 2306"/>
                <a:gd name="T19" fmla="*/ 318 h 832"/>
                <a:gd name="T20" fmla="*/ 2107 w 2306"/>
                <a:gd name="T21" fmla="*/ 355 h 832"/>
                <a:gd name="T22" fmla="*/ 2120 w 2306"/>
                <a:gd name="T23" fmla="*/ 389 h 832"/>
                <a:gd name="T24" fmla="*/ 2129 w 2306"/>
                <a:gd name="T25" fmla="*/ 426 h 832"/>
                <a:gd name="T26" fmla="*/ 2146 w 2306"/>
                <a:gd name="T27" fmla="*/ 462 h 832"/>
                <a:gd name="T28" fmla="*/ 2160 w 2306"/>
                <a:gd name="T29" fmla="*/ 498 h 832"/>
                <a:gd name="T30" fmla="*/ 2177 w 2306"/>
                <a:gd name="T31" fmla="*/ 532 h 832"/>
                <a:gd name="T32" fmla="*/ 2191 w 2306"/>
                <a:gd name="T33" fmla="*/ 565 h 832"/>
                <a:gd name="T34" fmla="*/ 2204 w 2306"/>
                <a:gd name="T35" fmla="*/ 596 h 832"/>
                <a:gd name="T36" fmla="*/ 2217 w 2306"/>
                <a:gd name="T37" fmla="*/ 626 h 832"/>
                <a:gd name="T38" fmla="*/ 2231 w 2306"/>
                <a:gd name="T39" fmla="*/ 655 h 832"/>
                <a:gd name="T40" fmla="*/ 2239 w 2306"/>
                <a:gd name="T41" fmla="*/ 683 h 832"/>
                <a:gd name="T42" fmla="*/ 2253 w 2306"/>
                <a:gd name="T43" fmla="*/ 708 h 832"/>
                <a:gd name="T44" fmla="*/ 2262 w 2306"/>
                <a:gd name="T45" fmla="*/ 732 h 832"/>
                <a:gd name="T46" fmla="*/ 2270 w 2306"/>
                <a:gd name="T47" fmla="*/ 753 h 832"/>
                <a:gd name="T48" fmla="*/ 2279 w 2306"/>
                <a:gd name="T49" fmla="*/ 772 h 832"/>
                <a:gd name="T50" fmla="*/ 2284 w 2306"/>
                <a:gd name="T51" fmla="*/ 789 h 832"/>
                <a:gd name="T52" fmla="*/ 2292 w 2306"/>
                <a:gd name="T53" fmla="*/ 803 h 832"/>
                <a:gd name="T54" fmla="*/ 2301 w 2306"/>
                <a:gd name="T55" fmla="*/ 822 h 832"/>
                <a:gd name="T56" fmla="*/ 2306 w 2306"/>
                <a:gd name="T57" fmla="*/ 830 h 832"/>
                <a:gd name="T58" fmla="*/ 0 w 2306"/>
                <a:gd name="T59" fmla="*/ 559 h 832"/>
                <a:gd name="T60" fmla="*/ 18 w 2306"/>
                <a:gd name="T61" fmla="*/ 548 h 832"/>
                <a:gd name="T62" fmla="*/ 44 w 2306"/>
                <a:gd name="T63" fmla="*/ 525 h 832"/>
                <a:gd name="T64" fmla="*/ 89 w 2306"/>
                <a:gd name="T65" fmla="*/ 492 h 832"/>
                <a:gd name="T66" fmla="*/ 142 w 2306"/>
                <a:gd name="T67" fmla="*/ 454 h 832"/>
                <a:gd name="T68" fmla="*/ 204 w 2306"/>
                <a:gd name="T69" fmla="*/ 408 h 832"/>
                <a:gd name="T70" fmla="*/ 270 w 2306"/>
                <a:gd name="T71" fmla="*/ 359 h 832"/>
                <a:gd name="T72" fmla="*/ 341 w 2306"/>
                <a:gd name="T73" fmla="*/ 308 h 832"/>
                <a:gd name="T74" fmla="*/ 412 w 2306"/>
                <a:gd name="T75" fmla="*/ 255 h 832"/>
                <a:gd name="T76" fmla="*/ 478 w 2306"/>
                <a:gd name="T77" fmla="*/ 204 h 832"/>
                <a:gd name="T78" fmla="*/ 549 w 2306"/>
                <a:gd name="T79" fmla="*/ 154 h 832"/>
                <a:gd name="T80" fmla="*/ 615 w 2306"/>
                <a:gd name="T81" fmla="*/ 108 h 832"/>
                <a:gd name="T82" fmla="*/ 673 w 2306"/>
                <a:gd name="T83" fmla="*/ 70 h 832"/>
                <a:gd name="T84" fmla="*/ 717 w 2306"/>
                <a:gd name="T85" fmla="*/ 37 h 832"/>
                <a:gd name="T86" fmla="*/ 757 w 2306"/>
                <a:gd name="T87" fmla="*/ 14 h 832"/>
                <a:gd name="T88" fmla="*/ 783 w 2306"/>
                <a:gd name="T89" fmla="*/ 3 h 832"/>
                <a:gd name="T90" fmla="*/ 797 w 2306"/>
                <a:gd name="T91" fmla="*/ 0 h 832"/>
                <a:gd name="T92" fmla="*/ 832 w 2306"/>
                <a:gd name="T93" fmla="*/ 1 h 832"/>
                <a:gd name="T94" fmla="*/ 890 w 2306"/>
                <a:gd name="T95" fmla="*/ 6 h 832"/>
                <a:gd name="T96" fmla="*/ 965 w 2306"/>
                <a:gd name="T97" fmla="*/ 10 h 832"/>
                <a:gd name="T98" fmla="*/ 1053 w 2306"/>
                <a:gd name="T99" fmla="*/ 16 h 832"/>
                <a:gd name="T100" fmla="*/ 1155 w 2306"/>
                <a:gd name="T101" fmla="*/ 23 h 832"/>
                <a:gd name="T102" fmla="*/ 1261 w 2306"/>
                <a:gd name="T103" fmla="*/ 30 h 832"/>
                <a:gd name="T104" fmla="*/ 1376 w 2306"/>
                <a:gd name="T105" fmla="*/ 38 h 832"/>
                <a:gd name="T106" fmla="*/ 1491 w 2306"/>
                <a:gd name="T107" fmla="*/ 47 h 832"/>
                <a:gd name="T108" fmla="*/ 1602 w 2306"/>
                <a:gd name="T109" fmla="*/ 54 h 832"/>
                <a:gd name="T110" fmla="*/ 1713 w 2306"/>
                <a:gd name="T111" fmla="*/ 63 h 832"/>
                <a:gd name="T112" fmla="*/ 1806 w 2306"/>
                <a:gd name="T113" fmla="*/ 70 h 832"/>
                <a:gd name="T114" fmla="*/ 1890 w 2306"/>
                <a:gd name="T115" fmla="*/ 75 h 832"/>
                <a:gd name="T116" fmla="*/ 1961 w 2306"/>
                <a:gd name="T117" fmla="*/ 81 h 832"/>
                <a:gd name="T118" fmla="*/ 2014 w 2306"/>
                <a:gd name="T119" fmla="*/ 84 h 832"/>
                <a:gd name="T120" fmla="*/ 2045 w 2306"/>
                <a:gd name="T121" fmla="*/ 87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06" h="832">
                  <a:moveTo>
                    <a:pt x="2045" y="87"/>
                  </a:moveTo>
                  <a:lnTo>
                    <a:pt x="2045" y="88"/>
                  </a:lnTo>
                  <a:lnTo>
                    <a:pt x="2045" y="90"/>
                  </a:lnTo>
                  <a:lnTo>
                    <a:pt x="2045" y="93"/>
                  </a:lnTo>
                  <a:lnTo>
                    <a:pt x="2045" y="98"/>
                  </a:lnTo>
                  <a:lnTo>
                    <a:pt x="2045" y="100"/>
                  </a:lnTo>
                  <a:lnTo>
                    <a:pt x="2045" y="103"/>
                  </a:lnTo>
                  <a:lnTo>
                    <a:pt x="2045" y="105"/>
                  </a:lnTo>
                  <a:lnTo>
                    <a:pt x="2045" y="110"/>
                  </a:lnTo>
                  <a:lnTo>
                    <a:pt x="2045" y="113"/>
                  </a:lnTo>
                  <a:lnTo>
                    <a:pt x="2045" y="118"/>
                  </a:lnTo>
                  <a:lnTo>
                    <a:pt x="2049" y="121"/>
                  </a:lnTo>
                  <a:lnTo>
                    <a:pt x="2049" y="127"/>
                  </a:lnTo>
                  <a:lnTo>
                    <a:pt x="2049" y="131"/>
                  </a:lnTo>
                  <a:lnTo>
                    <a:pt x="2049" y="137"/>
                  </a:lnTo>
                  <a:lnTo>
                    <a:pt x="2054" y="141"/>
                  </a:lnTo>
                  <a:lnTo>
                    <a:pt x="2054" y="147"/>
                  </a:lnTo>
                  <a:lnTo>
                    <a:pt x="2054" y="152"/>
                  </a:lnTo>
                  <a:lnTo>
                    <a:pt x="2054" y="158"/>
                  </a:lnTo>
                  <a:lnTo>
                    <a:pt x="2058" y="164"/>
                  </a:lnTo>
                  <a:lnTo>
                    <a:pt x="2058" y="171"/>
                  </a:lnTo>
                  <a:lnTo>
                    <a:pt x="2058" y="177"/>
                  </a:lnTo>
                  <a:lnTo>
                    <a:pt x="2062" y="184"/>
                  </a:lnTo>
                  <a:lnTo>
                    <a:pt x="2062" y="191"/>
                  </a:lnTo>
                  <a:lnTo>
                    <a:pt x="2062" y="198"/>
                  </a:lnTo>
                  <a:lnTo>
                    <a:pt x="2067" y="205"/>
                  </a:lnTo>
                  <a:lnTo>
                    <a:pt x="2067" y="212"/>
                  </a:lnTo>
                  <a:lnTo>
                    <a:pt x="2071" y="221"/>
                  </a:lnTo>
                  <a:lnTo>
                    <a:pt x="2076" y="228"/>
                  </a:lnTo>
                  <a:lnTo>
                    <a:pt x="2076" y="235"/>
                  </a:lnTo>
                  <a:lnTo>
                    <a:pt x="2076" y="242"/>
                  </a:lnTo>
                  <a:lnTo>
                    <a:pt x="2076" y="251"/>
                  </a:lnTo>
                  <a:lnTo>
                    <a:pt x="2080" y="260"/>
                  </a:lnTo>
                  <a:lnTo>
                    <a:pt x="2080" y="267"/>
                  </a:lnTo>
                  <a:lnTo>
                    <a:pt x="2084" y="275"/>
                  </a:lnTo>
                  <a:lnTo>
                    <a:pt x="2084" y="284"/>
                  </a:lnTo>
                  <a:lnTo>
                    <a:pt x="2089" y="292"/>
                  </a:lnTo>
                  <a:lnTo>
                    <a:pt x="2089" y="301"/>
                  </a:lnTo>
                  <a:lnTo>
                    <a:pt x="2093" y="309"/>
                  </a:lnTo>
                  <a:lnTo>
                    <a:pt x="2098" y="318"/>
                  </a:lnTo>
                  <a:lnTo>
                    <a:pt x="2098" y="327"/>
                  </a:lnTo>
                  <a:lnTo>
                    <a:pt x="2102" y="337"/>
                  </a:lnTo>
                  <a:lnTo>
                    <a:pt x="2107" y="345"/>
                  </a:lnTo>
                  <a:lnTo>
                    <a:pt x="2107" y="355"/>
                  </a:lnTo>
                  <a:lnTo>
                    <a:pt x="2111" y="364"/>
                  </a:lnTo>
                  <a:lnTo>
                    <a:pt x="2111" y="372"/>
                  </a:lnTo>
                  <a:lnTo>
                    <a:pt x="2115" y="381"/>
                  </a:lnTo>
                  <a:lnTo>
                    <a:pt x="2120" y="389"/>
                  </a:lnTo>
                  <a:lnTo>
                    <a:pt x="2124" y="399"/>
                  </a:lnTo>
                  <a:lnTo>
                    <a:pt x="2124" y="408"/>
                  </a:lnTo>
                  <a:lnTo>
                    <a:pt x="2129" y="416"/>
                  </a:lnTo>
                  <a:lnTo>
                    <a:pt x="2129" y="426"/>
                  </a:lnTo>
                  <a:lnTo>
                    <a:pt x="2138" y="435"/>
                  </a:lnTo>
                  <a:lnTo>
                    <a:pt x="2138" y="444"/>
                  </a:lnTo>
                  <a:lnTo>
                    <a:pt x="2142" y="454"/>
                  </a:lnTo>
                  <a:lnTo>
                    <a:pt x="2146" y="462"/>
                  </a:lnTo>
                  <a:lnTo>
                    <a:pt x="2151" y="472"/>
                  </a:lnTo>
                  <a:lnTo>
                    <a:pt x="2151" y="481"/>
                  </a:lnTo>
                  <a:lnTo>
                    <a:pt x="2155" y="489"/>
                  </a:lnTo>
                  <a:lnTo>
                    <a:pt x="2160" y="498"/>
                  </a:lnTo>
                  <a:lnTo>
                    <a:pt x="2164" y="506"/>
                  </a:lnTo>
                  <a:lnTo>
                    <a:pt x="2169" y="515"/>
                  </a:lnTo>
                  <a:lnTo>
                    <a:pt x="2173" y="523"/>
                  </a:lnTo>
                  <a:lnTo>
                    <a:pt x="2177" y="532"/>
                  </a:lnTo>
                  <a:lnTo>
                    <a:pt x="2182" y="541"/>
                  </a:lnTo>
                  <a:lnTo>
                    <a:pt x="2182" y="548"/>
                  </a:lnTo>
                  <a:lnTo>
                    <a:pt x="2186" y="556"/>
                  </a:lnTo>
                  <a:lnTo>
                    <a:pt x="2191" y="565"/>
                  </a:lnTo>
                  <a:lnTo>
                    <a:pt x="2195" y="573"/>
                  </a:lnTo>
                  <a:lnTo>
                    <a:pt x="2200" y="581"/>
                  </a:lnTo>
                  <a:lnTo>
                    <a:pt x="2200" y="589"/>
                  </a:lnTo>
                  <a:lnTo>
                    <a:pt x="2204" y="596"/>
                  </a:lnTo>
                  <a:lnTo>
                    <a:pt x="2208" y="605"/>
                  </a:lnTo>
                  <a:lnTo>
                    <a:pt x="2208" y="612"/>
                  </a:lnTo>
                  <a:lnTo>
                    <a:pt x="2213" y="619"/>
                  </a:lnTo>
                  <a:lnTo>
                    <a:pt x="2217" y="626"/>
                  </a:lnTo>
                  <a:lnTo>
                    <a:pt x="2222" y="635"/>
                  </a:lnTo>
                  <a:lnTo>
                    <a:pt x="2222" y="640"/>
                  </a:lnTo>
                  <a:lnTo>
                    <a:pt x="2226" y="648"/>
                  </a:lnTo>
                  <a:lnTo>
                    <a:pt x="2231" y="655"/>
                  </a:lnTo>
                  <a:lnTo>
                    <a:pt x="2231" y="663"/>
                  </a:lnTo>
                  <a:lnTo>
                    <a:pt x="2235" y="669"/>
                  </a:lnTo>
                  <a:lnTo>
                    <a:pt x="2239" y="676"/>
                  </a:lnTo>
                  <a:lnTo>
                    <a:pt x="2239" y="683"/>
                  </a:lnTo>
                  <a:lnTo>
                    <a:pt x="2244" y="689"/>
                  </a:lnTo>
                  <a:lnTo>
                    <a:pt x="2248" y="696"/>
                  </a:lnTo>
                  <a:lnTo>
                    <a:pt x="2248" y="702"/>
                  </a:lnTo>
                  <a:lnTo>
                    <a:pt x="2253" y="708"/>
                  </a:lnTo>
                  <a:lnTo>
                    <a:pt x="2257" y="715"/>
                  </a:lnTo>
                  <a:lnTo>
                    <a:pt x="2257" y="720"/>
                  </a:lnTo>
                  <a:lnTo>
                    <a:pt x="2262" y="726"/>
                  </a:lnTo>
                  <a:lnTo>
                    <a:pt x="2262" y="732"/>
                  </a:lnTo>
                  <a:lnTo>
                    <a:pt x="2266" y="738"/>
                  </a:lnTo>
                  <a:lnTo>
                    <a:pt x="2266" y="743"/>
                  </a:lnTo>
                  <a:lnTo>
                    <a:pt x="2270" y="748"/>
                  </a:lnTo>
                  <a:lnTo>
                    <a:pt x="2270" y="753"/>
                  </a:lnTo>
                  <a:lnTo>
                    <a:pt x="2275" y="759"/>
                  </a:lnTo>
                  <a:lnTo>
                    <a:pt x="2275" y="763"/>
                  </a:lnTo>
                  <a:lnTo>
                    <a:pt x="2279" y="767"/>
                  </a:lnTo>
                  <a:lnTo>
                    <a:pt x="2279" y="772"/>
                  </a:lnTo>
                  <a:lnTo>
                    <a:pt x="2284" y="777"/>
                  </a:lnTo>
                  <a:lnTo>
                    <a:pt x="2284" y="780"/>
                  </a:lnTo>
                  <a:lnTo>
                    <a:pt x="2284" y="785"/>
                  </a:lnTo>
                  <a:lnTo>
                    <a:pt x="2284" y="789"/>
                  </a:lnTo>
                  <a:lnTo>
                    <a:pt x="2288" y="793"/>
                  </a:lnTo>
                  <a:lnTo>
                    <a:pt x="2288" y="796"/>
                  </a:lnTo>
                  <a:lnTo>
                    <a:pt x="2292" y="800"/>
                  </a:lnTo>
                  <a:lnTo>
                    <a:pt x="2292" y="803"/>
                  </a:lnTo>
                  <a:lnTo>
                    <a:pt x="2297" y="806"/>
                  </a:lnTo>
                  <a:lnTo>
                    <a:pt x="2297" y="812"/>
                  </a:lnTo>
                  <a:lnTo>
                    <a:pt x="2297" y="817"/>
                  </a:lnTo>
                  <a:lnTo>
                    <a:pt x="2301" y="822"/>
                  </a:lnTo>
                  <a:lnTo>
                    <a:pt x="2301" y="825"/>
                  </a:lnTo>
                  <a:lnTo>
                    <a:pt x="2301" y="827"/>
                  </a:lnTo>
                  <a:lnTo>
                    <a:pt x="2306" y="830"/>
                  </a:lnTo>
                  <a:lnTo>
                    <a:pt x="2306" y="830"/>
                  </a:lnTo>
                  <a:lnTo>
                    <a:pt x="2306" y="832"/>
                  </a:lnTo>
                  <a:lnTo>
                    <a:pt x="0" y="562"/>
                  </a:lnTo>
                  <a:lnTo>
                    <a:pt x="0" y="561"/>
                  </a:lnTo>
                  <a:lnTo>
                    <a:pt x="0" y="559"/>
                  </a:lnTo>
                  <a:lnTo>
                    <a:pt x="5" y="558"/>
                  </a:lnTo>
                  <a:lnTo>
                    <a:pt x="9" y="555"/>
                  </a:lnTo>
                  <a:lnTo>
                    <a:pt x="9" y="551"/>
                  </a:lnTo>
                  <a:lnTo>
                    <a:pt x="18" y="548"/>
                  </a:lnTo>
                  <a:lnTo>
                    <a:pt x="22" y="542"/>
                  </a:lnTo>
                  <a:lnTo>
                    <a:pt x="31" y="538"/>
                  </a:lnTo>
                  <a:lnTo>
                    <a:pt x="40" y="531"/>
                  </a:lnTo>
                  <a:lnTo>
                    <a:pt x="44" y="525"/>
                  </a:lnTo>
                  <a:lnTo>
                    <a:pt x="58" y="516"/>
                  </a:lnTo>
                  <a:lnTo>
                    <a:pt x="66" y="509"/>
                  </a:lnTo>
                  <a:lnTo>
                    <a:pt x="75" y="501"/>
                  </a:lnTo>
                  <a:lnTo>
                    <a:pt x="89" y="492"/>
                  </a:lnTo>
                  <a:lnTo>
                    <a:pt x="102" y="484"/>
                  </a:lnTo>
                  <a:lnTo>
                    <a:pt x="115" y="474"/>
                  </a:lnTo>
                  <a:lnTo>
                    <a:pt x="128" y="464"/>
                  </a:lnTo>
                  <a:lnTo>
                    <a:pt x="142" y="454"/>
                  </a:lnTo>
                  <a:lnTo>
                    <a:pt x="155" y="442"/>
                  </a:lnTo>
                  <a:lnTo>
                    <a:pt x="173" y="431"/>
                  </a:lnTo>
                  <a:lnTo>
                    <a:pt x="186" y="419"/>
                  </a:lnTo>
                  <a:lnTo>
                    <a:pt x="204" y="408"/>
                  </a:lnTo>
                  <a:lnTo>
                    <a:pt x="217" y="396"/>
                  </a:lnTo>
                  <a:lnTo>
                    <a:pt x="235" y="384"/>
                  </a:lnTo>
                  <a:lnTo>
                    <a:pt x="252" y="371"/>
                  </a:lnTo>
                  <a:lnTo>
                    <a:pt x="270" y="359"/>
                  </a:lnTo>
                  <a:lnTo>
                    <a:pt x="283" y="347"/>
                  </a:lnTo>
                  <a:lnTo>
                    <a:pt x="305" y="334"/>
                  </a:lnTo>
                  <a:lnTo>
                    <a:pt x="323" y="321"/>
                  </a:lnTo>
                  <a:lnTo>
                    <a:pt x="341" y="308"/>
                  </a:lnTo>
                  <a:lnTo>
                    <a:pt x="359" y="295"/>
                  </a:lnTo>
                  <a:lnTo>
                    <a:pt x="376" y="282"/>
                  </a:lnTo>
                  <a:lnTo>
                    <a:pt x="394" y="268"/>
                  </a:lnTo>
                  <a:lnTo>
                    <a:pt x="412" y="255"/>
                  </a:lnTo>
                  <a:lnTo>
                    <a:pt x="429" y="242"/>
                  </a:lnTo>
                  <a:lnTo>
                    <a:pt x="447" y="230"/>
                  </a:lnTo>
                  <a:lnTo>
                    <a:pt x="465" y="217"/>
                  </a:lnTo>
                  <a:lnTo>
                    <a:pt x="478" y="204"/>
                  </a:lnTo>
                  <a:lnTo>
                    <a:pt x="496" y="191"/>
                  </a:lnTo>
                  <a:lnTo>
                    <a:pt x="518" y="178"/>
                  </a:lnTo>
                  <a:lnTo>
                    <a:pt x="531" y="167"/>
                  </a:lnTo>
                  <a:lnTo>
                    <a:pt x="549" y="154"/>
                  </a:lnTo>
                  <a:lnTo>
                    <a:pt x="567" y="143"/>
                  </a:lnTo>
                  <a:lnTo>
                    <a:pt x="584" y="131"/>
                  </a:lnTo>
                  <a:lnTo>
                    <a:pt x="598" y="120"/>
                  </a:lnTo>
                  <a:lnTo>
                    <a:pt x="615" y="108"/>
                  </a:lnTo>
                  <a:lnTo>
                    <a:pt x="629" y="98"/>
                  </a:lnTo>
                  <a:lnTo>
                    <a:pt x="646" y="88"/>
                  </a:lnTo>
                  <a:lnTo>
                    <a:pt x="655" y="78"/>
                  </a:lnTo>
                  <a:lnTo>
                    <a:pt x="673" y="70"/>
                  </a:lnTo>
                  <a:lnTo>
                    <a:pt x="686" y="61"/>
                  </a:lnTo>
                  <a:lnTo>
                    <a:pt x="695" y="53"/>
                  </a:lnTo>
                  <a:lnTo>
                    <a:pt x="708" y="44"/>
                  </a:lnTo>
                  <a:lnTo>
                    <a:pt x="717" y="37"/>
                  </a:lnTo>
                  <a:lnTo>
                    <a:pt x="730" y="31"/>
                  </a:lnTo>
                  <a:lnTo>
                    <a:pt x="739" y="26"/>
                  </a:lnTo>
                  <a:lnTo>
                    <a:pt x="748" y="18"/>
                  </a:lnTo>
                  <a:lnTo>
                    <a:pt x="757" y="14"/>
                  </a:lnTo>
                  <a:lnTo>
                    <a:pt x="766" y="10"/>
                  </a:lnTo>
                  <a:lnTo>
                    <a:pt x="775" y="7"/>
                  </a:lnTo>
                  <a:lnTo>
                    <a:pt x="779" y="4"/>
                  </a:lnTo>
                  <a:lnTo>
                    <a:pt x="783" y="3"/>
                  </a:lnTo>
                  <a:lnTo>
                    <a:pt x="788" y="1"/>
                  </a:lnTo>
                  <a:lnTo>
                    <a:pt x="792" y="1"/>
                  </a:lnTo>
                  <a:lnTo>
                    <a:pt x="792" y="0"/>
                  </a:lnTo>
                  <a:lnTo>
                    <a:pt x="797" y="0"/>
                  </a:lnTo>
                  <a:lnTo>
                    <a:pt x="806" y="0"/>
                  </a:lnTo>
                  <a:lnTo>
                    <a:pt x="814" y="1"/>
                  </a:lnTo>
                  <a:lnTo>
                    <a:pt x="819" y="1"/>
                  </a:lnTo>
                  <a:lnTo>
                    <a:pt x="832" y="1"/>
                  </a:lnTo>
                  <a:lnTo>
                    <a:pt x="845" y="3"/>
                  </a:lnTo>
                  <a:lnTo>
                    <a:pt x="859" y="4"/>
                  </a:lnTo>
                  <a:lnTo>
                    <a:pt x="872" y="4"/>
                  </a:lnTo>
                  <a:lnTo>
                    <a:pt x="890" y="6"/>
                  </a:lnTo>
                  <a:lnTo>
                    <a:pt x="907" y="6"/>
                  </a:lnTo>
                  <a:lnTo>
                    <a:pt x="925" y="7"/>
                  </a:lnTo>
                  <a:lnTo>
                    <a:pt x="943" y="8"/>
                  </a:lnTo>
                  <a:lnTo>
                    <a:pt x="965" y="10"/>
                  </a:lnTo>
                  <a:lnTo>
                    <a:pt x="983" y="11"/>
                  </a:lnTo>
                  <a:lnTo>
                    <a:pt x="1009" y="13"/>
                  </a:lnTo>
                  <a:lnTo>
                    <a:pt x="1031" y="14"/>
                  </a:lnTo>
                  <a:lnTo>
                    <a:pt x="1053" y="16"/>
                  </a:lnTo>
                  <a:lnTo>
                    <a:pt x="1075" y="17"/>
                  </a:lnTo>
                  <a:lnTo>
                    <a:pt x="1102" y="18"/>
                  </a:lnTo>
                  <a:lnTo>
                    <a:pt x="1129" y="20"/>
                  </a:lnTo>
                  <a:lnTo>
                    <a:pt x="1155" y="23"/>
                  </a:lnTo>
                  <a:lnTo>
                    <a:pt x="1182" y="24"/>
                  </a:lnTo>
                  <a:lnTo>
                    <a:pt x="1208" y="27"/>
                  </a:lnTo>
                  <a:lnTo>
                    <a:pt x="1235" y="28"/>
                  </a:lnTo>
                  <a:lnTo>
                    <a:pt x="1261" y="30"/>
                  </a:lnTo>
                  <a:lnTo>
                    <a:pt x="1292" y="33"/>
                  </a:lnTo>
                  <a:lnTo>
                    <a:pt x="1319" y="34"/>
                  </a:lnTo>
                  <a:lnTo>
                    <a:pt x="1350" y="37"/>
                  </a:lnTo>
                  <a:lnTo>
                    <a:pt x="1376" y="38"/>
                  </a:lnTo>
                  <a:lnTo>
                    <a:pt x="1407" y="41"/>
                  </a:lnTo>
                  <a:lnTo>
                    <a:pt x="1438" y="43"/>
                  </a:lnTo>
                  <a:lnTo>
                    <a:pt x="1465" y="44"/>
                  </a:lnTo>
                  <a:lnTo>
                    <a:pt x="1491" y="47"/>
                  </a:lnTo>
                  <a:lnTo>
                    <a:pt x="1522" y="48"/>
                  </a:lnTo>
                  <a:lnTo>
                    <a:pt x="1549" y="51"/>
                  </a:lnTo>
                  <a:lnTo>
                    <a:pt x="1576" y="53"/>
                  </a:lnTo>
                  <a:lnTo>
                    <a:pt x="1602" y="54"/>
                  </a:lnTo>
                  <a:lnTo>
                    <a:pt x="1633" y="57"/>
                  </a:lnTo>
                  <a:lnTo>
                    <a:pt x="1660" y="58"/>
                  </a:lnTo>
                  <a:lnTo>
                    <a:pt x="1686" y="60"/>
                  </a:lnTo>
                  <a:lnTo>
                    <a:pt x="1713" y="63"/>
                  </a:lnTo>
                  <a:lnTo>
                    <a:pt x="1735" y="64"/>
                  </a:lnTo>
                  <a:lnTo>
                    <a:pt x="1761" y="65"/>
                  </a:lnTo>
                  <a:lnTo>
                    <a:pt x="1784" y="67"/>
                  </a:lnTo>
                  <a:lnTo>
                    <a:pt x="1806" y="70"/>
                  </a:lnTo>
                  <a:lnTo>
                    <a:pt x="1828" y="71"/>
                  </a:lnTo>
                  <a:lnTo>
                    <a:pt x="1854" y="73"/>
                  </a:lnTo>
                  <a:lnTo>
                    <a:pt x="1872" y="74"/>
                  </a:lnTo>
                  <a:lnTo>
                    <a:pt x="1890" y="75"/>
                  </a:lnTo>
                  <a:lnTo>
                    <a:pt x="1912" y="77"/>
                  </a:lnTo>
                  <a:lnTo>
                    <a:pt x="1930" y="78"/>
                  </a:lnTo>
                  <a:lnTo>
                    <a:pt x="1947" y="80"/>
                  </a:lnTo>
                  <a:lnTo>
                    <a:pt x="1961" y="81"/>
                  </a:lnTo>
                  <a:lnTo>
                    <a:pt x="1978" y="81"/>
                  </a:lnTo>
                  <a:lnTo>
                    <a:pt x="1992" y="83"/>
                  </a:lnTo>
                  <a:lnTo>
                    <a:pt x="2000" y="84"/>
                  </a:lnTo>
                  <a:lnTo>
                    <a:pt x="2014" y="84"/>
                  </a:lnTo>
                  <a:lnTo>
                    <a:pt x="2018" y="84"/>
                  </a:lnTo>
                  <a:lnTo>
                    <a:pt x="2027" y="85"/>
                  </a:lnTo>
                  <a:lnTo>
                    <a:pt x="2040" y="87"/>
                  </a:lnTo>
                  <a:lnTo>
                    <a:pt x="2045" y="87"/>
                  </a:lnTo>
                  <a:lnTo>
                    <a:pt x="2045" y="87"/>
                  </a:lnTo>
                  <a:close/>
                </a:path>
              </a:pathLst>
            </a:custGeom>
            <a:solidFill>
              <a:srgbClr val="4766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4" name="Freeform 26"/>
            <p:cNvSpPr>
              <a:spLocks/>
            </p:cNvSpPr>
            <p:nvPr/>
          </p:nvSpPr>
          <p:spPr bwMode="auto">
            <a:xfrm>
              <a:off x="2975" y="2187"/>
              <a:ext cx="2243" cy="420"/>
            </a:xfrm>
            <a:custGeom>
              <a:avLst/>
              <a:gdLst>
                <a:gd name="T0" fmla="*/ 0 w 2243"/>
                <a:gd name="T1" fmla="*/ 233 h 420"/>
                <a:gd name="T2" fmla="*/ 814 w 2243"/>
                <a:gd name="T3" fmla="*/ 0 h 420"/>
                <a:gd name="T4" fmla="*/ 894 w 2243"/>
                <a:gd name="T5" fmla="*/ 147 h 420"/>
                <a:gd name="T6" fmla="*/ 1354 w 2243"/>
                <a:gd name="T7" fmla="*/ 12 h 420"/>
                <a:gd name="T8" fmla="*/ 1403 w 2243"/>
                <a:gd name="T9" fmla="*/ 113 h 420"/>
                <a:gd name="T10" fmla="*/ 1792 w 2243"/>
                <a:gd name="T11" fmla="*/ 14 h 420"/>
                <a:gd name="T12" fmla="*/ 1912 w 2243"/>
                <a:gd name="T13" fmla="*/ 166 h 420"/>
                <a:gd name="T14" fmla="*/ 2243 w 2243"/>
                <a:gd name="T15" fmla="*/ 311 h 420"/>
                <a:gd name="T16" fmla="*/ 2235 w 2243"/>
                <a:gd name="T17" fmla="*/ 420 h 420"/>
                <a:gd name="T18" fmla="*/ 9 w 2243"/>
                <a:gd name="T19" fmla="*/ 297 h 420"/>
                <a:gd name="T20" fmla="*/ 0 w 2243"/>
                <a:gd name="T21" fmla="*/ 233 h 420"/>
                <a:gd name="T22" fmla="*/ 0 w 2243"/>
                <a:gd name="T23" fmla="*/ 233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43" h="420">
                  <a:moveTo>
                    <a:pt x="0" y="233"/>
                  </a:moveTo>
                  <a:lnTo>
                    <a:pt x="814" y="0"/>
                  </a:lnTo>
                  <a:lnTo>
                    <a:pt x="894" y="147"/>
                  </a:lnTo>
                  <a:lnTo>
                    <a:pt x="1354" y="12"/>
                  </a:lnTo>
                  <a:lnTo>
                    <a:pt x="1403" y="113"/>
                  </a:lnTo>
                  <a:lnTo>
                    <a:pt x="1792" y="14"/>
                  </a:lnTo>
                  <a:lnTo>
                    <a:pt x="1912" y="166"/>
                  </a:lnTo>
                  <a:lnTo>
                    <a:pt x="2243" y="311"/>
                  </a:lnTo>
                  <a:lnTo>
                    <a:pt x="2235" y="420"/>
                  </a:lnTo>
                  <a:lnTo>
                    <a:pt x="9" y="297"/>
                  </a:lnTo>
                  <a:lnTo>
                    <a:pt x="0" y="233"/>
                  </a:lnTo>
                  <a:lnTo>
                    <a:pt x="0" y="2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5" name="Freeform 27"/>
            <p:cNvSpPr>
              <a:spLocks/>
            </p:cNvSpPr>
            <p:nvPr/>
          </p:nvSpPr>
          <p:spPr bwMode="auto">
            <a:xfrm>
              <a:off x="452" y="1130"/>
              <a:ext cx="2779" cy="892"/>
            </a:xfrm>
            <a:custGeom>
              <a:avLst/>
              <a:gdLst>
                <a:gd name="T0" fmla="*/ 2779 w 2779"/>
                <a:gd name="T1" fmla="*/ 0 h 892"/>
                <a:gd name="T2" fmla="*/ 9 w 2779"/>
                <a:gd name="T3" fmla="*/ 3 h 892"/>
                <a:gd name="T4" fmla="*/ 0 w 2779"/>
                <a:gd name="T5" fmla="*/ 435 h 892"/>
                <a:gd name="T6" fmla="*/ 1115 w 2779"/>
                <a:gd name="T7" fmla="*/ 892 h 892"/>
                <a:gd name="T8" fmla="*/ 2704 w 2779"/>
                <a:gd name="T9" fmla="*/ 709 h 892"/>
                <a:gd name="T10" fmla="*/ 2779 w 2779"/>
                <a:gd name="T11" fmla="*/ 0 h 892"/>
                <a:gd name="T12" fmla="*/ 2779 w 2779"/>
                <a:gd name="T13" fmla="*/ 0 h 892"/>
              </a:gdLst>
              <a:ahLst/>
              <a:cxnLst>
                <a:cxn ang="0">
                  <a:pos x="T0" y="T1"/>
                </a:cxn>
                <a:cxn ang="0">
                  <a:pos x="T2" y="T3"/>
                </a:cxn>
                <a:cxn ang="0">
                  <a:pos x="T4" y="T5"/>
                </a:cxn>
                <a:cxn ang="0">
                  <a:pos x="T6" y="T7"/>
                </a:cxn>
                <a:cxn ang="0">
                  <a:pos x="T8" y="T9"/>
                </a:cxn>
                <a:cxn ang="0">
                  <a:pos x="T10" y="T11"/>
                </a:cxn>
                <a:cxn ang="0">
                  <a:pos x="T12" y="T13"/>
                </a:cxn>
              </a:cxnLst>
              <a:rect l="0" t="0" r="r" b="b"/>
              <a:pathLst>
                <a:path w="2779" h="892">
                  <a:moveTo>
                    <a:pt x="2779" y="0"/>
                  </a:moveTo>
                  <a:lnTo>
                    <a:pt x="9" y="3"/>
                  </a:lnTo>
                  <a:lnTo>
                    <a:pt x="0" y="435"/>
                  </a:lnTo>
                  <a:lnTo>
                    <a:pt x="1115" y="892"/>
                  </a:lnTo>
                  <a:lnTo>
                    <a:pt x="2704" y="709"/>
                  </a:lnTo>
                  <a:lnTo>
                    <a:pt x="2779" y="0"/>
                  </a:lnTo>
                  <a:lnTo>
                    <a:pt x="2779" y="0"/>
                  </a:lnTo>
                  <a:close/>
                </a:path>
              </a:pathLst>
            </a:custGeom>
            <a:solidFill>
              <a:srgbClr val="EBE4D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6" name="Freeform 28"/>
            <p:cNvSpPr>
              <a:spLocks/>
            </p:cNvSpPr>
            <p:nvPr/>
          </p:nvSpPr>
          <p:spPr bwMode="auto">
            <a:xfrm>
              <a:off x="452" y="1130"/>
              <a:ext cx="2704" cy="789"/>
            </a:xfrm>
            <a:custGeom>
              <a:avLst/>
              <a:gdLst>
                <a:gd name="T0" fmla="*/ 797 w 2704"/>
                <a:gd name="T1" fmla="*/ 578 h 789"/>
                <a:gd name="T2" fmla="*/ 1576 w 2704"/>
                <a:gd name="T3" fmla="*/ 128 h 789"/>
                <a:gd name="T4" fmla="*/ 1536 w 2704"/>
                <a:gd name="T5" fmla="*/ 1 h 789"/>
                <a:gd name="T6" fmla="*/ 2704 w 2704"/>
                <a:gd name="T7" fmla="*/ 81 h 789"/>
                <a:gd name="T8" fmla="*/ 2704 w 2704"/>
                <a:gd name="T9" fmla="*/ 88 h 789"/>
                <a:gd name="T10" fmla="*/ 2695 w 2704"/>
                <a:gd name="T11" fmla="*/ 104 h 789"/>
                <a:gd name="T12" fmla="*/ 2691 w 2704"/>
                <a:gd name="T13" fmla="*/ 127 h 789"/>
                <a:gd name="T14" fmla="*/ 2682 w 2704"/>
                <a:gd name="T15" fmla="*/ 155 h 789"/>
                <a:gd name="T16" fmla="*/ 2673 w 2704"/>
                <a:gd name="T17" fmla="*/ 190 h 789"/>
                <a:gd name="T18" fmla="*/ 2656 w 2704"/>
                <a:gd name="T19" fmla="*/ 228 h 789"/>
                <a:gd name="T20" fmla="*/ 2647 w 2704"/>
                <a:gd name="T21" fmla="*/ 272 h 789"/>
                <a:gd name="T22" fmla="*/ 2633 w 2704"/>
                <a:gd name="T23" fmla="*/ 318 h 789"/>
                <a:gd name="T24" fmla="*/ 2616 w 2704"/>
                <a:gd name="T25" fmla="*/ 367 h 789"/>
                <a:gd name="T26" fmla="*/ 2602 w 2704"/>
                <a:gd name="T27" fmla="*/ 416 h 789"/>
                <a:gd name="T28" fmla="*/ 2589 w 2704"/>
                <a:gd name="T29" fmla="*/ 465 h 789"/>
                <a:gd name="T30" fmla="*/ 2571 w 2704"/>
                <a:gd name="T31" fmla="*/ 514 h 789"/>
                <a:gd name="T32" fmla="*/ 2558 w 2704"/>
                <a:gd name="T33" fmla="*/ 562 h 789"/>
                <a:gd name="T34" fmla="*/ 2545 w 2704"/>
                <a:gd name="T35" fmla="*/ 606 h 789"/>
                <a:gd name="T36" fmla="*/ 2527 w 2704"/>
                <a:gd name="T37" fmla="*/ 648 h 789"/>
                <a:gd name="T38" fmla="*/ 2514 w 2704"/>
                <a:gd name="T39" fmla="*/ 686 h 789"/>
                <a:gd name="T40" fmla="*/ 2505 w 2704"/>
                <a:gd name="T41" fmla="*/ 719 h 789"/>
                <a:gd name="T42" fmla="*/ 2492 w 2704"/>
                <a:gd name="T43" fmla="*/ 746 h 789"/>
                <a:gd name="T44" fmla="*/ 2483 w 2704"/>
                <a:gd name="T45" fmla="*/ 766 h 789"/>
                <a:gd name="T46" fmla="*/ 2479 w 2704"/>
                <a:gd name="T47" fmla="*/ 780 h 789"/>
                <a:gd name="T48" fmla="*/ 2474 w 2704"/>
                <a:gd name="T49" fmla="*/ 785 h 789"/>
                <a:gd name="T50" fmla="*/ 2452 w 2704"/>
                <a:gd name="T51" fmla="*/ 785 h 789"/>
                <a:gd name="T52" fmla="*/ 2408 w 2704"/>
                <a:gd name="T53" fmla="*/ 785 h 789"/>
                <a:gd name="T54" fmla="*/ 2341 w 2704"/>
                <a:gd name="T55" fmla="*/ 785 h 789"/>
                <a:gd name="T56" fmla="*/ 2253 w 2704"/>
                <a:gd name="T57" fmla="*/ 785 h 789"/>
                <a:gd name="T58" fmla="*/ 2142 w 2704"/>
                <a:gd name="T59" fmla="*/ 785 h 789"/>
                <a:gd name="T60" fmla="*/ 2023 w 2704"/>
                <a:gd name="T61" fmla="*/ 785 h 789"/>
                <a:gd name="T62" fmla="*/ 1886 w 2704"/>
                <a:gd name="T63" fmla="*/ 785 h 789"/>
                <a:gd name="T64" fmla="*/ 1739 w 2704"/>
                <a:gd name="T65" fmla="*/ 786 h 789"/>
                <a:gd name="T66" fmla="*/ 1585 w 2704"/>
                <a:gd name="T67" fmla="*/ 786 h 789"/>
                <a:gd name="T68" fmla="*/ 1430 w 2704"/>
                <a:gd name="T69" fmla="*/ 786 h 789"/>
                <a:gd name="T70" fmla="*/ 1270 w 2704"/>
                <a:gd name="T71" fmla="*/ 787 h 789"/>
                <a:gd name="T72" fmla="*/ 1115 w 2704"/>
                <a:gd name="T73" fmla="*/ 787 h 789"/>
                <a:gd name="T74" fmla="*/ 961 w 2704"/>
                <a:gd name="T75" fmla="*/ 787 h 789"/>
                <a:gd name="T76" fmla="*/ 815 w 2704"/>
                <a:gd name="T77" fmla="*/ 787 h 789"/>
                <a:gd name="T78" fmla="*/ 673 w 2704"/>
                <a:gd name="T79" fmla="*/ 787 h 789"/>
                <a:gd name="T80" fmla="*/ 553 w 2704"/>
                <a:gd name="T81" fmla="*/ 789 h 789"/>
                <a:gd name="T82" fmla="*/ 438 w 2704"/>
                <a:gd name="T83" fmla="*/ 789 h 789"/>
                <a:gd name="T84" fmla="*/ 345 w 2704"/>
                <a:gd name="T85" fmla="*/ 789 h 789"/>
                <a:gd name="T86" fmla="*/ 275 w 2704"/>
                <a:gd name="T87" fmla="*/ 789 h 789"/>
                <a:gd name="T88" fmla="*/ 226 w 2704"/>
                <a:gd name="T89" fmla="*/ 789 h 789"/>
                <a:gd name="T90" fmla="*/ 204 w 2704"/>
                <a:gd name="T91" fmla="*/ 789 h 789"/>
                <a:gd name="T92" fmla="*/ 5 w 2704"/>
                <a:gd name="T93" fmla="*/ 308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704" h="789">
                  <a:moveTo>
                    <a:pt x="5" y="308"/>
                  </a:moveTo>
                  <a:lnTo>
                    <a:pt x="593" y="281"/>
                  </a:lnTo>
                  <a:lnTo>
                    <a:pt x="797" y="578"/>
                  </a:lnTo>
                  <a:lnTo>
                    <a:pt x="832" y="572"/>
                  </a:lnTo>
                  <a:lnTo>
                    <a:pt x="571" y="198"/>
                  </a:lnTo>
                  <a:lnTo>
                    <a:pt x="1576" y="128"/>
                  </a:lnTo>
                  <a:lnTo>
                    <a:pt x="1881" y="582"/>
                  </a:lnTo>
                  <a:lnTo>
                    <a:pt x="1930" y="581"/>
                  </a:lnTo>
                  <a:lnTo>
                    <a:pt x="1536" y="1"/>
                  </a:lnTo>
                  <a:lnTo>
                    <a:pt x="2673" y="0"/>
                  </a:lnTo>
                  <a:lnTo>
                    <a:pt x="2704" y="81"/>
                  </a:lnTo>
                  <a:lnTo>
                    <a:pt x="2704" y="81"/>
                  </a:lnTo>
                  <a:lnTo>
                    <a:pt x="2704" y="83"/>
                  </a:lnTo>
                  <a:lnTo>
                    <a:pt x="2704" y="85"/>
                  </a:lnTo>
                  <a:lnTo>
                    <a:pt x="2704" y="88"/>
                  </a:lnTo>
                  <a:lnTo>
                    <a:pt x="2700" y="93"/>
                  </a:lnTo>
                  <a:lnTo>
                    <a:pt x="2700" y="98"/>
                  </a:lnTo>
                  <a:lnTo>
                    <a:pt x="2695" y="104"/>
                  </a:lnTo>
                  <a:lnTo>
                    <a:pt x="2695" y="111"/>
                  </a:lnTo>
                  <a:lnTo>
                    <a:pt x="2691" y="118"/>
                  </a:lnTo>
                  <a:lnTo>
                    <a:pt x="2691" y="127"/>
                  </a:lnTo>
                  <a:lnTo>
                    <a:pt x="2687" y="135"/>
                  </a:lnTo>
                  <a:lnTo>
                    <a:pt x="2687" y="145"/>
                  </a:lnTo>
                  <a:lnTo>
                    <a:pt x="2682" y="155"/>
                  </a:lnTo>
                  <a:lnTo>
                    <a:pt x="2678" y="167"/>
                  </a:lnTo>
                  <a:lnTo>
                    <a:pt x="2673" y="178"/>
                  </a:lnTo>
                  <a:lnTo>
                    <a:pt x="2673" y="190"/>
                  </a:lnTo>
                  <a:lnTo>
                    <a:pt x="2669" y="202"/>
                  </a:lnTo>
                  <a:lnTo>
                    <a:pt x="2664" y="215"/>
                  </a:lnTo>
                  <a:lnTo>
                    <a:pt x="2656" y="228"/>
                  </a:lnTo>
                  <a:lnTo>
                    <a:pt x="2656" y="244"/>
                  </a:lnTo>
                  <a:lnTo>
                    <a:pt x="2651" y="257"/>
                  </a:lnTo>
                  <a:lnTo>
                    <a:pt x="2647" y="272"/>
                  </a:lnTo>
                  <a:lnTo>
                    <a:pt x="2642" y="288"/>
                  </a:lnTo>
                  <a:lnTo>
                    <a:pt x="2638" y="302"/>
                  </a:lnTo>
                  <a:lnTo>
                    <a:pt x="2633" y="318"/>
                  </a:lnTo>
                  <a:lnTo>
                    <a:pt x="2629" y="334"/>
                  </a:lnTo>
                  <a:lnTo>
                    <a:pt x="2625" y="351"/>
                  </a:lnTo>
                  <a:lnTo>
                    <a:pt x="2616" y="367"/>
                  </a:lnTo>
                  <a:lnTo>
                    <a:pt x="2611" y="384"/>
                  </a:lnTo>
                  <a:lnTo>
                    <a:pt x="2607" y="399"/>
                  </a:lnTo>
                  <a:lnTo>
                    <a:pt x="2602" y="416"/>
                  </a:lnTo>
                  <a:lnTo>
                    <a:pt x="2598" y="432"/>
                  </a:lnTo>
                  <a:lnTo>
                    <a:pt x="2594" y="449"/>
                  </a:lnTo>
                  <a:lnTo>
                    <a:pt x="2589" y="465"/>
                  </a:lnTo>
                  <a:lnTo>
                    <a:pt x="2580" y="482"/>
                  </a:lnTo>
                  <a:lnTo>
                    <a:pt x="2576" y="498"/>
                  </a:lnTo>
                  <a:lnTo>
                    <a:pt x="2571" y="514"/>
                  </a:lnTo>
                  <a:lnTo>
                    <a:pt x="2567" y="531"/>
                  </a:lnTo>
                  <a:lnTo>
                    <a:pt x="2563" y="546"/>
                  </a:lnTo>
                  <a:lnTo>
                    <a:pt x="2558" y="562"/>
                  </a:lnTo>
                  <a:lnTo>
                    <a:pt x="2554" y="576"/>
                  </a:lnTo>
                  <a:lnTo>
                    <a:pt x="2549" y="592"/>
                  </a:lnTo>
                  <a:lnTo>
                    <a:pt x="2545" y="606"/>
                  </a:lnTo>
                  <a:lnTo>
                    <a:pt x="2536" y="621"/>
                  </a:lnTo>
                  <a:lnTo>
                    <a:pt x="2532" y="635"/>
                  </a:lnTo>
                  <a:lnTo>
                    <a:pt x="2527" y="648"/>
                  </a:lnTo>
                  <a:lnTo>
                    <a:pt x="2523" y="662"/>
                  </a:lnTo>
                  <a:lnTo>
                    <a:pt x="2523" y="675"/>
                  </a:lnTo>
                  <a:lnTo>
                    <a:pt x="2514" y="686"/>
                  </a:lnTo>
                  <a:lnTo>
                    <a:pt x="2509" y="698"/>
                  </a:lnTo>
                  <a:lnTo>
                    <a:pt x="2505" y="708"/>
                  </a:lnTo>
                  <a:lnTo>
                    <a:pt x="2505" y="719"/>
                  </a:lnTo>
                  <a:lnTo>
                    <a:pt x="2501" y="728"/>
                  </a:lnTo>
                  <a:lnTo>
                    <a:pt x="2496" y="738"/>
                  </a:lnTo>
                  <a:lnTo>
                    <a:pt x="2492" y="746"/>
                  </a:lnTo>
                  <a:lnTo>
                    <a:pt x="2487" y="753"/>
                  </a:lnTo>
                  <a:lnTo>
                    <a:pt x="2483" y="760"/>
                  </a:lnTo>
                  <a:lnTo>
                    <a:pt x="2483" y="766"/>
                  </a:lnTo>
                  <a:lnTo>
                    <a:pt x="2479" y="772"/>
                  </a:lnTo>
                  <a:lnTo>
                    <a:pt x="2479" y="776"/>
                  </a:lnTo>
                  <a:lnTo>
                    <a:pt x="2479" y="780"/>
                  </a:lnTo>
                  <a:lnTo>
                    <a:pt x="2474" y="782"/>
                  </a:lnTo>
                  <a:lnTo>
                    <a:pt x="2474" y="783"/>
                  </a:lnTo>
                  <a:lnTo>
                    <a:pt x="2474" y="785"/>
                  </a:lnTo>
                  <a:lnTo>
                    <a:pt x="2470" y="785"/>
                  </a:lnTo>
                  <a:lnTo>
                    <a:pt x="2461" y="785"/>
                  </a:lnTo>
                  <a:lnTo>
                    <a:pt x="2452" y="785"/>
                  </a:lnTo>
                  <a:lnTo>
                    <a:pt x="2443" y="785"/>
                  </a:lnTo>
                  <a:lnTo>
                    <a:pt x="2425" y="785"/>
                  </a:lnTo>
                  <a:lnTo>
                    <a:pt x="2408" y="785"/>
                  </a:lnTo>
                  <a:lnTo>
                    <a:pt x="2390" y="785"/>
                  </a:lnTo>
                  <a:lnTo>
                    <a:pt x="2368" y="785"/>
                  </a:lnTo>
                  <a:lnTo>
                    <a:pt x="2341" y="785"/>
                  </a:lnTo>
                  <a:lnTo>
                    <a:pt x="2310" y="785"/>
                  </a:lnTo>
                  <a:lnTo>
                    <a:pt x="2284" y="785"/>
                  </a:lnTo>
                  <a:lnTo>
                    <a:pt x="2253" y="785"/>
                  </a:lnTo>
                  <a:lnTo>
                    <a:pt x="2217" y="785"/>
                  </a:lnTo>
                  <a:lnTo>
                    <a:pt x="2182" y="785"/>
                  </a:lnTo>
                  <a:lnTo>
                    <a:pt x="2142" y="785"/>
                  </a:lnTo>
                  <a:lnTo>
                    <a:pt x="2107" y="785"/>
                  </a:lnTo>
                  <a:lnTo>
                    <a:pt x="2063" y="785"/>
                  </a:lnTo>
                  <a:lnTo>
                    <a:pt x="2023" y="785"/>
                  </a:lnTo>
                  <a:lnTo>
                    <a:pt x="1978" y="785"/>
                  </a:lnTo>
                  <a:lnTo>
                    <a:pt x="1934" y="785"/>
                  </a:lnTo>
                  <a:lnTo>
                    <a:pt x="1886" y="785"/>
                  </a:lnTo>
                  <a:lnTo>
                    <a:pt x="1837" y="785"/>
                  </a:lnTo>
                  <a:lnTo>
                    <a:pt x="1788" y="785"/>
                  </a:lnTo>
                  <a:lnTo>
                    <a:pt x="1739" y="786"/>
                  </a:lnTo>
                  <a:lnTo>
                    <a:pt x="1686" y="786"/>
                  </a:lnTo>
                  <a:lnTo>
                    <a:pt x="1638" y="786"/>
                  </a:lnTo>
                  <a:lnTo>
                    <a:pt x="1585" y="786"/>
                  </a:lnTo>
                  <a:lnTo>
                    <a:pt x="1536" y="786"/>
                  </a:lnTo>
                  <a:lnTo>
                    <a:pt x="1483" y="786"/>
                  </a:lnTo>
                  <a:lnTo>
                    <a:pt x="1430" y="786"/>
                  </a:lnTo>
                  <a:lnTo>
                    <a:pt x="1377" y="786"/>
                  </a:lnTo>
                  <a:lnTo>
                    <a:pt x="1323" y="787"/>
                  </a:lnTo>
                  <a:lnTo>
                    <a:pt x="1270" y="787"/>
                  </a:lnTo>
                  <a:lnTo>
                    <a:pt x="1217" y="787"/>
                  </a:lnTo>
                  <a:lnTo>
                    <a:pt x="1164" y="787"/>
                  </a:lnTo>
                  <a:lnTo>
                    <a:pt x="1115" y="787"/>
                  </a:lnTo>
                  <a:lnTo>
                    <a:pt x="1062" y="787"/>
                  </a:lnTo>
                  <a:lnTo>
                    <a:pt x="1009" y="787"/>
                  </a:lnTo>
                  <a:lnTo>
                    <a:pt x="961" y="787"/>
                  </a:lnTo>
                  <a:lnTo>
                    <a:pt x="912" y="787"/>
                  </a:lnTo>
                  <a:lnTo>
                    <a:pt x="859" y="787"/>
                  </a:lnTo>
                  <a:lnTo>
                    <a:pt x="815" y="787"/>
                  </a:lnTo>
                  <a:lnTo>
                    <a:pt x="766" y="787"/>
                  </a:lnTo>
                  <a:lnTo>
                    <a:pt x="722" y="787"/>
                  </a:lnTo>
                  <a:lnTo>
                    <a:pt x="673" y="787"/>
                  </a:lnTo>
                  <a:lnTo>
                    <a:pt x="633" y="787"/>
                  </a:lnTo>
                  <a:lnTo>
                    <a:pt x="589" y="787"/>
                  </a:lnTo>
                  <a:lnTo>
                    <a:pt x="553" y="789"/>
                  </a:lnTo>
                  <a:lnTo>
                    <a:pt x="514" y="789"/>
                  </a:lnTo>
                  <a:lnTo>
                    <a:pt x="474" y="789"/>
                  </a:lnTo>
                  <a:lnTo>
                    <a:pt x="438" y="789"/>
                  </a:lnTo>
                  <a:lnTo>
                    <a:pt x="407" y="789"/>
                  </a:lnTo>
                  <a:lnTo>
                    <a:pt x="376" y="789"/>
                  </a:lnTo>
                  <a:lnTo>
                    <a:pt x="345" y="789"/>
                  </a:lnTo>
                  <a:lnTo>
                    <a:pt x="319" y="789"/>
                  </a:lnTo>
                  <a:lnTo>
                    <a:pt x="297" y="789"/>
                  </a:lnTo>
                  <a:lnTo>
                    <a:pt x="275" y="789"/>
                  </a:lnTo>
                  <a:lnTo>
                    <a:pt x="257" y="789"/>
                  </a:lnTo>
                  <a:lnTo>
                    <a:pt x="239" y="789"/>
                  </a:lnTo>
                  <a:lnTo>
                    <a:pt x="226" y="789"/>
                  </a:lnTo>
                  <a:lnTo>
                    <a:pt x="213" y="789"/>
                  </a:lnTo>
                  <a:lnTo>
                    <a:pt x="208" y="789"/>
                  </a:lnTo>
                  <a:lnTo>
                    <a:pt x="204" y="789"/>
                  </a:lnTo>
                  <a:lnTo>
                    <a:pt x="204" y="789"/>
                  </a:lnTo>
                  <a:lnTo>
                    <a:pt x="0" y="365"/>
                  </a:lnTo>
                  <a:lnTo>
                    <a:pt x="5" y="308"/>
                  </a:lnTo>
                  <a:lnTo>
                    <a:pt x="5" y="30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7" name="Freeform 29"/>
            <p:cNvSpPr>
              <a:spLocks/>
            </p:cNvSpPr>
            <p:nvPr/>
          </p:nvSpPr>
          <p:spPr bwMode="auto">
            <a:xfrm>
              <a:off x="2904" y="1130"/>
              <a:ext cx="2301" cy="779"/>
            </a:xfrm>
            <a:custGeom>
              <a:avLst/>
              <a:gdLst>
                <a:gd name="T0" fmla="*/ 296 w 2301"/>
                <a:gd name="T1" fmla="*/ 3 h 779"/>
                <a:gd name="T2" fmla="*/ 292 w 2301"/>
                <a:gd name="T3" fmla="*/ 7 h 779"/>
                <a:gd name="T4" fmla="*/ 288 w 2301"/>
                <a:gd name="T5" fmla="*/ 14 h 779"/>
                <a:gd name="T6" fmla="*/ 279 w 2301"/>
                <a:gd name="T7" fmla="*/ 23 h 779"/>
                <a:gd name="T8" fmla="*/ 274 w 2301"/>
                <a:gd name="T9" fmla="*/ 30 h 779"/>
                <a:gd name="T10" fmla="*/ 270 w 2301"/>
                <a:gd name="T11" fmla="*/ 37 h 779"/>
                <a:gd name="T12" fmla="*/ 261 w 2301"/>
                <a:gd name="T13" fmla="*/ 46 h 779"/>
                <a:gd name="T14" fmla="*/ 252 w 2301"/>
                <a:gd name="T15" fmla="*/ 55 h 779"/>
                <a:gd name="T16" fmla="*/ 248 w 2301"/>
                <a:gd name="T17" fmla="*/ 65 h 779"/>
                <a:gd name="T18" fmla="*/ 239 w 2301"/>
                <a:gd name="T19" fmla="*/ 75 h 779"/>
                <a:gd name="T20" fmla="*/ 230 w 2301"/>
                <a:gd name="T21" fmla="*/ 87 h 779"/>
                <a:gd name="T22" fmla="*/ 221 w 2301"/>
                <a:gd name="T23" fmla="*/ 100 h 779"/>
                <a:gd name="T24" fmla="*/ 217 w 2301"/>
                <a:gd name="T25" fmla="*/ 114 h 779"/>
                <a:gd name="T26" fmla="*/ 208 w 2301"/>
                <a:gd name="T27" fmla="*/ 127 h 779"/>
                <a:gd name="T28" fmla="*/ 199 w 2301"/>
                <a:gd name="T29" fmla="*/ 141 h 779"/>
                <a:gd name="T30" fmla="*/ 190 w 2301"/>
                <a:gd name="T31" fmla="*/ 155 h 779"/>
                <a:gd name="T32" fmla="*/ 177 w 2301"/>
                <a:gd name="T33" fmla="*/ 171 h 779"/>
                <a:gd name="T34" fmla="*/ 168 w 2301"/>
                <a:gd name="T35" fmla="*/ 187 h 779"/>
                <a:gd name="T36" fmla="*/ 159 w 2301"/>
                <a:gd name="T37" fmla="*/ 204 h 779"/>
                <a:gd name="T38" fmla="*/ 150 w 2301"/>
                <a:gd name="T39" fmla="*/ 221 h 779"/>
                <a:gd name="T40" fmla="*/ 142 w 2301"/>
                <a:gd name="T41" fmla="*/ 240 h 779"/>
                <a:gd name="T42" fmla="*/ 133 w 2301"/>
                <a:gd name="T43" fmla="*/ 257 h 779"/>
                <a:gd name="T44" fmla="*/ 119 w 2301"/>
                <a:gd name="T45" fmla="*/ 275 h 779"/>
                <a:gd name="T46" fmla="*/ 111 w 2301"/>
                <a:gd name="T47" fmla="*/ 294 h 779"/>
                <a:gd name="T48" fmla="*/ 102 w 2301"/>
                <a:gd name="T49" fmla="*/ 314 h 779"/>
                <a:gd name="T50" fmla="*/ 97 w 2301"/>
                <a:gd name="T51" fmla="*/ 332 h 779"/>
                <a:gd name="T52" fmla="*/ 84 w 2301"/>
                <a:gd name="T53" fmla="*/ 352 h 779"/>
                <a:gd name="T54" fmla="*/ 80 w 2301"/>
                <a:gd name="T55" fmla="*/ 374 h 779"/>
                <a:gd name="T56" fmla="*/ 71 w 2301"/>
                <a:gd name="T57" fmla="*/ 394 h 779"/>
                <a:gd name="T58" fmla="*/ 66 w 2301"/>
                <a:gd name="T59" fmla="*/ 415 h 779"/>
                <a:gd name="T60" fmla="*/ 57 w 2301"/>
                <a:gd name="T61" fmla="*/ 435 h 779"/>
                <a:gd name="T62" fmla="*/ 53 w 2301"/>
                <a:gd name="T63" fmla="*/ 455 h 779"/>
                <a:gd name="T64" fmla="*/ 49 w 2301"/>
                <a:gd name="T65" fmla="*/ 474 h 779"/>
                <a:gd name="T66" fmla="*/ 40 w 2301"/>
                <a:gd name="T67" fmla="*/ 494 h 779"/>
                <a:gd name="T68" fmla="*/ 35 w 2301"/>
                <a:gd name="T69" fmla="*/ 512 h 779"/>
                <a:gd name="T70" fmla="*/ 31 w 2301"/>
                <a:gd name="T71" fmla="*/ 529 h 779"/>
                <a:gd name="T72" fmla="*/ 27 w 2301"/>
                <a:gd name="T73" fmla="*/ 546 h 779"/>
                <a:gd name="T74" fmla="*/ 27 w 2301"/>
                <a:gd name="T75" fmla="*/ 565 h 779"/>
                <a:gd name="T76" fmla="*/ 22 w 2301"/>
                <a:gd name="T77" fmla="*/ 581 h 779"/>
                <a:gd name="T78" fmla="*/ 18 w 2301"/>
                <a:gd name="T79" fmla="*/ 596 h 779"/>
                <a:gd name="T80" fmla="*/ 13 w 2301"/>
                <a:gd name="T81" fmla="*/ 612 h 779"/>
                <a:gd name="T82" fmla="*/ 13 w 2301"/>
                <a:gd name="T83" fmla="*/ 626 h 779"/>
                <a:gd name="T84" fmla="*/ 9 w 2301"/>
                <a:gd name="T85" fmla="*/ 641 h 779"/>
                <a:gd name="T86" fmla="*/ 9 w 2301"/>
                <a:gd name="T87" fmla="*/ 655 h 779"/>
                <a:gd name="T88" fmla="*/ 9 w 2301"/>
                <a:gd name="T89" fmla="*/ 668 h 779"/>
                <a:gd name="T90" fmla="*/ 9 w 2301"/>
                <a:gd name="T91" fmla="*/ 680 h 779"/>
                <a:gd name="T92" fmla="*/ 4 w 2301"/>
                <a:gd name="T93" fmla="*/ 692 h 779"/>
                <a:gd name="T94" fmla="*/ 0 w 2301"/>
                <a:gd name="T95" fmla="*/ 702 h 779"/>
                <a:gd name="T96" fmla="*/ 0 w 2301"/>
                <a:gd name="T97" fmla="*/ 713 h 779"/>
                <a:gd name="T98" fmla="*/ 0 w 2301"/>
                <a:gd name="T99" fmla="*/ 723 h 779"/>
                <a:gd name="T100" fmla="*/ 0 w 2301"/>
                <a:gd name="T101" fmla="*/ 732 h 779"/>
                <a:gd name="T102" fmla="*/ 0 w 2301"/>
                <a:gd name="T103" fmla="*/ 739 h 779"/>
                <a:gd name="T104" fmla="*/ 0 w 2301"/>
                <a:gd name="T105" fmla="*/ 748 h 779"/>
                <a:gd name="T106" fmla="*/ 0 w 2301"/>
                <a:gd name="T107" fmla="*/ 753 h 779"/>
                <a:gd name="T108" fmla="*/ 0 w 2301"/>
                <a:gd name="T109" fmla="*/ 760 h 779"/>
                <a:gd name="T110" fmla="*/ 0 w 2301"/>
                <a:gd name="T111" fmla="*/ 767 h 779"/>
                <a:gd name="T112" fmla="*/ 0 w 2301"/>
                <a:gd name="T113" fmla="*/ 775 h 779"/>
                <a:gd name="T114" fmla="*/ 0 w 2301"/>
                <a:gd name="T115" fmla="*/ 777 h 779"/>
                <a:gd name="T116" fmla="*/ 1182 w 2301"/>
                <a:gd name="T117" fmla="*/ 779 h 779"/>
                <a:gd name="T118" fmla="*/ 2301 w 2301"/>
                <a:gd name="T119" fmla="*/ 0 h 779"/>
                <a:gd name="T120" fmla="*/ 301 w 2301"/>
                <a:gd name="T121" fmla="*/ 3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01" h="779">
                  <a:moveTo>
                    <a:pt x="301" y="3"/>
                  </a:moveTo>
                  <a:lnTo>
                    <a:pt x="296" y="3"/>
                  </a:lnTo>
                  <a:lnTo>
                    <a:pt x="296" y="4"/>
                  </a:lnTo>
                  <a:lnTo>
                    <a:pt x="292" y="7"/>
                  </a:lnTo>
                  <a:lnTo>
                    <a:pt x="292" y="10"/>
                  </a:lnTo>
                  <a:lnTo>
                    <a:pt x="288" y="14"/>
                  </a:lnTo>
                  <a:lnTo>
                    <a:pt x="283" y="20"/>
                  </a:lnTo>
                  <a:lnTo>
                    <a:pt x="279" y="23"/>
                  </a:lnTo>
                  <a:lnTo>
                    <a:pt x="279" y="26"/>
                  </a:lnTo>
                  <a:lnTo>
                    <a:pt x="274" y="30"/>
                  </a:lnTo>
                  <a:lnTo>
                    <a:pt x="274" y="34"/>
                  </a:lnTo>
                  <a:lnTo>
                    <a:pt x="270" y="37"/>
                  </a:lnTo>
                  <a:lnTo>
                    <a:pt x="265" y="41"/>
                  </a:lnTo>
                  <a:lnTo>
                    <a:pt x="261" y="46"/>
                  </a:lnTo>
                  <a:lnTo>
                    <a:pt x="257" y="51"/>
                  </a:lnTo>
                  <a:lnTo>
                    <a:pt x="252" y="55"/>
                  </a:lnTo>
                  <a:lnTo>
                    <a:pt x="252" y="60"/>
                  </a:lnTo>
                  <a:lnTo>
                    <a:pt x="248" y="65"/>
                  </a:lnTo>
                  <a:lnTo>
                    <a:pt x="243" y="71"/>
                  </a:lnTo>
                  <a:lnTo>
                    <a:pt x="239" y="75"/>
                  </a:lnTo>
                  <a:lnTo>
                    <a:pt x="235" y="81"/>
                  </a:lnTo>
                  <a:lnTo>
                    <a:pt x="230" y="87"/>
                  </a:lnTo>
                  <a:lnTo>
                    <a:pt x="230" y="94"/>
                  </a:lnTo>
                  <a:lnTo>
                    <a:pt x="221" y="100"/>
                  </a:lnTo>
                  <a:lnTo>
                    <a:pt x="221" y="107"/>
                  </a:lnTo>
                  <a:lnTo>
                    <a:pt x="217" y="114"/>
                  </a:lnTo>
                  <a:lnTo>
                    <a:pt x="212" y="121"/>
                  </a:lnTo>
                  <a:lnTo>
                    <a:pt x="208" y="127"/>
                  </a:lnTo>
                  <a:lnTo>
                    <a:pt x="204" y="134"/>
                  </a:lnTo>
                  <a:lnTo>
                    <a:pt x="199" y="141"/>
                  </a:lnTo>
                  <a:lnTo>
                    <a:pt x="195" y="148"/>
                  </a:lnTo>
                  <a:lnTo>
                    <a:pt x="190" y="155"/>
                  </a:lnTo>
                  <a:lnTo>
                    <a:pt x="181" y="164"/>
                  </a:lnTo>
                  <a:lnTo>
                    <a:pt x="177" y="171"/>
                  </a:lnTo>
                  <a:lnTo>
                    <a:pt x="173" y="180"/>
                  </a:lnTo>
                  <a:lnTo>
                    <a:pt x="168" y="187"/>
                  </a:lnTo>
                  <a:lnTo>
                    <a:pt x="164" y="195"/>
                  </a:lnTo>
                  <a:lnTo>
                    <a:pt x="159" y="204"/>
                  </a:lnTo>
                  <a:lnTo>
                    <a:pt x="155" y="212"/>
                  </a:lnTo>
                  <a:lnTo>
                    <a:pt x="150" y="221"/>
                  </a:lnTo>
                  <a:lnTo>
                    <a:pt x="146" y="230"/>
                  </a:lnTo>
                  <a:lnTo>
                    <a:pt x="142" y="240"/>
                  </a:lnTo>
                  <a:lnTo>
                    <a:pt x="137" y="248"/>
                  </a:lnTo>
                  <a:lnTo>
                    <a:pt x="133" y="257"/>
                  </a:lnTo>
                  <a:lnTo>
                    <a:pt x="124" y="265"/>
                  </a:lnTo>
                  <a:lnTo>
                    <a:pt x="119" y="275"/>
                  </a:lnTo>
                  <a:lnTo>
                    <a:pt x="115" y="285"/>
                  </a:lnTo>
                  <a:lnTo>
                    <a:pt x="111" y="294"/>
                  </a:lnTo>
                  <a:lnTo>
                    <a:pt x="111" y="304"/>
                  </a:lnTo>
                  <a:lnTo>
                    <a:pt x="102" y="314"/>
                  </a:lnTo>
                  <a:lnTo>
                    <a:pt x="102" y="324"/>
                  </a:lnTo>
                  <a:lnTo>
                    <a:pt x="97" y="332"/>
                  </a:lnTo>
                  <a:lnTo>
                    <a:pt x="93" y="342"/>
                  </a:lnTo>
                  <a:lnTo>
                    <a:pt x="84" y="352"/>
                  </a:lnTo>
                  <a:lnTo>
                    <a:pt x="84" y="364"/>
                  </a:lnTo>
                  <a:lnTo>
                    <a:pt x="80" y="374"/>
                  </a:lnTo>
                  <a:lnTo>
                    <a:pt x="75" y="384"/>
                  </a:lnTo>
                  <a:lnTo>
                    <a:pt x="71" y="394"/>
                  </a:lnTo>
                  <a:lnTo>
                    <a:pt x="71" y="405"/>
                  </a:lnTo>
                  <a:lnTo>
                    <a:pt x="66" y="415"/>
                  </a:lnTo>
                  <a:lnTo>
                    <a:pt x="62" y="425"/>
                  </a:lnTo>
                  <a:lnTo>
                    <a:pt x="57" y="435"/>
                  </a:lnTo>
                  <a:lnTo>
                    <a:pt x="57" y="445"/>
                  </a:lnTo>
                  <a:lnTo>
                    <a:pt x="53" y="455"/>
                  </a:lnTo>
                  <a:lnTo>
                    <a:pt x="49" y="464"/>
                  </a:lnTo>
                  <a:lnTo>
                    <a:pt x="49" y="474"/>
                  </a:lnTo>
                  <a:lnTo>
                    <a:pt x="44" y="484"/>
                  </a:lnTo>
                  <a:lnTo>
                    <a:pt x="40" y="494"/>
                  </a:lnTo>
                  <a:lnTo>
                    <a:pt x="40" y="502"/>
                  </a:lnTo>
                  <a:lnTo>
                    <a:pt x="35" y="512"/>
                  </a:lnTo>
                  <a:lnTo>
                    <a:pt x="35" y="521"/>
                  </a:lnTo>
                  <a:lnTo>
                    <a:pt x="31" y="529"/>
                  </a:lnTo>
                  <a:lnTo>
                    <a:pt x="31" y="538"/>
                  </a:lnTo>
                  <a:lnTo>
                    <a:pt x="27" y="546"/>
                  </a:lnTo>
                  <a:lnTo>
                    <a:pt x="27" y="556"/>
                  </a:lnTo>
                  <a:lnTo>
                    <a:pt x="27" y="565"/>
                  </a:lnTo>
                  <a:lnTo>
                    <a:pt x="22" y="572"/>
                  </a:lnTo>
                  <a:lnTo>
                    <a:pt x="22" y="581"/>
                  </a:lnTo>
                  <a:lnTo>
                    <a:pt x="18" y="589"/>
                  </a:lnTo>
                  <a:lnTo>
                    <a:pt x="18" y="596"/>
                  </a:lnTo>
                  <a:lnTo>
                    <a:pt x="18" y="603"/>
                  </a:lnTo>
                  <a:lnTo>
                    <a:pt x="13" y="612"/>
                  </a:lnTo>
                  <a:lnTo>
                    <a:pt x="13" y="621"/>
                  </a:lnTo>
                  <a:lnTo>
                    <a:pt x="13" y="626"/>
                  </a:lnTo>
                  <a:lnTo>
                    <a:pt x="13" y="633"/>
                  </a:lnTo>
                  <a:lnTo>
                    <a:pt x="9" y="641"/>
                  </a:lnTo>
                  <a:lnTo>
                    <a:pt x="9" y="648"/>
                  </a:lnTo>
                  <a:lnTo>
                    <a:pt x="9" y="655"/>
                  </a:lnTo>
                  <a:lnTo>
                    <a:pt x="9" y="662"/>
                  </a:lnTo>
                  <a:lnTo>
                    <a:pt x="9" y="668"/>
                  </a:lnTo>
                  <a:lnTo>
                    <a:pt x="9" y="675"/>
                  </a:lnTo>
                  <a:lnTo>
                    <a:pt x="9" y="680"/>
                  </a:lnTo>
                  <a:lnTo>
                    <a:pt x="4" y="686"/>
                  </a:lnTo>
                  <a:lnTo>
                    <a:pt x="4" y="692"/>
                  </a:lnTo>
                  <a:lnTo>
                    <a:pt x="4" y="698"/>
                  </a:lnTo>
                  <a:lnTo>
                    <a:pt x="0" y="702"/>
                  </a:lnTo>
                  <a:lnTo>
                    <a:pt x="0" y="708"/>
                  </a:lnTo>
                  <a:lnTo>
                    <a:pt x="0" y="713"/>
                  </a:lnTo>
                  <a:lnTo>
                    <a:pt x="0" y="718"/>
                  </a:lnTo>
                  <a:lnTo>
                    <a:pt x="0" y="723"/>
                  </a:lnTo>
                  <a:lnTo>
                    <a:pt x="0" y="728"/>
                  </a:lnTo>
                  <a:lnTo>
                    <a:pt x="0" y="732"/>
                  </a:lnTo>
                  <a:lnTo>
                    <a:pt x="0" y="736"/>
                  </a:lnTo>
                  <a:lnTo>
                    <a:pt x="0" y="739"/>
                  </a:lnTo>
                  <a:lnTo>
                    <a:pt x="0" y="743"/>
                  </a:lnTo>
                  <a:lnTo>
                    <a:pt x="0" y="748"/>
                  </a:lnTo>
                  <a:lnTo>
                    <a:pt x="0" y="752"/>
                  </a:lnTo>
                  <a:lnTo>
                    <a:pt x="0" y="753"/>
                  </a:lnTo>
                  <a:lnTo>
                    <a:pt x="0" y="758"/>
                  </a:lnTo>
                  <a:lnTo>
                    <a:pt x="0" y="760"/>
                  </a:lnTo>
                  <a:lnTo>
                    <a:pt x="0" y="763"/>
                  </a:lnTo>
                  <a:lnTo>
                    <a:pt x="0" y="767"/>
                  </a:lnTo>
                  <a:lnTo>
                    <a:pt x="0" y="772"/>
                  </a:lnTo>
                  <a:lnTo>
                    <a:pt x="0" y="775"/>
                  </a:lnTo>
                  <a:lnTo>
                    <a:pt x="0" y="777"/>
                  </a:lnTo>
                  <a:lnTo>
                    <a:pt x="0" y="777"/>
                  </a:lnTo>
                  <a:lnTo>
                    <a:pt x="0" y="779"/>
                  </a:lnTo>
                  <a:lnTo>
                    <a:pt x="1182" y="779"/>
                  </a:lnTo>
                  <a:lnTo>
                    <a:pt x="2301" y="262"/>
                  </a:lnTo>
                  <a:lnTo>
                    <a:pt x="2301" y="0"/>
                  </a:lnTo>
                  <a:lnTo>
                    <a:pt x="301" y="3"/>
                  </a:lnTo>
                  <a:lnTo>
                    <a:pt x="301" y="3"/>
                  </a:lnTo>
                  <a:close/>
                </a:path>
              </a:pathLst>
            </a:custGeom>
            <a:solidFill>
              <a:srgbClr val="807D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8" name="Freeform 30"/>
            <p:cNvSpPr>
              <a:spLocks/>
            </p:cNvSpPr>
            <p:nvPr/>
          </p:nvSpPr>
          <p:spPr bwMode="auto">
            <a:xfrm>
              <a:off x="3581" y="1478"/>
              <a:ext cx="292" cy="257"/>
            </a:xfrm>
            <a:custGeom>
              <a:avLst/>
              <a:gdLst>
                <a:gd name="T0" fmla="*/ 288 w 292"/>
                <a:gd name="T1" fmla="*/ 128 h 257"/>
                <a:gd name="T2" fmla="*/ 279 w 292"/>
                <a:gd name="T3" fmla="*/ 140 h 257"/>
                <a:gd name="T4" fmla="*/ 274 w 292"/>
                <a:gd name="T5" fmla="*/ 153 h 257"/>
                <a:gd name="T6" fmla="*/ 266 w 292"/>
                <a:gd name="T7" fmla="*/ 164 h 257"/>
                <a:gd name="T8" fmla="*/ 257 w 292"/>
                <a:gd name="T9" fmla="*/ 176 h 257"/>
                <a:gd name="T10" fmla="*/ 248 w 292"/>
                <a:gd name="T11" fmla="*/ 187 h 257"/>
                <a:gd name="T12" fmla="*/ 235 w 292"/>
                <a:gd name="T13" fmla="*/ 198 h 257"/>
                <a:gd name="T14" fmla="*/ 226 w 292"/>
                <a:gd name="T15" fmla="*/ 210 h 257"/>
                <a:gd name="T16" fmla="*/ 208 w 292"/>
                <a:gd name="T17" fmla="*/ 221 h 257"/>
                <a:gd name="T18" fmla="*/ 190 w 292"/>
                <a:gd name="T19" fmla="*/ 231 h 257"/>
                <a:gd name="T20" fmla="*/ 177 w 292"/>
                <a:gd name="T21" fmla="*/ 243 h 257"/>
                <a:gd name="T22" fmla="*/ 128 w 292"/>
                <a:gd name="T23" fmla="*/ 255 h 257"/>
                <a:gd name="T24" fmla="*/ 102 w 292"/>
                <a:gd name="T25" fmla="*/ 251 h 257"/>
                <a:gd name="T26" fmla="*/ 89 w 292"/>
                <a:gd name="T27" fmla="*/ 243 h 257"/>
                <a:gd name="T28" fmla="*/ 84 w 292"/>
                <a:gd name="T29" fmla="*/ 234 h 257"/>
                <a:gd name="T30" fmla="*/ 84 w 292"/>
                <a:gd name="T31" fmla="*/ 224 h 257"/>
                <a:gd name="T32" fmla="*/ 93 w 292"/>
                <a:gd name="T33" fmla="*/ 215 h 257"/>
                <a:gd name="T34" fmla="*/ 102 w 292"/>
                <a:gd name="T35" fmla="*/ 205 h 257"/>
                <a:gd name="T36" fmla="*/ 111 w 292"/>
                <a:gd name="T37" fmla="*/ 197 h 257"/>
                <a:gd name="T38" fmla="*/ 120 w 292"/>
                <a:gd name="T39" fmla="*/ 187 h 257"/>
                <a:gd name="T40" fmla="*/ 128 w 292"/>
                <a:gd name="T41" fmla="*/ 178 h 257"/>
                <a:gd name="T42" fmla="*/ 137 w 292"/>
                <a:gd name="T43" fmla="*/ 168 h 257"/>
                <a:gd name="T44" fmla="*/ 146 w 292"/>
                <a:gd name="T45" fmla="*/ 156 h 257"/>
                <a:gd name="T46" fmla="*/ 155 w 292"/>
                <a:gd name="T47" fmla="*/ 140 h 257"/>
                <a:gd name="T48" fmla="*/ 159 w 292"/>
                <a:gd name="T49" fmla="*/ 128 h 257"/>
                <a:gd name="T50" fmla="*/ 142 w 292"/>
                <a:gd name="T51" fmla="*/ 136 h 257"/>
                <a:gd name="T52" fmla="*/ 111 w 292"/>
                <a:gd name="T53" fmla="*/ 147 h 257"/>
                <a:gd name="T54" fmla="*/ 80 w 292"/>
                <a:gd name="T55" fmla="*/ 157 h 257"/>
                <a:gd name="T56" fmla="*/ 44 w 292"/>
                <a:gd name="T57" fmla="*/ 164 h 257"/>
                <a:gd name="T58" fmla="*/ 9 w 292"/>
                <a:gd name="T59" fmla="*/ 166 h 257"/>
                <a:gd name="T60" fmla="*/ 0 w 292"/>
                <a:gd name="T61" fmla="*/ 157 h 257"/>
                <a:gd name="T62" fmla="*/ 4 w 292"/>
                <a:gd name="T63" fmla="*/ 147 h 257"/>
                <a:gd name="T64" fmla="*/ 13 w 292"/>
                <a:gd name="T65" fmla="*/ 138 h 257"/>
                <a:gd name="T66" fmla="*/ 27 w 292"/>
                <a:gd name="T67" fmla="*/ 128 h 257"/>
                <a:gd name="T68" fmla="*/ 40 w 292"/>
                <a:gd name="T69" fmla="*/ 118 h 257"/>
                <a:gd name="T70" fmla="*/ 53 w 292"/>
                <a:gd name="T71" fmla="*/ 108 h 257"/>
                <a:gd name="T72" fmla="*/ 66 w 292"/>
                <a:gd name="T73" fmla="*/ 100 h 257"/>
                <a:gd name="T74" fmla="*/ 80 w 292"/>
                <a:gd name="T75" fmla="*/ 90 h 257"/>
                <a:gd name="T76" fmla="*/ 89 w 292"/>
                <a:gd name="T77" fmla="*/ 81 h 257"/>
                <a:gd name="T78" fmla="*/ 102 w 292"/>
                <a:gd name="T79" fmla="*/ 70 h 257"/>
                <a:gd name="T80" fmla="*/ 115 w 292"/>
                <a:gd name="T81" fmla="*/ 56 h 257"/>
                <a:gd name="T82" fmla="*/ 120 w 292"/>
                <a:gd name="T83" fmla="*/ 40 h 257"/>
                <a:gd name="T84" fmla="*/ 115 w 292"/>
                <a:gd name="T85" fmla="*/ 24 h 257"/>
                <a:gd name="T86" fmla="*/ 111 w 292"/>
                <a:gd name="T87" fmla="*/ 10 h 257"/>
                <a:gd name="T88" fmla="*/ 124 w 292"/>
                <a:gd name="T89" fmla="*/ 3 h 257"/>
                <a:gd name="T90" fmla="*/ 164 w 292"/>
                <a:gd name="T91" fmla="*/ 3 h 257"/>
                <a:gd name="T92" fmla="*/ 186 w 292"/>
                <a:gd name="T93" fmla="*/ 10 h 257"/>
                <a:gd name="T94" fmla="*/ 208 w 292"/>
                <a:gd name="T95" fmla="*/ 19 h 257"/>
                <a:gd name="T96" fmla="*/ 221 w 292"/>
                <a:gd name="T97" fmla="*/ 29 h 257"/>
                <a:gd name="T98" fmla="*/ 226 w 292"/>
                <a:gd name="T99" fmla="*/ 37 h 257"/>
                <a:gd name="T100" fmla="*/ 230 w 292"/>
                <a:gd name="T101" fmla="*/ 49 h 257"/>
                <a:gd name="T102" fmla="*/ 226 w 292"/>
                <a:gd name="T103" fmla="*/ 59 h 257"/>
                <a:gd name="T104" fmla="*/ 226 w 292"/>
                <a:gd name="T105" fmla="*/ 68 h 257"/>
                <a:gd name="T106" fmla="*/ 217 w 292"/>
                <a:gd name="T107" fmla="*/ 78 h 257"/>
                <a:gd name="T108" fmla="*/ 212 w 292"/>
                <a:gd name="T109" fmla="*/ 88 h 257"/>
                <a:gd name="T110" fmla="*/ 204 w 292"/>
                <a:gd name="T111" fmla="*/ 98 h 257"/>
                <a:gd name="T112" fmla="*/ 230 w 292"/>
                <a:gd name="T113" fmla="*/ 101 h 257"/>
                <a:gd name="T114" fmla="*/ 266 w 292"/>
                <a:gd name="T115" fmla="*/ 107 h 257"/>
                <a:gd name="T116" fmla="*/ 292 w 292"/>
                <a:gd name="T117" fmla="*/ 12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2" h="257">
                  <a:moveTo>
                    <a:pt x="292" y="120"/>
                  </a:moveTo>
                  <a:lnTo>
                    <a:pt x="288" y="124"/>
                  </a:lnTo>
                  <a:lnTo>
                    <a:pt x="288" y="128"/>
                  </a:lnTo>
                  <a:lnTo>
                    <a:pt x="283" y="133"/>
                  </a:lnTo>
                  <a:lnTo>
                    <a:pt x="283" y="136"/>
                  </a:lnTo>
                  <a:lnTo>
                    <a:pt x="279" y="140"/>
                  </a:lnTo>
                  <a:lnTo>
                    <a:pt x="279" y="144"/>
                  </a:lnTo>
                  <a:lnTo>
                    <a:pt x="274" y="148"/>
                  </a:lnTo>
                  <a:lnTo>
                    <a:pt x="274" y="153"/>
                  </a:lnTo>
                  <a:lnTo>
                    <a:pt x="270" y="156"/>
                  </a:lnTo>
                  <a:lnTo>
                    <a:pt x="270" y="160"/>
                  </a:lnTo>
                  <a:lnTo>
                    <a:pt x="266" y="164"/>
                  </a:lnTo>
                  <a:lnTo>
                    <a:pt x="266" y="167"/>
                  </a:lnTo>
                  <a:lnTo>
                    <a:pt x="261" y="171"/>
                  </a:lnTo>
                  <a:lnTo>
                    <a:pt x="257" y="176"/>
                  </a:lnTo>
                  <a:lnTo>
                    <a:pt x="252" y="180"/>
                  </a:lnTo>
                  <a:lnTo>
                    <a:pt x="252" y="184"/>
                  </a:lnTo>
                  <a:lnTo>
                    <a:pt x="248" y="187"/>
                  </a:lnTo>
                  <a:lnTo>
                    <a:pt x="243" y="191"/>
                  </a:lnTo>
                  <a:lnTo>
                    <a:pt x="239" y="194"/>
                  </a:lnTo>
                  <a:lnTo>
                    <a:pt x="235" y="198"/>
                  </a:lnTo>
                  <a:lnTo>
                    <a:pt x="230" y="203"/>
                  </a:lnTo>
                  <a:lnTo>
                    <a:pt x="230" y="205"/>
                  </a:lnTo>
                  <a:lnTo>
                    <a:pt x="226" y="210"/>
                  </a:lnTo>
                  <a:lnTo>
                    <a:pt x="221" y="214"/>
                  </a:lnTo>
                  <a:lnTo>
                    <a:pt x="212" y="217"/>
                  </a:lnTo>
                  <a:lnTo>
                    <a:pt x="208" y="221"/>
                  </a:lnTo>
                  <a:lnTo>
                    <a:pt x="204" y="224"/>
                  </a:lnTo>
                  <a:lnTo>
                    <a:pt x="199" y="228"/>
                  </a:lnTo>
                  <a:lnTo>
                    <a:pt x="190" y="231"/>
                  </a:lnTo>
                  <a:lnTo>
                    <a:pt x="186" y="235"/>
                  </a:lnTo>
                  <a:lnTo>
                    <a:pt x="182" y="238"/>
                  </a:lnTo>
                  <a:lnTo>
                    <a:pt x="177" y="243"/>
                  </a:lnTo>
                  <a:lnTo>
                    <a:pt x="159" y="245"/>
                  </a:lnTo>
                  <a:lnTo>
                    <a:pt x="146" y="250"/>
                  </a:lnTo>
                  <a:lnTo>
                    <a:pt x="128" y="255"/>
                  </a:lnTo>
                  <a:lnTo>
                    <a:pt x="120" y="257"/>
                  </a:lnTo>
                  <a:lnTo>
                    <a:pt x="106" y="254"/>
                  </a:lnTo>
                  <a:lnTo>
                    <a:pt x="102" y="251"/>
                  </a:lnTo>
                  <a:lnTo>
                    <a:pt x="97" y="248"/>
                  </a:lnTo>
                  <a:lnTo>
                    <a:pt x="93" y="245"/>
                  </a:lnTo>
                  <a:lnTo>
                    <a:pt x="89" y="243"/>
                  </a:lnTo>
                  <a:lnTo>
                    <a:pt x="89" y="240"/>
                  </a:lnTo>
                  <a:lnTo>
                    <a:pt x="84" y="237"/>
                  </a:lnTo>
                  <a:lnTo>
                    <a:pt x="84" y="234"/>
                  </a:lnTo>
                  <a:lnTo>
                    <a:pt x="84" y="231"/>
                  </a:lnTo>
                  <a:lnTo>
                    <a:pt x="84" y="228"/>
                  </a:lnTo>
                  <a:lnTo>
                    <a:pt x="84" y="224"/>
                  </a:lnTo>
                  <a:lnTo>
                    <a:pt x="89" y="221"/>
                  </a:lnTo>
                  <a:lnTo>
                    <a:pt x="89" y="218"/>
                  </a:lnTo>
                  <a:lnTo>
                    <a:pt x="93" y="215"/>
                  </a:lnTo>
                  <a:lnTo>
                    <a:pt x="93" y="213"/>
                  </a:lnTo>
                  <a:lnTo>
                    <a:pt x="97" y="210"/>
                  </a:lnTo>
                  <a:lnTo>
                    <a:pt x="102" y="205"/>
                  </a:lnTo>
                  <a:lnTo>
                    <a:pt x="102" y="203"/>
                  </a:lnTo>
                  <a:lnTo>
                    <a:pt x="106" y="200"/>
                  </a:lnTo>
                  <a:lnTo>
                    <a:pt x="111" y="197"/>
                  </a:lnTo>
                  <a:lnTo>
                    <a:pt x="111" y="194"/>
                  </a:lnTo>
                  <a:lnTo>
                    <a:pt x="115" y="191"/>
                  </a:lnTo>
                  <a:lnTo>
                    <a:pt x="120" y="187"/>
                  </a:lnTo>
                  <a:lnTo>
                    <a:pt x="124" y="185"/>
                  </a:lnTo>
                  <a:lnTo>
                    <a:pt x="124" y="183"/>
                  </a:lnTo>
                  <a:lnTo>
                    <a:pt x="128" y="178"/>
                  </a:lnTo>
                  <a:lnTo>
                    <a:pt x="128" y="177"/>
                  </a:lnTo>
                  <a:lnTo>
                    <a:pt x="133" y="174"/>
                  </a:lnTo>
                  <a:lnTo>
                    <a:pt x="137" y="168"/>
                  </a:lnTo>
                  <a:lnTo>
                    <a:pt x="137" y="164"/>
                  </a:lnTo>
                  <a:lnTo>
                    <a:pt x="142" y="160"/>
                  </a:lnTo>
                  <a:lnTo>
                    <a:pt x="146" y="156"/>
                  </a:lnTo>
                  <a:lnTo>
                    <a:pt x="146" y="151"/>
                  </a:lnTo>
                  <a:lnTo>
                    <a:pt x="151" y="146"/>
                  </a:lnTo>
                  <a:lnTo>
                    <a:pt x="155" y="140"/>
                  </a:lnTo>
                  <a:lnTo>
                    <a:pt x="159" y="136"/>
                  </a:lnTo>
                  <a:lnTo>
                    <a:pt x="159" y="130"/>
                  </a:lnTo>
                  <a:lnTo>
                    <a:pt x="159" y="128"/>
                  </a:lnTo>
                  <a:lnTo>
                    <a:pt x="155" y="130"/>
                  </a:lnTo>
                  <a:lnTo>
                    <a:pt x="146" y="133"/>
                  </a:lnTo>
                  <a:lnTo>
                    <a:pt x="142" y="136"/>
                  </a:lnTo>
                  <a:lnTo>
                    <a:pt x="133" y="140"/>
                  </a:lnTo>
                  <a:lnTo>
                    <a:pt x="120" y="143"/>
                  </a:lnTo>
                  <a:lnTo>
                    <a:pt x="111" y="147"/>
                  </a:lnTo>
                  <a:lnTo>
                    <a:pt x="102" y="150"/>
                  </a:lnTo>
                  <a:lnTo>
                    <a:pt x="89" y="154"/>
                  </a:lnTo>
                  <a:lnTo>
                    <a:pt x="80" y="157"/>
                  </a:lnTo>
                  <a:lnTo>
                    <a:pt x="66" y="160"/>
                  </a:lnTo>
                  <a:lnTo>
                    <a:pt x="53" y="161"/>
                  </a:lnTo>
                  <a:lnTo>
                    <a:pt x="44" y="164"/>
                  </a:lnTo>
                  <a:lnTo>
                    <a:pt x="31" y="166"/>
                  </a:lnTo>
                  <a:lnTo>
                    <a:pt x="22" y="166"/>
                  </a:lnTo>
                  <a:lnTo>
                    <a:pt x="9" y="166"/>
                  </a:lnTo>
                  <a:lnTo>
                    <a:pt x="4" y="164"/>
                  </a:lnTo>
                  <a:lnTo>
                    <a:pt x="0" y="160"/>
                  </a:lnTo>
                  <a:lnTo>
                    <a:pt x="0" y="157"/>
                  </a:lnTo>
                  <a:lnTo>
                    <a:pt x="0" y="154"/>
                  </a:lnTo>
                  <a:lnTo>
                    <a:pt x="4" y="151"/>
                  </a:lnTo>
                  <a:lnTo>
                    <a:pt x="4" y="147"/>
                  </a:lnTo>
                  <a:lnTo>
                    <a:pt x="4" y="144"/>
                  </a:lnTo>
                  <a:lnTo>
                    <a:pt x="9" y="141"/>
                  </a:lnTo>
                  <a:lnTo>
                    <a:pt x="13" y="138"/>
                  </a:lnTo>
                  <a:lnTo>
                    <a:pt x="18" y="134"/>
                  </a:lnTo>
                  <a:lnTo>
                    <a:pt x="22" y="131"/>
                  </a:lnTo>
                  <a:lnTo>
                    <a:pt x="27" y="128"/>
                  </a:lnTo>
                  <a:lnTo>
                    <a:pt x="31" y="126"/>
                  </a:lnTo>
                  <a:lnTo>
                    <a:pt x="35" y="121"/>
                  </a:lnTo>
                  <a:lnTo>
                    <a:pt x="40" y="118"/>
                  </a:lnTo>
                  <a:lnTo>
                    <a:pt x="44" y="116"/>
                  </a:lnTo>
                  <a:lnTo>
                    <a:pt x="49" y="113"/>
                  </a:lnTo>
                  <a:lnTo>
                    <a:pt x="53" y="108"/>
                  </a:lnTo>
                  <a:lnTo>
                    <a:pt x="58" y="106"/>
                  </a:lnTo>
                  <a:lnTo>
                    <a:pt x="62" y="103"/>
                  </a:lnTo>
                  <a:lnTo>
                    <a:pt x="66" y="100"/>
                  </a:lnTo>
                  <a:lnTo>
                    <a:pt x="71" y="97"/>
                  </a:lnTo>
                  <a:lnTo>
                    <a:pt x="75" y="94"/>
                  </a:lnTo>
                  <a:lnTo>
                    <a:pt x="80" y="90"/>
                  </a:lnTo>
                  <a:lnTo>
                    <a:pt x="84" y="88"/>
                  </a:lnTo>
                  <a:lnTo>
                    <a:pt x="89" y="84"/>
                  </a:lnTo>
                  <a:lnTo>
                    <a:pt x="89" y="81"/>
                  </a:lnTo>
                  <a:lnTo>
                    <a:pt x="93" y="78"/>
                  </a:lnTo>
                  <a:lnTo>
                    <a:pt x="97" y="76"/>
                  </a:lnTo>
                  <a:lnTo>
                    <a:pt x="102" y="70"/>
                  </a:lnTo>
                  <a:lnTo>
                    <a:pt x="102" y="66"/>
                  </a:lnTo>
                  <a:lnTo>
                    <a:pt x="111" y="61"/>
                  </a:lnTo>
                  <a:lnTo>
                    <a:pt x="115" y="56"/>
                  </a:lnTo>
                  <a:lnTo>
                    <a:pt x="120" y="51"/>
                  </a:lnTo>
                  <a:lnTo>
                    <a:pt x="120" y="46"/>
                  </a:lnTo>
                  <a:lnTo>
                    <a:pt x="120" y="40"/>
                  </a:lnTo>
                  <a:lnTo>
                    <a:pt x="115" y="36"/>
                  </a:lnTo>
                  <a:lnTo>
                    <a:pt x="115" y="30"/>
                  </a:lnTo>
                  <a:lnTo>
                    <a:pt x="115" y="24"/>
                  </a:lnTo>
                  <a:lnTo>
                    <a:pt x="111" y="20"/>
                  </a:lnTo>
                  <a:lnTo>
                    <a:pt x="111" y="16"/>
                  </a:lnTo>
                  <a:lnTo>
                    <a:pt x="111" y="10"/>
                  </a:lnTo>
                  <a:lnTo>
                    <a:pt x="115" y="7"/>
                  </a:lnTo>
                  <a:lnTo>
                    <a:pt x="120" y="4"/>
                  </a:lnTo>
                  <a:lnTo>
                    <a:pt x="124" y="3"/>
                  </a:lnTo>
                  <a:lnTo>
                    <a:pt x="137" y="0"/>
                  </a:lnTo>
                  <a:lnTo>
                    <a:pt x="151" y="0"/>
                  </a:lnTo>
                  <a:lnTo>
                    <a:pt x="164" y="3"/>
                  </a:lnTo>
                  <a:lnTo>
                    <a:pt x="173" y="4"/>
                  </a:lnTo>
                  <a:lnTo>
                    <a:pt x="182" y="7"/>
                  </a:lnTo>
                  <a:lnTo>
                    <a:pt x="186" y="10"/>
                  </a:lnTo>
                  <a:lnTo>
                    <a:pt x="195" y="13"/>
                  </a:lnTo>
                  <a:lnTo>
                    <a:pt x="204" y="16"/>
                  </a:lnTo>
                  <a:lnTo>
                    <a:pt x="208" y="19"/>
                  </a:lnTo>
                  <a:lnTo>
                    <a:pt x="212" y="21"/>
                  </a:lnTo>
                  <a:lnTo>
                    <a:pt x="217" y="24"/>
                  </a:lnTo>
                  <a:lnTo>
                    <a:pt x="221" y="29"/>
                  </a:lnTo>
                  <a:lnTo>
                    <a:pt x="221" y="31"/>
                  </a:lnTo>
                  <a:lnTo>
                    <a:pt x="226" y="34"/>
                  </a:lnTo>
                  <a:lnTo>
                    <a:pt x="226" y="37"/>
                  </a:lnTo>
                  <a:lnTo>
                    <a:pt x="226" y="41"/>
                  </a:lnTo>
                  <a:lnTo>
                    <a:pt x="230" y="44"/>
                  </a:lnTo>
                  <a:lnTo>
                    <a:pt x="230" y="49"/>
                  </a:lnTo>
                  <a:lnTo>
                    <a:pt x="230" y="51"/>
                  </a:lnTo>
                  <a:lnTo>
                    <a:pt x="230" y="54"/>
                  </a:lnTo>
                  <a:lnTo>
                    <a:pt x="226" y="59"/>
                  </a:lnTo>
                  <a:lnTo>
                    <a:pt x="226" y="61"/>
                  </a:lnTo>
                  <a:lnTo>
                    <a:pt x="226" y="64"/>
                  </a:lnTo>
                  <a:lnTo>
                    <a:pt x="226" y="68"/>
                  </a:lnTo>
                  <a:lnTo>
                    <a:pt x="221" y="71"/>
                  </a:lnTo>
                  <a:lnTo>
                    <a:pt x="221" y="76"/>
                  </a:lnTo>
                  <a:lnTo>
                    <a:pt x="217" y="78"/>
                  </a:lnTo>
                  <a:lnTo>
                    <a:pt x="217" y="81"/>
                  </a:lnTo>
                  <a:lnTo>
                    <a:pt x="212" y="84"/>
                  </a:lnTo>
                  <a:lnTo>
                    <a:pt x="212" y="88"/>
                  </a:lnTo>
                  <a:lnTo>
                    <a:pt x="208" y="91"/>
                  </a:lnTo>
                  <a:lnTo>
                    <a:pt x="208" y="96"/>
                  </a:lnTo>
                  <a:lnTo>
                    <a:pt x="204" y="98"/>
                  </a:lnTo>
                  <a:lnTo>
                    <a:pt x="204" y="101"/>
                  </a:lnTo>
                  <a:lnTo>
                    <a:pt x="217" y="100"/>
                  </a:lnTo>
                  <a:lnTo>
                    <a:pt x="230" y="101"/>
                  </a:lnTo>
                  <a:lnTo>
                    <a:pt x="243" y="101"/>
                  </a:lnTo>
                  <a:lnTo>
                    <a:pt x="257" y="104"/>
                  </a:lnTo>
                  <a:lnTo>
                    <a:pt x="266" y="107"/>
                  </a:lnTo>
                  <a:lnTo>
                    <a:pt x="279" y="111"/>
                  </a:lnTo>
                  <a:lnTo>
                    <a:pt x="288" y="116"/>
                  </a:lnTo>
                  <a:lnTo>
                    <a:pt x="292" y="120"/>
                  </a:lnTo>
                  <a:lnTo>
                    <a:pt x="292" y="12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19" name="Freeform 31"/>
            <p:cNvSpPr>
              <a:spLocks/>
            </p:cNvSpPr>
            <p:nvPr/>
          </p:nvSpPr>
          <p:spPr bwMode="auto">
            <a:xfrm>
              <a:off x="4847" y="1134"/>
              <a:ext cx="341" cy="93"/>
            </a:xfrm>
            <a:custGeom>
              <a:avLst/>
              <a:gdLst>
                <a:gd name="T0" fmla="*/ 332 w 341"/>
                <a:gd name="T1" fmla="*/ 83 h 93"/>
                <a:gd name="T2" fmla="*/ 310 w 341"/>
                <a:gd name="T3" fmla="*/ 90 h 93"/>
                <a:gd name="T4" fmla="*/ 283 w 341"/>
                <a:gd name="T5" fmla="*/ 91 h 93"/>
                <a:gd name="T6" fmla="*/ 261 w 341"/>
                <a:gd name="T7" fmla="*/ 91 h 93"/>
                <a:gd name="T8" fmla="*/ 243 w 341"/>
                <a:gd name="T9" fmla="*/ 91 h 93"/>
                <a:gd name="T10" fmla="*/ 217 w 341"/>
                <a:gd name="T11" fmla="*/ 90 h 93"/>
                <a:gd name="T12" fmla="*/ 194 w 341"/>
                <a:gd name="T13" fmla="*/ 89 h 93"/>
                <a:gd name="T14" fmla="*/ 172 w 341"/>
                <a:gd name="T15" fmla="*/ 86 h 93"/>
                <a:gd name="T16" fmla="*/ 150 w 341"/>
                <a:gd name="T17" fmla="*/ 81 h 93"/>
                <a:gd name="T18" fmla="*/ 133 w 341"/>
                <a:gd name="T19" fmla="*/ 79 h 93"/>
                <a:gd name="T20" fmla="*/ 115 w 341"/>
                <a:gd name="T21" fmla="*/ 74 h 93"/>
                <a:gd name="T22" fmla="*/ 97 w 341"/>
                <a:gd name="T23" fmla="*/ 70 h 93"/>
                <a:gd name="T24" fmla="*/ 75 w 341"/>
                <a:gd name="T25" fmla="*/ 64 h 93"/>
                <a:gd name="T26" fmla="*/ 62 w 341"/>
                <a:gd name="T27" fmla="*/ 56 h 93"/>
                <a:gd name="T28" fmla="*/ 44 w 341"/>
                <a:gd name="T29" fmla="*/ 49 h 93"/>
                <a:gd name="T30" fmla="*/ 26 w 341"/>
                <a:gd name="T31" fmla="*/ 42 h 93"/>
                <a:gd name="T32" fmla="*/ 13 w 341"/>
                <a:gd name="T33" fmla="*/ 34 h 93"/>
                <a:gd name="T34" fmla="*/ 4 w 341"/>
                <a:gd name="T35" fmla="*/ 27 h 93"/>
                <a:gd name="T36" fmla="*/ 0 w 341"/>
                <a:gd name="T37" fmla="*/ 19 h 93"/>
                <a:gd name="T38" fmla="*/ 4 w 341"/>
                <a:gd name="T39" fmla="*/ 12 h 93"/>
                <a:gd name="T40" fmla="*/ 17 w 341"/>
                <a:gd name="T41" fmla="*/ 6 h 93"/>
                <a:gd name="T42" fmla="*/ 40 w 341"/>
                <a:gd name="T43" fmla="*/ 2 h 93"/>
                <a:gd name="T44" fmla="*/ 53 w 341"/>
                <a:gd name="T45" fmla="*/ 0 h 93"/>
                <a:gd name="T46" fmla="*/ 79 w 341"/>
                <a:gd name="T47" fmla="*/ 2 h 93"/>
                <a:gd name="T48" fmla="*/ 106 w 341"/>
                <a:gd name="T49" fmla="*/ 6 h 93"/>
                <a:gd name="T50" fmla="*/ 133 w 341"/>
                <a:gd name="T51" fmla="*/ 14 h 93"/>
                <a:gd name="T52" fmla="*/ 155 w 341"/>
                <a:gd name="T53" fmla="*/ 26 h 93"/>
                <a:gd name="T54" fmla="*/ 172 w 341"/>
                <a:gd name="T55" fmla="*/ 34 h 93"/>
                <a:gd name="T56" fmla="*/ 181 w 341"/>
                <a:gd name="T57" fmla="*/ 40 h 93"/>
                <a:gd name="T58" fmla="*/ 194 w 341"/>
                <a:gd name="T59" fmla="*/ 49 h 93"/>
                <a:gd name="T60" fmla="*/ 221 w 341"/>
                <a:gd name="T61" fmla="*/ 57 h 93"/>
                <a:gd name="T62" fmla="*/ 243 w 341"/>
                <a:gd name="T63" fmla="*/ 63 h 93"/>
                <a:gd name="T64" fmla="*/ 261 w 341"/>
                <a:gd name="T65" fmla="*/ 66 h 93"/>
                <a:gd name="T66" fmla="*/ 279 w 341"/>
                <a:gd name="T67" fmla="*/ 69 h 93"/>
                <a:gd name="T68" fmla="*/ 296 w 341"/>
                <a:gd name="T69" fmla="*/ 71 h 93"/>
                <a:gd name="T70" fmla="*/ 314 w 341"/>
                <a:gd name="T71" fmla="*/ 74 h 93"/>
                <a:gd name="T72" fmla="*/ 332 w 341"/>
                <a:gd name="T73" fmla="*/ 77 h 93"/>
                <a:gd name="T74" fmla="*/ 341 w 341"/>
                <a:gd name="T75" fmla="*/ 7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1" h="93">
                  <a:moveTo>
                    <a:pt x="341" y="79"/>
                  </a:moveTo>
                  <a:lnTo>
                    <a:pt x="332" y="83"/>
                  </a:lnTo>
                  <a:lnTo>
                    <a:pt x="323" y="87"/>
                  </a:lnTo>
                  <a:lnTo>
                    <a:pt x="310" y="90"/>
                  </a:lnTo>
                  <a:lnTo>
                    <a:pt x="292" y="91"/>
                  </a:lnTo>
                  <a:lnTo>
                    <a:pt x="283" y="91"/>
                  </a:lnTo>
                  <a:lnTo>
                    <a:pt x="270" y="91"/>
                  </a:lnTo>
                  <a:lnTo>
                    <a:pt x="261" y="91"/>
                  </a:lnTo>
                  <a:lnTo>
                    <a:pt x="252" y="93"/>
                  </a:lnTo>
                  <a:lnTo>
                    <a:pt x="243" y="91"/>
                  </a:lnTo>
                  <a:lnTo>
                    <a:pt x="230" y="91"/>
                  </a:lnTo>
                  <a:lnTo>
                    <a:pt x="217" y="90"/>
                  </a:lnTo>
                  <a:lnTo>
                    <a:pt x="208" y="90"/>
                  </a:lnTo>
                  <a:lnTo>
                    <a:pt x="194" y="89"/>
                  </a:lnTo>
                  <a:lnTo>
                    <a:pt x="186" y="87"/>
                  </a:lnTo>
                  <a:lnTo>
                    <a:pt x="172" y="86"/>
                  </a:lnTo>
                  <a:lnTo>
                    <a:pt x="163" y="84"/>
                  </a:lnTo>
                  <a:lnTo>
                    <a:pt x="150" y="81"/>
                  </a:lnTo>
                  <a:lnTo>
                    <a:pt x="141" y="80"/>
                  </a:lnTo>
                  <a:lnTo>
                    <a:pt x="133" y="79"/>
                  </a:lnTo>
                  <a:lnTo>
                    <a:pt x="124" y="77"/>
                  </a:lnTo>
                  <a:lnTo>
                    <a:pt x="115" y="74"/>
                  </a:lnTo>
                  <a:lnTo>
                    <a:pt x="106" y="73"/>
                  </a:lnTo>
                  <a:lnTo>
                    <a:pt x="97" y="70"/>
                  </a:lnTo>
                  <a:lnTo>
                    <a:pt x="88" y="69"/>
                  </a:lnTo>
                  <a:lnTo>
                    <a:pt x="75" y="64"/>
                  </a:lnTo>
                  <a:lnTo>
                    <a:pt x="71" y="60"/>
                  </a:lnTo>
                  <a:lnTo>
                    <a:pt x="62" y="56"/>
                  </a:lnTo>
                  <a:lnTo>
                    <a:pt x="53" y="53"/>
                  </a:lnTo>
                  <a:lnTo>
                    <a:pt x="44" y="49"/>
                  </a:lnTo>
                  <a:lnTo>
                    <a:pt x="35" y="46"/>
                  </a:lnTo>
                  <a:lnTo>
                    <a:pt x="26" y="42"/>
                  </a:lnTo>
                  <a:lnTo>
                    <a:pt x="17" y="39"/>
                  </a:lnTo>
                  <a:lnTo>
                    <a:pt x="13" y="34"/>
                  </a:lnTo>
                  <a:lnTo>
                    <a:pt x="9" y="32"/>
                  </a:lnTo>
                  <a:lnTo>
                    <a:pt x="4" y="27"/>
                  </a:lnTo>
                  <a:lnTo>
                    <a:pt x="0" y="23"/>
                  </a:lnTo>
                  <a:lnTo>
                    <a:pt x="0" y="19"/>
                  </a:lnTo>
                  <a:lnTo>
                    <a:pt x="0" y="16"/>
                  </a:lnTo>
                  <a:lnTo>
                    <a:pt x="4" y="12"/>
                  </a:lnTo>
                  <a:lnTo>
                    <a:pt x="9" y="9"/>
                  </a:lnTo>
                  <a:lnTo>
                    <a:pt x="17" y="6"/>
                  </a:lnTo>
                  <a:lnTo>
                    <a:pt x="31" y="3"/>
                  </a:lnTo>
                  <a:lnTo>
                    <a:pt x="40" y="2"/>
                  </a:lnTo>
                  <a:lnTo>
                    <a:pt x="48" y="0"/>
                  </a:lnTo>
                  <a:lnTo>
                    <a:pt x="53" y="0"/>
                  </a:lnTo>
                  <a:lnTo>
                    <a:pt x="66" y="0"/>
                  </a:lnTo>
                  <a:lnTo>
                    <a:pt x="79" y="2"/>
                  </a:lnTo>
                  <a:lnTo>
                    <a:pt x="93" y="4"/>
                  </a:lnTo>
                  <a:lnTo>
                    <a:pt x="106" y="6"/>
                  </a:lnTo>
                  <a:lnTo>
                    <a:pt x="119" y="10"/>
                  </a:lnTo>
                  <a:lnTo>
                    <a:pt x="133" y="14"/>
                  </a:lnTo>
                  <a:lnTo>
                    <a:pt x="146" y="20"/>
                  </a:lnTo>
                  <a:lnTo>
                    <a:pt x="155" y="26"/>
                  </a:lnTo>
                  <a:lnTo>
                    <a:pt x="168" y="32"/>
                  </a:lnTo>
                  <a:lnTo>
                    <a:pt x="172" y="34"/>
                  </a:lnTo>
                  <a:lnTo>
                    <a:pt x="177" y="37"/>
                  </a:lnTo>
                  <a:lnTo>
                    <a:pt x="181" y="40"/>
                  </a:lnTo>
                  <a:lnTo>
                    <a:pt x="186" y="43"/>
                  </a:lnTo>
                  <a:lnTo>
                    <a:pt x="194" y="49"/>
                  </a:lnTo>
                  <a:lnTo>
                    <a:pt x="208" y="53"/>
                  </a:lnTo>
                  <a:lnTo>
                    <a:pt x="221" y="57"/>
                  </a:lnTo>
                  <a:lnTo>
                    <a:pt x="234" y="61"/>
                  </a:lnTo>
                  <a:lnTo>
                    <a:pt x="243" y="63"/>
                  </a:lnTo>
                  <a:lnTo>
                    <a:pt x="252" y="66"/>
                  </a:lnTo>
                  <a:lnTo>
                    <a:pt x="261" y="66"/>
                  </a:lnTo>
                  <a:lnTo>
                    <a:pt x="270" y="67"/>
                  </a:lnTo>
                  <a:lnTo>
                    <a:pt x="279" y="69"/>
                  </a:lnTo>
                  <a:lnTo>
                    <a:pt x="287" y="70"/>
                  </a:lnTo>
                  <a:lnTo>
                    <a:pt x="296" y="71"/>
                  </a:lnTo>
                  <a:lnTo>
                    <a:pt x="305" y="73"/>
                  </a:lnTo>
                  <a:lnTo>
                    <a:pt x="314" y="74"/>
                  </a:lnTo>
                  <a:lnTo>
                    <a:pt x="323" y="76"/>
                  </a:lnTo>
                  <a:lnTo>
                    <a:pt x="332" y="77"/>
                  </a:lnTo>
                  <a:lnTo>
                    <a:pt x="341" y="79"/>
                  </a:lnTo>
                  <a:lnTo>
                    <a:pt x="341" y="79"/>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0" name="Freeform 32"/>
            <p:cNvSpPr>
              <a:spLocks/>
            </p:cNvSpPr>
            <p:nvPr/>
          </p:nvSpPr>
          <p:spPr bwMode="auto">
            <a:xfrm>
              <a:off x="4519" y="1288"/>
              <a:ext cx="691" cy="42"/>
            </a:xfrm>
            <a:custGeom>
              <a:avLst/>
              <a:gdLst>
                <a:gd name="T0" fmla="*/ 14 w 691"/>
                <a:gd name="T1" fmla="*/ 27 h 42"/>
                <a:gd name="T2" fmla="*/ 49 w 691"/>
                <a:gd name="T3" fmla="*/ 20 h 42"/>
                <a:gd name="T4" fmla="*/ 75 w 691"/>
                <a:gd name="T5" fmla="*/ 14 h 42"/>
                <a:gd name="T6" fmla="*/ 111 w 691"/>
                <a:gd name="T7" fmla="*/ 12 h 42"/>
                <a:gd name="T8" fmla="*/ 146 w 691"/>
                <a:gd name="T9" fmla="*/ 7 h 42"/>
                <a:gd name="T10" fmla="*/ 182 w 691"/>
                <a:gd name="T11" fmla="*/ 5 h 42"/>
                <a:gd name="T12" fmla="*/ 222 w 691"/>
                <a:gd name="T13" fmla="*/ 5 h 42"/>
                <a:gd name="T14" fmla="*/ 261 w 691"/>
                <a:gd name="T15" fmla="*/ 5 h 42"/>
                <a:gd name="T16" fmla="*/ 297 w 691"/>
                <a:gd name="T17" fmla="*/ 6 h 42"/>
                <a:gd name="T18" fmla="*/ 328 w 691"/>
                <a:gd name="T19" fmla="*/ 9 h 42"/>
                <a:gd name="T20" fmla="*/ 354 w 691"/>
                <a:gd name="T21" fmla="*/ 9 h 42"/>
                <a:gd name="T22" fmla="*/ 390 w 691"/>
                <a:gd name="T23" fmla="*/ 9 h 42"/>
                <a:gd name="T24" fmla="*/ 421 w 691"/>
                <a:gd name="T25" fmla="*/ 7 h 42"/>
                <a:gd name="T26" fmla="*/ 456 w 691"/>
                <a:gd name="T27" fmla="*/ 6 h 42"/>
                <a:gd name="T28" fmla="*/ 491 w 691"/>
                <a:gd name="T29" fmla="*/ 5 h 42"/>
                <a:gd name="T30" fmla="*/ 527 w 691"/>
                <a:gd name="T31" fmla="*/ 3 h 42"/>
                <a:gd name="T32" fmla="*/ 562 w 691"/>
                <a:gd name="T33" fmla="*/ 2 h 42"/>
                <a:gd name="T34" fmla="*/ 598 w 691"/>
                <a:gd name="T35" fmla="*/ 0 h 42"/>
                <a:gd name="T36" fmla="*/ 633 w 691"/>
                <a:gd name="T37" fmla="*/ 0 h 42"/>
                <a:gd name="T38" fmla="*/ 673 w 691"/>
                <a:gd name="T39" fmla="*/ 2 h 42"/>
                <a:gd name="T40" fmla="*/ 686 w 691"/>
                <a:gd name="T41" fmla="*/ 12 h 42"/>
                <a:gd name="T42" fmla="*/ 677 w 691"/>
                <a:gd name="T43" fmla="*/ 23 h 42"/>
                <a:gd name="T44" fmla="*/ 642 w 691"/>
                <a:gd name="T45" fmla="*/ 30 h 42"/>
                <a:gd name="T46" fmla="*/ 598 w 691"/>
                <a:gd name="T47" fmla="*/ 34 h 42"/>
                <a:gd name="T48" fmla="*/ 571 w 691"/>
                <a:gd name="T49" fmla="*/ 37 h 42"/>
                <a:gd name="T50" fmla="*/ 540 w 691"/>
                <a:gd name="T51" fmla="*/ 39 h 42"/>
                <a:gd name="T52" fmla="*/ 509 w 691"/>
                <a:gd name="T53" fmla="*/ 40 h 42"/>
                <a:gd name="T54" fmla="*/ 478 w 691"/>
                <a:gd name="T55" fmla="*/ 40 h 42"/>
                <a:gd name="T56" fmla="*/ 443 w 691"/>
                <a:gd name="T57" fmla="*/ 42 h 42"/>
                <a:gd name="T58" fmla="*/ 412 w 691"/>
                <a:gd name="T59" fmla="*/ 42 h 42"/>
                <a:gd name="T60" fmla="*/ 376 w 691"/>
                <a:gd name="T61" fmla="*/ 42 h 42"/>
                <a:gd name="T62" fmla="*/ 341 w 691"/>
                <a:gd name="T63" fmla="*/ 42 h 42"/>
                <a:gd name="T64" fmla="*/ 310 w 691"/>
                <a:gd name="T65" fmla="*/ 42 h 42"/>
                <a:gd name="T66" fmla="*/ 279 w 691"/>
                <a:gd name="T67" fmla="*/ 40 h 42"/>
                <a:gd name="T68" fmla="*/ 248 w 691"/>
                <a:gd name="T69" fmla="*/ 40 h 42"/>
                <a:gd name="T70" fmla="*/ 217 w 691"/>
                <a:gd name="T71" fmla="*/ 40 h 42"/>
                <a:gd name="T72" fmla="*/ 186 w 691"/>
                <a:gd name="T73" fmla="*/ 40 h 42"/>
                <a:gd name="T74" fmla="*/ 160 w 691"/>
                <a:gd name="T75" fmla="*/ 40 h 42"/>
                <a:gd name="T76" fmla="*/ 120 w 691"/>
                <a:gd name="T77" fmla="*/ 40 h 42"/>
                <a:gd name="T78" fmla="*/ 89 w 691"/>
                <a:gd name="T79" fmla="*/ 40 h 42"/>
                <a:gd name="T80" fmla="*/ 49 w 691"/>
                <a:gd name="T81" fmla="*/ 36 h 42"/>
                <a:gd name="T82" fmla="*/ 9 w 691"/>
                <a:gd name="T83"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1" h="42">
                  <a:moveTo>
                    <a:pt x="0" y="34"/>
                  </a:moveTo>
                  <a:lnTo>
                    <a:pt x="5" y="30"/>
                  </a:lnTo>
                  <a:lnTo>
                    <a:pt x="14" y="27"/>
                  </a:lnTo>
                  <a:lnTo>
                    <a:pt x="27" y="24"/>
                  </a:lnTo>
                  <a:lnTo>
                    <a:pt x="40" y="22"/>
                  </a:lnTo>
                  <a:lnTo>
                    <a:pt x="49" y="20"/>
                  </a:lnTo>
                  <a:lnTo>
                    <a:pt x="58" y="17"/>
                  </a:lnTo>
                  <a:lnTo>
                    <a:pt x="67" y="16"/>
                  </a:lnTo>
                  <a:lnTo>
                    <a:pt x="75" y="14"/>
                  </a:lnTo>
                  <a:lnTo>
                    <a:pt x="89" y="13"/>
                  </a:lnTo>
                  <a:lnTo>
                    <a:pt x="98" y="12"/>
                  </a:lnTo>
                  <a:lnTo>
                    <a:pt x="111" y="12"/>
                  </a:lnTo>
                  <a:lnTo>
                    <a:pt x="124" y="10"/>
                  </a:lnTo>
                  <a:lnTo>
                    <a:pt x="133" y="9"/>
                  </a:lnTo>
                  <a:lnTo>
                    <a:pt x="146" y="7"/>
                  </a:lnTo>
                  <a:lnTo>
                    <a:pt x="160" y="7"/>
                  </a:lnTo>
                  <a:lnTo>
                    <a:pt x="173" y="6"/>
                  </a:lnTo>
                  <a:lnTo>
                    <a:pt x="182" y="5"/>
                  </a:lnTo>
                  <a:lnTo>
                    <a:pt x="195" y="5"/>
                  </a:lnTo>
                  <a:lnTo>
                    <a:pt x="208" y="5"/>
                  </a:lnTo>
                  <a:lnTo>
                    <a:pt x="222" y="5"/>
                  </a:lnTo>
                  <a:lnTo>
                    <a:pt x="235" y="5"/>
                  </a:lnTo>
                  <a:lnTo>
                    <a:pt x="248" y="5"/>
                  </a:lnTo>
                  <a:lnTo>
                    <a:pt x="261" y="5"/>
                  </a:lnTo>
                  <a:lnTo>
                    <a:pt x="275" y="5"/>
                  </a:lnTo>
                  <a:lnTo>
                    <a:pt x="283" y="5"/>
                  </a:lnTo>
                  <a:lnTo>
                    <a:pt x="297" y="6"/>
                  </a:lnTo>
                  <a:lnTo>
                    <a:pt x="306" y="7"/>
                  </a:lnTo>
                  <a:lnTo>
                    <a:pt x="319" y="9"/>
                  </a:lnTo>
                  <a:lnTo>
                    <a:pt x="328" y="9"/>
                  </a:lnTo>
                  <a:lnTo>
                    <a:pt x="337" y="9"/>
                  </a:lnTo>
                  <a:lnTo>
                    <a:pt x="345" y="9"/>
                  </a:lnTo>
                  <a:lnTo>
                    <a:pt x="354" y="9"/>
                  </a:lnTo>
                  <a:lnTo>
                    <a:pt x="368" y="9"/>
                  </a:lnTo>
                  <a:lnTo>
                    <a:pt x="376" y="9"/>
                  </a:lnTo>
                  <a:lnTo>
                    <a:pt x="390" y="9"/>
                  </a:lnTo>
                  <a:lnTo>
                    <a:pt x="399" y="9"/>
                  </a:lnTo>
                  <a:lnTo>
                    <a:pt x="407" y="9"/>
                  </a:lnTo>
                  <a:lnTo>
                    <a:pt x="421" y="7"/>
                  </a:lnTo>
                  <a:lnTo>
                    <a:pt x="430" y="7"/>
                  </a:lnTo>
                  <a:lnTo>
                    <a:pt x="443" y="7"/>
                  </a:lnTo>
                  <a:lnTo>
                    <a:pt x="456" y="6"/>
                  </a:lnTo>
                  <a:lnTo>
                    <a:pt x="465" y="6"/>
                  </a:lnTo>
                  <a:lnTo>
                    <a:pt x="478" y="5"/>
                  </a:lnTo>
                  <a:lnTo>
                    <a:pt x="491" y="5"/>
                  </a:lnTo>
                  <a:lnTo>
                    <a:pt x="500" y="3"/>
                  </a:lnTo>
                  <a:lnTo>
                    <a:pt x="514" y="3"/>
                  </a:lnTo>
                  <a:lnTo>
                    <a:pt x="527" y="3"/>
                  </a:lnTo>
                  <a:lnTo>
                    <a:pt x="540" y="2"/>
                  </a:lnTo>
                  <a:lnTo>
                    <a:pt x="549" y="2"/>
                  </a:lnTo>
                  <a:lnTo>
                    <a:pt x="562" y="2"/>
                  </a:lnTo>
                  <a:lnTo>
                    <a:pt x="576" y="0"/>
                  </a:lnTo>
                  <a:lnTo>
                    <a:pt x="584" y="0"/>
                  </a:lnTo>
                  <a:lnTo>
                    <a:pt x="598" y="0"/>
                  </a:lnTo>
                  <a:lnTo>
                    <a:pt x="611" y="0"/>
                  </a:lnTo>
                  <a:lnTo>
                    <a:pt x="620" y="0"/>
                  </a:lnTo>
                  <a:lnTo>
                    <a:pt x="633" y="0"/>
                  </a:lnTo>
                  <a:lnTo>
                    <a:pt x="646" y="0"/>
                  </a:lnTo>
                  <a:lnTo>
                    <a:pt x="660" y="2"/>
                  </a:lnTo>
                  <a:lnTo>
                    <a:pt x="673" y="2"/>
                  </a:lnTo>
                  <a:lnTo>
                    <a:pt x="682" y="3"/>
                  </a:lnTo>
                  <a:lnTo>
                    <a:pt x="686" y="6"/>
                  </a:lnTo>
                  <a:lnTo>
                    <a:pt x="686" y="12"/>
                  </a:lnTo>
                  <a:lnTo>
                    <a:pt x="686" y="16"/>
                  </a:lnTo>
                  <a:lnTo>
                    <a:pt x="691" y="22"/>
                  </a:lnTo>
                  <a:lnTo>
                    <a:pt x="677" y="23"/>
                  </a:lnTo>
                  <a:lnTo>
                    <a:pt x="669" y="26"/>
                  </a:lnTo>
                  <a:lnTo>
                    <a:pt x="655" y="29"/>
                  </a:lnTo>
                  <a:lnTo>
                    <a:pt x="642" y="30"/>
                  </a:lnTo>
                  <a:lnTo>
                    <a:pt x="624" y="32"/>
                  </a:lnTo>
                  <a:lnTo>
                    <a:pt x="607" y="34"/>
                  </a:lnTo>
                  <a:lnTo>
                    <a:pt x="598" y="34"/>
                  </a:lnTo>
                  <a:lnTo>
                    <a:pt x="589" y="36"/>
                  </a:lnTo>
                  <a:lnTo>
                    <a:pt x="580" y="36"/>
                  </a:lnTo>
                  <a:lnTo>
                    <a:pt x="571" y="37"/>
                  </a:lnTo>
                  <a:lnTo>
                    <a:pt x="562" y="37"/>
                  </a:lnTo>
                  <a:lnTo>
                    <a:pt x="553" y="37"/>
                  </a:lnTo>
                  <a:lnTo>
                    <a:pt x="540" y="39"/>
                  </a:lnTo>
                  <a:lnTo>
                    <a:pt x="531" y="39"/>
                  </a:lnTo>
                  <a:lnTo>
                    <a:pt x="518" y="39"/>
                  </a:lnTo>
                  <a:lnTo>
                    <a:pt x="509" y="40"/>
                  </a:lnTo>
                  <a:lnTo>
                    <a:pt x="500" y="40"/>
                  </a:lnTo>
                  <a:lnTo>
                    <a:pt x="491" y="40"/>
                  </a:lnTo>
                  <a:lnTo>
                    <a:pt x="478" y="40"/>
                  </a:lnTo>
                  <a:lnTo>
                    <a:pt x="465" y="40"/>
                  </a:lnTo>
                  <a:lnTo>
                    <a:pt x="456" y="40"/>
                  </a:lnTo>
                  <a:lnTo>
                    <a:pt x="443" y="42"/>
                  </a:lnTo>
                  <a:lnTo>
                    <a:pt x="434" y="42"/>
                  </a:lnTo>
                  <a:lnTo>
                    <a:pt x="421" y="42"/>
                  </a:lnTo>
                  <a:lnTo>
                    <a:pt x="412" y="42"/>
                  </a:lnTo>
                  <a:lnTo>
                    <a:pt x="403" y="42"/>
                  </a:lnTo>
                  <a:lnTo>
                    <a:pt x="390" y="42"/>
                  </a:lnTo>
                  <a:lnTo>
                    <a:pt x="376" y="42"/>
                  </a:lnTo>
                  <a:lnTo>
                    <a:pt x="368" y="42"/>
                  </a:lnTo>
                  <a:lnTo>
                    <a:pt x="354" y="42"/>
                  </a:lnTo>
                  <a:lnTo>
                    <a:pt x="341" y="42"/>
                  </a:lnTo>
                  <a:lnTo>
                    <a:pt x="332" y="42"/>
                  </a:lnTo>
                  <a:lnTo>
                    <a:pt x="319" y="42"/>
                  </a:lnTo>
                  <a:lnTo>
                    <a:pt x="310" y="42"/>
                  </a:lnTo>
                  <a:lnTo>
                    <a:pt x="301" y="40"/>
                  </a:lnTo>
                  <a:lnTo>
                    <a:pt x="288" y="40"/>
                  </a:lnTo>
                  <a:lnTo>
                    <a:pt x="279" y="40"/>
                  </a:lnTo>
                  <a:lnTo>
                    <a:pt x="270" y="40"/>
                  </a:lnTo>
                  <a:lnTo>
                    <a:pt x="257" y="40"/>
                  </a:lnTo>
                  <a:lnTo>
                    <a:pt x="248" y="40"/>
                  </a:lnTo>
                  <a:lnTo>
                    <a:pt x="235" y="40"/>
                  </a:lnTo>
                  <a:lnTo>
                    <a:pt x="226" y="40"/>
                  </a:lnTo>
                  <a:lnTo>
                    <a:pt x="217" y="40"/>
                  </a:lnTo>
                  <a:lnTo>
                    <a:pt x="204" y="40"/>
                  </a:lnTo>
                  <a:lnTo>
                    <a:pt x="195" y="40"/>
                  </a:lnTo>
                  <a:lnTo>
                    <a:pt x="186" y="40"/>
                  </a:lnTo>
                  <a:lnTo>
                    <a:pt x="177" y="40"/>
                  </a:lnTo>
                  <a:lnTo>
                    <a:pt x="168" y="40"/>
                  </a:lnTo>
                  <a:lnTo>
                    <a:pt x="160" y="40"/>
                  </a:lnTo>
                  <a:lnTo>
                    <a:pt x="151" y="40"/>
                  </a:lnTo>
                  <a:lnTo>
                    <a:pt x="133" y="40"/>
                  </a:lnTo>
                  <a:lnTo>
                    <a:pt x="120" y="40"/>
                  </a:lnTo>
                  <a:lnTo>
                    <a:pt x="106" y="40"/>
                  </a:lnTo>
                  <a:lnTo>
                    <a:pt x="98" y="40"/>
                  </a:lnTo>
                  <a:lnTo>
                    <a:pt x="89" y="40"/>
                  </a:lnTo>
                  <a:lnTo>
                    <a:pt x="75" y="39"/>
                  </a:lnTo>
                  <a:lnTo>
                    <a:pt x="62" y="37"/>
                  </a:lnTo>
                  <a:lnTo>
                    <a:pt x="49" y="36"/>
                  </a:lnTo>
                  <a:lnTo>
                    <a:pt x="31" y="34"/>
                  </a:lnTo>
                  <a:lnTo>
                    <a:pt x="18" y="34"/>
                  </a:lnTo>
                  <a:lnTo>
                    <a:pt x="9" y="34"/>
                  </a:lnTo>
                  <a:lnTo>
                    <a:pt x="0" y="34"/>
                  </a:lnTo>
                  <a:lnTo>
                    <a:pt x="0" y="34"/>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1" name="Freeform 33"/>
            <p:cNvSpPr>
              <a:spLocks/>
            </p:cNvSpPr>
            <p:nvPr/>
          </p:nvSpPr>
          <p:spPr bwMode="auto">
            <a:xfrm>
              <a:off x="4267" y="1312"/>
              <a:ext cx="297" cy="90"/>
            </a:xfrm>
            <a:custGeom>
              <a:avLst/>
              <a:gdLst>
                <a:gd name="T0" fmla="*/ 288 w 297"/>
                <a:gd name="T1" fmla="*/ 25 h 90"/>
                <a:gd name="T2" fmla="*/ 274 w 297"/>
                <a:gd name="T3" fmla="*/ 33 h 90"/>
                <a:gd name="T4" fmla="*/ 257 w 297"/>
                <a:gd name="T5" fmla="*/ 39 h 90"/>
                <a:gd name="T6" fmla="*/ 230 w 297"/>
                <a:gd name="T7" fmla="*/ 43 h 90"/>
                <a:gd name="T8" fmla="*/ 208 w 297"/>
                <a:gd name="T9" fmla="*/ 48 h 90"/>
                <a:gd name="T10" fmla="*/ 181 w 297"/>
                <a:gd name="T11" fmla="*/ 52 h 90"/>
                <a:gd name="T12" fmla="*/ 159 w 297"/>
                <a:gd name="T13" fmla="*/ 58 h 90"/>
                <a:gd name="T14" fmla="*/ 142 w 297"/>
                <a:gd name="T15" fmla="*/ 66 h 90"/>
                <a:gd name="T16" fmla="*/ 128 w 297"/>
                <a:gd name="T17" fmla="*/ 76 h 90"/>
                <a:gd name="T18" fmla="*/ 102 w 297"/>
                <a:gd name="T19" fmla="*/ 85 h 90"/>
                <a:gd name="T20" fmla="*/ 80 w 297"/>
                <a:gd name="T21" fmla="*/ 89 h 90"/>
                <a:gd name="T22" fmla="*/ 58 w 297"/>
                <a:gd name="T23" fmla="*/ 90 h 90"/>
                <a:gd name="T24" fmla="*/ 40 w 297"/>
                <a:gd name="T25" fmla="*/ 90 h 90"/>
                <a:gd name="T26" fmla="*/ 22 w 297"/>
                <a:gd name="T27" fmla="*/ 88 h 90"/>
                <a:gd name="T28" fmla="*/ 9 w 297"/>
                <a:gd name="T29" fmla="*/ 83 h 90"/>
                <a:gd name="T30" fmla="*/ 0 w 297"/>
                <a:gd name="T31" fmla="*/ 76 h 90"/>
                <a:gd name="T32" fmla="*/ 0 w 297"/>
                <a:gd name="T33" fmla="*/ 69 h 90"/>
                <a:gd name="T34" fmla="*/ 4 w 297"/>
                <a:gd name="T35" fmla="*/ 58 h 90"/>
                <a:gd name="T36" fmla="*/ 22 w 297"/>
                <a:gd name="T37" fmla="*/ 48 h 90"/>
                <a:gd name="T38" fmla="*/ 49 w 297"/>
                <a:gd name="T39" fmla="*/ 38 h 90"/>
                <a:gd name="T40" fmla="*/ 80 w 297"/>
                <a:gd name="T41" fmla="*/ 29 h 90"/>
                <a:gd name="T42" fmla="*/ 106 w 297"/>
                <a:gd name="T43" fmla="*/ 19 h 90"/>
                <a:gd name="T44" fmla="*/ 137 w 297"/>
                <a:gd name="T45" fmla="*/ 12 h 90"/>
                <a:gd name="T46" fmla="*/ 159 w 297"/>
                <a:gd name="T47" fmla="*/ 6 h 90"/>
                <a:gd name="T48" fmla="*/ 181 w 297"/>
                <a:gd name="T49" fmla="*/ 2 h 90"/>
                <a:gd name="T50" fmla="*/ 199 w 297"/>
                <a:gd name="T51" fmla="*/ 0 h 90"/>
                <a:gd name="T52" fmla="*/ 221 w 297"/>
                <a:gd name="T53" fmla="*/ 0 h 90"/>
                <a:gd name="T54" fmla="*/ 243 w 297"/>
                <a:gd name="T55" fmla="*/ 3 h 90"/>
                <a:gd name="T56" fmla="*/ 261 w 297"/>
                <a:gd name="T57" fmla="*/ 6 h 90"/>
                <a:gd name="T58" fmla="*/ 279 w 297"/>
                <a:gd name="T59" fmla="*/ 12 h 90"/>
                <a:gd name="T60" fmla="*/ 288 w 297"/>
                <a:gd name="T61" fmla="*/ 18 h 90"/>
                <a:gd name="T62" fmla="*/ 297 w 297"/>
                <a:gd name="T63"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7" h="90">
                  <a:moveTo>
                    <a:pt x="297" y="20"/>
                  </a:moveTo>
                  <a:lnTo>
                    <a:pt x="288" y="25"/>
                  </a:lnTo>
                  <a:lnTo>
                    <a:pt x="283" y="29"/>
                  </a:lnTo>
                  <a:lnTo>
                    <a:pt x="274" y="33"/>
                  </a:lnTo>
                  <a:lnTo>
                    <a:pt x="266" y="36"/>
                  </a:lnTo>
                  <a:lnTo>
                    <a:pt x="257" y="39"/>
                  </a:lnTo>
                  <a:lnTo>
                    <a:pt x="243" y="40"/>
                  </a:lnTo>
                  <a:lnTo>
                    <a:pt x="230" y="43"/>
                  </a:lnTo>
                  <a:lnTo>
                    <a:pt x="221" y="46"/>
                  </a:lnTo>
                  <a:lnTo>
                    <a:pt x="208" y="48"/>
                  </a:lnTo>
                  <a:lnTo>
                    <a:pt x="195" y="50"/>
                  </a:lnTo>
                  <a:lnTo>
                    <a:pt x="181" y="52"/>
                  </a:lnTo>
                  <a:lnTo>
                    <a:pt x="173" y="55"/>
                  </a:lnTo>
                  <a:lnTo>
                    <a:pt x="159" y="58"/>
                  </a:lnTo>
                  <a:lnTo>
                    <a:pt x="150" y="62"/>
                  </a:lnTo>
                  <a:lnTo>
                    <a:pt x="142" y="66"/>
                  </a:lnTo>
                  <a:lnTo>
                    <a:pt x="137" y="70"/>
                  </a:lnTo>
                  <a:lnTo>
                    <a:pt x="128" y="76"/>
                  </a:lnTo>
                  <a:lnTo>
                    <a:pt x="115" y="80"/>
                  </a:lnTo>
                  <a:lnTo>
                    <a:pt x="102" y="85"/>
                  </a:lnTo>
                  <a:lnTo>
                    <a:pt x="89" y="89"/>
                  </a:lnTo>
                  <a:lnTo>
                    <a:pt x="80" y="89"/>
                  </a:lnTo>
                  <a:lnTo>
                    <a:pt x="66" y="90"/>
                  </a:lnTo>
                  <a:lnTo>
                    <a:pt x="58" y="90"/>
                  </a:lnTo>
                  <a:lnTo>
                    <a:pt x="49" y="90"/>
                  </a:lnTo>
                  <a:lnTo>
                    <a:pt x="40" y="90"/>
                  </a:lnTo>
                  <a:lnTo>
                    <a:pt x="31" y="89"/>
                  </a:lnTo>
                  <a:lnTo>
                    <a:pt x="22" y="88"/>
                  </a:lnTo>
                  <a:lnTo>
                    <a:pt x="13" y="86"/>
                  </a:lnTo>
                  <a:lnTo>
                    <a:pt x="9" y="83"/>
                  </a:lnTo>
                  <a:lnTo>
                    <a:pt x="4" y="80"/>
                  </a:lnTo>
                  <a:lnTo>
                    <a:pt x="0" y="76"/>
                  </a:lnTo>
                  <a:lnTo>
                    <a:pt x="0" y="75"/>
                  </a:lnTo>
                  <a:lnTo>
                    <a:pt x="0" y="69"/>
                  </a:lnTo>
                  <a:lnTo>
                    <a:pt x="4" y="63"/>
                  </a:lnTo>
                  <a:lnTo>
                    <a:pt x="4" y="58"/>
                  </a:lnTo>
                  <a:lnTo>
                    <a:pt x="18" y="52"/>
                  </a:lnTo>
                  <a:lnTo>
                    <a:pt x="22" y="48"/>
                  </a:lnTo>
                  <a:lnTo>
                    <a:pt x="40" y="43"/>
                  </a:lnTo>
                  <a:lnTo>
                    <a:pt x="49" y="38"/>
                  </a:lnTo>
                  <a:lnTo>
                    <a:pt x="62" y="33"/>
                  </a:lnTo>
                  <a:lnTo>
                    <a:pt x="80" y="29"/>
                  </a:lnTo>
                  <a:lnTo>
                    <a:pt x="93" y="25"/>
                  </a:lnTo>
                  <a:lnTo>
                    <a:pt x="106" y="19"/>
                  </a:lnTo>
                  <a:lnTo>
                    <a:pt x="124" y="16"/>
                  </a:lnTo>
                  <a:lnTo>
                    <a:pt x="137" y="12"/>
                  </a:lnTo>
                  <a:lnTo>
                    <a:pt x="150" y="9"/>
                  </a:lnTo>
                  <a:lnTo>
                    <a:pt x="159" y="6"/>
                  </a:lnTo>
                  <a:lnTo>
                    <a:pt x="168" y="3"/>
                  </a:lnTo>
                  <a:lnTo>
                    <a:pt x="181" y="2"/>
                  </a:lnTo>
                  <a:lnTo>
                    <a:pt x="190" y="2"/>
                  </a:lnTo>
                  <a:lnTo>
                    <a:pt x="199" y="0"/>
                  </a:lnTo>
                  <a:lnTo>
                    <a:pt x="212" y="0"/>
                  </a:lnTo>
                  <a:lnTo>
                    <a:pt x="221" y="0"/>
                  </a:lnTo>
                  <a:lnTo>
                    <a:pt x="235" y="2"/>
                  </a:lnTo>
                  <a:lnTo>
                    <a:pt x="243" y="3"/>
                  </a:lnTo>
                  <a:lnTo>
                    <a:pt x="252" y="5"/>
                  </a:lnTo>
                  <a:lnTo>
                    <a:pt x="261" y="6"/>
                  </a:lnTo>
                  <a:lnTo>
                    <a:pt x="270" y="9"/>
                  </a:lnTo>
                  <a:lnTo>
                    <a:pt x="279" y="12"/>
                  </a:lnTo>
                  <a:lnTo>
                    <a:pt x="283" y="15"/>
                  </a:lnTo>
                  <a:lnTo>
                    <a:pt x="288" y="18"/>
                  </a:lnTo>
                  <a:lnTo>
                    <a:pt x="297" y="20"/>
                  </a:lnTo>
                  <a:lnTo>
                    <a:pt x="297" y="2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2" name="Freeform 34"/>
            <p:cNvSpPr>
              <a:spLocks/>
            </p:cNvSpPr>
            <p:nvPr/>
          </p:nvSpPr>
          <p:spPr bwMode="auto">
            <a:xfrm>
              <a:off x="3541" y="1166"/>
              <a:ext cx="239" cy="229"/>
            </a:xfrm>
            <a:custGeom>
              <a:avLst/>
              <a:gdLst>
                <a:gd name="T0" fmla="*/ 0 w 239"/>
                <a:gd name="T1" fmla="*/ 104 h 229"/>
                <a:gd name="T2" fmla="*/ 5 w 239"/>
                <a:gd name="T3" fmla="*/ 94 h 229"/>
                <a:gd name="T4" fmla="*/ 9 w 239"/>
                <a:gd name="T5" fmla="*/ 84 h 229"/>
                <a:gd name="T6" fmla="*/ 14 w 239"/>
                <a:gd name="T7" fmla="*/ 75 h 229"/>
                <a:gd name="T8" fmla="*/ 22 w 239"/>
                <a:gd name="T9" fmla="*/ 65 h 229"/>
                <a:gd name="T10" fmla="*/ 27 w 239"/>
                <a:gd name="T11" fmla="*/ 57 h 229"/>
                <a:gd name="T12" fmla="*/ 40 w 239"/>
                <a:gd name="T13" fmla="*/ 47 h 229"/>
                <a:gd name="T14" fmla="*/ 49 w 239"/>
                <a:gd name="T15" fmla="*/ 38 h 229"/>
                <a:gd name="T16" fmla="*/ 62 w 239"/>
                <a:gd name="T17" fmla="*/ 29 h 229"/>
                <a:gd name="T18" fmla="*/ 80 w 239"/>
                <a:gd name="T19" fmla="*/ 18 h 229"/>
                <a:gd name="T20" fmla="*/ 120 w 239"/>
                <a:gd name="T21" fmla="*/ 5 h 229"/>
                <a:gd name="T22" fmla="*/ 164 w 239"/>
                <a:gd name="T23" fmla="*/ 4 h 229"/>
                <a:gd name="T24" fmla="*/ 182 w 239"/>
                <a:gd name="T25" fmla="*/ 17 h 229"/>
                <a:gd name="T26" fmla="*/ 177 w 239"/>
                <a:gd name="T27" fmla="*/ 31 h 229"/>
                <a:gd name="T28" fmla="*/ 164 w 239"/>
                <a:gd name="T29" fmla="*/ 47 h 229"/>
                <a:gd name="T30" fmla="*/ 146 w 239"/>
                <a:gd name="T31" fmla="*/ 61 h 229"/>
                <a:gd name="T32" fmla="*/ 146 w 239"/>
                <a:gd name="T33" fmla="*/ 74 h 229"/>
                <a:gd name="T34" fmla="*/ 137 w 239"/>
                <a:gd name="T35" fmla="*/ 82 h 229"/>
                <a:gd name="T36" fmla="*/ 133 w 239"/>
                <a:gd name="T37" fmla="*/ 95 h 229"/>
                <a:gd name="T38" fmla="*/ 137 w 239"/>
                <a:gd name="T39" fmla="*/ 98 h 229"/>
                <a:gd name="T40" fmla="*/ 160 w 239"/>
                <a:gd name="T41" fmla="*/ 87 h 229"/>
                <a:gd name="T42" fmla="*/ 186 w 239"/>
                <a:gd name="T43" fmla="*/ 75 h 229"/>
                <a:gd name="T44" fmla="*/ 222 w 239"/>
                <a:gd name="T45" fmla="*/ 71 h 229"/>
                <a:gd name="T46" fmla="*/ 239 w 239"/>
                <a:gd name="T47" fmla="*/ 78 h 229"/>
                <a:gd name="T48" fmla="*/ 239 w 239"/>
                <a:gd name="T49" fmla="*/ 92 h 229"/>
                <a:gd name="T50" fmla="*/ 226 w 239"/>
                <a:gd name="T51" fmla="*/ 107 h 229"/>
                <a:gd name="T52" fmla="*/ 213 w 239"/>
                <a:gd name="T53" fmla="*/ 122 h 229"/>
                <a:gd name="T54" fmla="*/ 199 w 239"/>
                <a:gd name="T55" fmla="*/ 136 h 229"/>
                <a:gd name="T56" fmla="*/ 199 w 239"/>
                <a:gd name="T57" fmla="*/ 151 h 229"/>
                <a:gd name="T58" fmla="*/ 182 w 239"/>
                <a:gd name="T59" fmla="*/ 161 h 229"/>
                <a:gd name="T60" fmla="*/ 182 w 239"/>
                <a:gd name="T61" fmla="*/ 171 h 229"/>
                <a:gd name="T62" fmla="*/ 177 w 239"/>
                <a:gd name="T63" fmla="*/ 179 h 229"/>
                <a:gd name="T64" fmla="*/ 177 w 239"/>
                <a:gd name="T65" fmla="*/ 189 h 229"/>
                <a:gd name="T66" fmla="*/ 177 w 239"/>
                <a:gd name="T67" fmla="*/ 199 h 229"/>
                <a:gd name="T68" fmla="*/ 177 w 239"/>
                <a:gd name="T69" fmla="*/ 209 h 229"/>
                <a:gd name="T70" fmla="*/ 164 w 239"/>
                <a:gd name="T71" fmla="*/ 224 h 229"/>
                <a:gd name="T72" fmla="*/ 133 w 239"/>
                <a:gd name="T73" fmla="*/ 229 h 229"/>
                <a:gd name="T74" fmla="*/ 106 w 239"/>
                <a:gd name="T75" fmla="*/ 218 h 229"/>
                <a:gd name="T76" fmla="*/ 93 w 239"/>
                <a:gd name="T77" fmla="*/ 211 h 229"/>
                <a:gd name="T78" fmla="*/ 84 w 239"/>
                <a:gd name="T79" fmla="*/ 199 h 229"/>
                <a:gd name="T80" fmla="*/ 80 w 239"/>
                <a:gd name="T81" fmla="*/ 188 h 229"/>
                <a:gd name="T82" fmla="*/ 80 w 239"/>
                <a:gd name="T83" fmla="*/ 176 h 229"/>
                <a:gd name="T84" fmla="*/ 80 w 239"/>
                <a:gd name="T85" fmla="*/ 164 h 229"/>
                <a:gd name="T86" fmla="*/ 80 w 239"/>
                <a:gd name="T87" fmla="*/ 152 h 229"/>
                <a:gd name="T88" fmla="*/ 84 w 239"/>
                <a:gd name="T89" fmla="*/ 141 h 229"/>
                <a:gd name="T90" fmla="*/ 89 w 239"/>
                <a:gd name="T91" fmla="*/ 131 h 229"/>
                <a:gd name="T92" fmla="*/ 98 w 239"/>
                <a:gd name="T93" fmla="*/ 124 h 229"/>
                <a:gd name="T94" fmla="*/ 49 w 239"/>
                <a:gd name="T95" fmla="*/ 124 h 229"/>
                <a:gd name="T96" fmla="*/ 14 w 239"/>
                <a:gd name="T97" fmla="*/ 117 h 229"/>
                <a:gd name="T98" fmla="*/ 0 w 239"/>
                <a:gd name="T99" fmla="*/ 109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9" h="229">
                  <a:moveTo>
                    <a:pt x="0" y="109"/>
                  </a:moveTo>
                  <a:lnTo>
                    <a:pt x="0" y="107"/>
                  </a:lnTo>
                  <a:lnTo>
                    <a:pt x="0" y="104"/>
                  </a:lnTo>
                  <a:lnTo>
                    <a:pt x="5" y="99"/>
                  </a:lnTo>
                  <a:lnTo>
                    <a:pt x="5" y="97"/>
                  </a:lnTo>
                  <a:lnTo>
                    <a:pt x="5" y="94"/>
                  </a:lnTo>
                  <a:lnTo>
                    <a:pt x="5" y="91"/>
                  </a:lnTo>
                  <a:lnTo>
                    <a:pt x="9" y="87"/>
                  </a:lnTo>
                  <a:lnTo>
                    <a:pt x="9" y="84"/>
                  </a:lnTo>
                  <a:lnTo>
                    <a:pt x="9" y="81"/>
                  </a:lnTo>
                  <a:lnTo>
                    <a:pt x="14" y="78"/>
                  </a:lnTo>
                  <a:lnTo>
                    <a:pt x="14" y="75"/>
                  </a:lnTo>
                  <a:lnTo>
                    <a:pt x="18" y="72"/>
                  </a:lnTo>
                  <a:lnTo>
                    <a:pt x="18" y="68"/>
                  </a:lnTo>
                  <a:lnTo>
                    <a:pt x="22" y="65"/>
                  </a:lnTo>
                  <a:lnTo>
                    <a:pt x="22" y="62"/>
                  </a:lnTo>
                  <a:lnTo>
                    <a:pt x="27" y="59"/>
                  </a:lnTo>
                  <a:lnTo>
                    <a:pt x="27" y="57"/>
                  </a:lnTo>
                  <a:lnTo>
                    <a:pt x="31" y="54"/>
                  </a:lnTo>
                  <a:lnTo>
                    <a:pt x="31" y="49"/>
                  </a:lnTo>
                  <a:lnTo>
                    <a:pt x="40" y="47"/>
                  </a:lnTo>
                  <a:lnTo>
                    <a:pt x="40" y="44"/>
                  </a:lnTo>
                  <a:lnTo>
                    <a:pt x="44" y="41"/>
                  </a:lnTo>
                  <a:lnTo>
                    <a:pt x="49" y="38"/>
                  </a:lnTo>
                  <a:lnTo>
                    <a:pt x="53" y="35"/>
                  </a:lnTo>
                  <a:lnTo>
                    <a:pt x="58" y="32"/>
                  </a:lnTo>
                  <a:lnTo>
                    <a:pt x="62" y="29"/>
                  </a:lnTo>
                  <a:lnTo>
                    <a:pt x="67" y="25"/>
                  </a:lnTo>
                  <a:lnTo>
                    <a:pt x="71" y="24"/>
                  </a:lnTo>
                  <a:lnTo>
                    <a:pt x="80" y="18"/>
                  </a:lnTo>
                  <a:lnTo>
                    <a:pt x="98" y="12"/>
                  </a:lnTo>
                  <a:lnTo>
                    <a:pt x="106" y="10"/>
                  </a:lnTo>
                  <a:lnTo>
                    <a:pt x="120" y="5"/>
                  </a:lnTo>
                  <a:lnTo>
                    <a:pt x="137" y="2"/>
                  </a:lnTo>
                  <a:lnTo>
                    <a:pt x="151" y="0"/>
                  </a:lnTo>
                  <a:lnTo>
                    <a:pt x="164" y="4"/>
                  </a:lnTo>
                  <a:lnTo>
                    <a:pt x="173" y="7"/>
                  </a:lnTo>
                  <a:lnTo>
                    <a:pt x="177" y="12"/>
                  </a:lnTo>
                  <a:lnTo>
                    <a:pt x="182" y="17"/>
                  </a:lnTo>
                  <a:lnTo>
                    <a:pt x="182" y="22"/>
                  </a:lnTo>
                  <a:lnTo>
                    <a:pt x="182" y="27"/>
                  </a:lnTo>
                  <a:lnTo>
                    <a:pt x="177" y="31"/>
                  </a:lnTo>
                  <a:lnTo>
                    <a:pt x="173" y="37"/>
                  </a:lnTo>
                  <a:lnTo>
                    <a:pt x="168" y="42"/>
                  </a:lnTo>
                  <a:lnTo>
                    <a:pt x="164" y="47"/>
                  </a:lnTo>
                  <a:lnTo>
                    <a:pt x="160" y="51"/>
                  </a:lnTo>
                  <a:lnTo>
                    <a:pt x="151" y="57"/>
                  </a:lnTo>
                  <a:lnTo>
                    <a:pt x="146" y="61"/>
                  </a:lnTo>
                  <a:lnTo>
                    <a:pt x="146" y="65"/>
                  </a:lnTo>
                  <a:lnTo>
                    <a:pt x="146" y="69"/>
                  </a:lnTo>
                  <a:lnTo>
                    <a:pt x="146" y="74"/>
                  </a:lnTo>
                  <a:lnTo>
                    <a:pt x="142" y="75"/>
                  </a:lnTo>
                  <a:lnTo>
                    <a:pt x="142" y="79"/>
                  </a:lnTo>
                  <a:lnTo>
                    <a:pt x="137" y="82"/>
                  </a:lnTo>
                  <a:lnTo>
                    <a:pt x="137" y="88"/>
                  </a:lnTo>
                  <a:lnTo>
                    <a:pt x="133" y="91"/>
                  </a:lnTo>
                  <a:lnTo>
                    <a:pt x="133" y="95"/>
                  </a:lnTo>
                  <a:lnTo>
                    <a:pt x="133" y="98"/>
                  </a:lnTo>
                  <a:lnTo>
                    <a:pt x="133" y="101"/>
                  </a:lnTo>
                  <a:lnTo>
                    <a:pt x="137" y="98"/>
                  </a:lnTo>
                  <a:lnTo>
                    <a:pt x="146" y="92"/>
                  </a:lnTo>
                  <a:lnTo>
                    <a:pt x="151" y="89"/>
                  </a:lnTo>
                  <a:lnTo>
                    <a:pt x="160" y="87"/>
                  </a:lnTo>
                  <a:lnTo>
                    <a:pt x="164" y="84"/>
                  </a:lnTo>
                  <a:lnTo>
                    <a:pt x="173" y="81"/>
                  </a:lnTo>
                  <a:lnTo>
                    <a:pt x="186" y="75"/>
                  </a:lnTo>
                  <a:lnTo>
                    <a:pt x="204" y="72"/>
                  </a:lnTo>
                  <a:lnTo>
                    <a:pt x="213" y="71"/>
                  </a:lnTo>
                  <a:lnTo>
                    <a:pt x="222" y="71"/>
                  </a:lnTo>
                  <a:lnTo>
                    <a:pt x="230" y="71"/>
                  </a:lnTo>
                  <a:lnTo>
                    <a:pt x="239" y="72"/>
                  </a:lnTo>
                  <a:lnTo>
                    <a:pt x="239" y="78"/>
                  </a:lnTo>
                  <a:lnTo>
                    <a:pt x="239" y="82"/>
                  </a:lnTo>
                  <a:lnTo>
                    <a:pt x="239" y="87"/>
                  </a:lnTo>
                  <a:lnTo>
                    <a:pt x="239" y="92"/>
                  </a:lnTo>
                  <a:lnTo>
                    <a:pt x="230" y="97"/>
                  </a:lnTo>
                  <a:lnTo>
                    <a:pt x="230" y="102"/>
                  </a:lnTo>
                  <a:lnTo>
                    <a:pt x="226" y="107"/>
                  </a:lnTo>
                  <a:lnTo>
                    <a:pt x="222" y="112"/>
                  </a:lnTo>
                  <a:lnTo>
                    <a:pt x="217" y="117"/>
                  </a:lnTo>
                  <a:lnTo>
                    <a:pt x="213" y="122"/>
                  </a:lnTo>
                  <a:lnTo>
                    <a:pt x="208" y="127"/>
                  </a:lnTo>
                  <a:lnTo>
                    <a:pt x="204" y="132"/>
                  </a:lnTo>
                  <a:lnTo>
                    <a:pt x="199" y="136"/>
                  </a:lnTo>
                  <a:lnTo>
                    <a:pt x="199" y="141"/>
                  </a:lnTo>
                  <a:lnTo>
                    <a:pt x="199" y="145"/>
                  </a:lnTo>
                  <a:lnTo>
                    <a:pt x="199" y="151"/>
                  </a:lnTo>
                  <a:lnTo>
                    <a:pt x="191" y="154"/>
                  </a:lnTo>
                  <a:lnTo>
                    <a:pt x="186" y="158"/>
                  </a:lnTo>
                  <a:lnTo>
                    <a:pt x="182" y="161"/>
                  </a:lnTo>
                  <a:lnTo>
                    <a:pt x="182" y="164"/>
                  </a:lnTo>
                  <a:lnTo>
                    <a:pt x="182" y="166"/>
                  </a:lnTo>
                  <a:lnTo>
                    <a:pt x="182" y="171"/>
                  </a:lnTo>
                  <a:lnTo>
                    <a:pt x="177" y="174"/>
                  </a:lnTo>
                  <a:lnTo>
                    <a:pt x="177" y="176"/>
                  </a:lnTo>
                  <a:lnTo>
                    <a:pt x="177" y="179"/>
                  </a:lnTo>
                  <a:lnTo>
                    <a:pt x="177" y="184"/>
                  </a:lnTo>
                  <a:lnTo>
                    <a:pt x="177" y="186"/>
                  </a:lnTo>
                  <a:lnTo>
                    <a:pt x="177" y="189"/>
                  </a:lnTo>
                  <a:lnTo>
                    <a:pt x="177" y="192"/>
                  </a:lnTo>
                  <a:lnTo>
                    <a:pt x="182" y="196"/>
                  </a:lnTo>
                  <a:lnTo>
                    <a:pt x="177" y="199"/>
                  </a:lnTo>
                  <a:lnTo>
                    <a:pt x="177" y="202"/>
                  </a:lnTo>
                  <a:lnTo>
                    <a:pt x="177" y="205"/>
                  </a:lnTo>
                  <a:lnTo>
                    <a:pt x="177" y="209"/>
                  </a:lnTo>
                  <a:lnTo>
                    <a:pt x="177" y="214"/>
                  </a:lnTo>
                  <a:lnTo>
                    <a:pt x="173" y="219"/>
                  </a:lnTo>
                  <a:lnTo>
                    <a:pt x="164" y="224"/>
                  </a:lnTo>
                  <a:lnTo>
                    <a:pt x="160" y="226"/>
                  </a:lnTo>
                  <a:lnTo>
                    <a:pt x="146" y="228"/>
                  </a:lnTo>
                  <a:lnTo>
                    <a:pt x="133" y="229"/>
                  </a:lnTo>
                  <a:lnTo>
                    <a:pt x="120" y="226"/>
                  </a:lnTo>
                  <a:lnTo>
                    <a:pt x="111" y="222"/>
                  </a:lnTo>
                  <a:lnTo>
                    <a:pt x="106" y="218"/>
                  </a:lnTo>
                  <a:lnTo>
                    <a:pt x="102" y="216"/>
                  </a:lnTo>
                  <a:lnTo>
                    <a:pt x="98" y="214"/>
                  </a:lnTo>
                  <a:lnTo>
                    <a:pt x="93" y="211"/>
                  </a:lnTo>
                  <a:lnTo>
                    <a:pt x="89" y="206"/>
                  </a:lnTo>
                  <a:lnTo>
                    <a:pt x="89" y="204"/>
                  </a:lnTo>
                  <a:lnTo>
                    <a:pt x="84" y="199"/>
                  </a:lnTo>
                  <a:lnTo>
                    <a:pt x="84" y="196"/>
                  </a:lnTo>
                  <a:lnTo>
                    <a:pt x="84" y="192"/>
                  </a:lnTo>
                  <a:lnTo>
                    <a:pt x="80" y="188"/>
                  </a:lnTo>
                  <a:lnTo>
                    <a:pt x="80" y="184"/>
                  </a:lnTo>
                  <a:lnTo>
                    <a:pt x="80" y="181"/>
                  </a:lnTo>
                  <a:lnTo>
                    <a:pt x="80" y="176"/>
                  </a:lnTo>
                  <a:lnTo>
                    <a:pt x="80" y="172"/>
                  </a:lnTo>
                  <a:lnTo>
                    <a:pt x="80" y="168"/>
                  </a:lnTo>
                  <a:lnTo>
                    <a:pt x="80" y="164"/>
                  </a:lnTo>
                  <a:lnTo>
                    <a:pt x="80" y="159"/>
                  </a:lnTo>
                  <a:lnTo>
                    <a:pt x="80" y="156"/>
                  </a:lnTo>
                  <a:lnTo>
                    <a:pt x="80" y="152"/>
                  </a:lnTo>
                  <a:lnTo>
                    <a:pt x="84" y="148"/>
                  </a:lnTo>
                  <a:lnTo>
                    <a:pt x="84" y="144"/>
                  </a:lnTo>
                  <a:lnTo>
                    <a:pt x="84" y="141"/>
                  </a:lnTo>
                  <a:lnTo>
                    <a:pt x="84" y="138"/>
                  </a:lnTo>
                  <a:lnTo>
                    <a:pt x="84" y="134"/>
                  </a:lnTo>
                  <a:lnTo>
                    <a:pt x="89" y="131"/>
                  </a:lnTo>
                  <a:lnTo>
                    <a:pt x="89" y="128"/>
                  </a:lnTo>
                  <a:lnTo>
                    <a:pt x="93" y="125"/>
                  </a:lnTo>
                  <a:lnTo>
                    <a:pt x="98" y="124"/>
                  </a:lnTo>
                  <a:lnTo>
                    <a:pt x="80" y="124"/>
                  </a:lnTo>
                  <a:lnTo>
                    <a:pt x="67" y="124"/>
                  </a:lnTo>
                  <a:lnTo>
                    <a:pt x="49" y="124"/>
                  </a:lnTo>
                  <a:lnTo>
                    <a:pt x="36" y="121"/>
                  </a:lnTo>
                  <a:lnTo>
                    <a:pt x="22" y="119"/>
                  </a:lnTo>
                  <a:lnTo>
                    <a:pt x="14" y="117"/>
                  </a:lnTo>
                  <a:lnTo>
                    <a:pt x="5" y="112"/>
                  </a:lnTo>
                  <a:lnTo>
                    <a:pt x="0" y="109"/>
                  </a:lnTo>
                  <a:lnTo>
                    <a:pt x="0" y="109"/>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3" name="Freeform 35"/>
            <p:cNvSpPr>
              <a:spLocks/>
            </p:cNvSpPr>
            <p:nvPr/>
          </p:nvSpPr>
          <p:spPr bwMode="auto">
            <a:xfrm>
              <a:off x="3015" y="1472"/>
              <a:ext cx="309" cy="84"/>
            </a:xfrm>
            <a:custGeom>
              <a:avLst/>
              <a:gdLst>
                <a:gd name="T0" fmla="*/ 309 w 309"/>
                <a:gd name="T1" fmla="*/ 76 h 84"/>
                <a:gd name="T2" fmla="*/ 305 w 309"/>
                <a:gd name="T3" fmla="*/ 80 h 84"/>
                <a:gd name="T4" fmla="*/ 292 w 309"/>
                <a:gd name="T5" fmla="*/ 83 h 84"/>
                <a:gd name="T6" fmla="*/ 283 w 309"/>
                <a:gd name="T7" fmla="*/ 83 h 84"/>
                <a:gd name="T8" fmla="*/ 274 w 309"/>
                <a:gd name="T9" fmla="*/ 84 h 84"/>
                <a:gd name="T10" fmla="*/ 265 w 309"/>
                <a:gd name="T11" fmla="*/ 84 h 84"/>
                <a:gd name="T12" fmla="*/ 256 w 309"/>
                <a:gd name="T13" fmla="*/ 84 h 84"/>
                <a:gd name="T14" fmla="*/ 243 w 309"/>
                <a:gd name="T15" fmla="*/ 84 h 84"/>
                <a:gd name="T16" fmla="*/ 234 w 309"/>
                <a:gd name="T17" fmla="*/ 84 h 84"/>
                <a:gd name="T18" fmla="*/ 221 w 309"/>
                <a:gd name="T19" fmla="*/ 83 h 84"/>
                <a:gd name="T20" fmla="*/ 212 w 309"/>
                <a:gd name="T21" fmla="*/ 83 h 84"/>
                <a:gd name="T22" fmla="*/ 199 w 309"/>
                <a:gd name="T23" fmla="*/ 82 h 84"/>
                <a:gd name="T24" fmla="*/ 185 w 309"/>
                <a:gd name="T25" fmla="*/ 80 h 84"/>
                <a:gd name="T26" fmla="*/ 172 w 309"/>
                <a:gd name="T27" fmla="*/ 79 h 84"/>
                <a:gd name="T28" fmla="*/ 159 w 309"/>
                <a:gd name="T29" fmla="*/ 77 h 84"/>
                <a:gd name="T30" fmla="*/ 146 w 309"/>
                <a:gd name="T31" fmla="*/ 76 h 84"/>
                <a:gd name="T32" fmla="*/ 132 w 309"/>
                <a:gd name="T33" fmla="*/ 73 h 84"/>
                <a:gd name="T34" fmla="*/ 119 w 309"/>
                <a:gd name="T35" fmla="*/ 72 h 84"/>
                <a:gd name="T36" fmla="*/ 106 w 309"/>
                <a:gd name="T37" fmla="*/ 69 h 84"/>
                <a:gd name="T38" fmla="*/ 93 w 309"/>
                <a:gd name="T39" fmla="*/ 67 h 84"/>
                <a:gd name="T40" fmla="*/ 84 w 309"/>
                <a:gd name="T41" fmla="*/ 65 h 84"/>
                <a:gd name="T42" fmla="*/ 70 w 309"/>
                <a:gd name="T43" fmla="*/ 62 h 84"/>
                <a:gd name="T44" fmla="*/ 62 w 309"/>
                <a:gd name="T45" fmla="*/ 60 h 84"/>
                <a:gd name="T46" fmla="*/ 48 w 309"/>
                <a:gd name="T47" fmla="*/ 56 h 84"/>
                <a:gd name="T48" fmla="*/ 39 w 309"/>
                <a:gd name="T49" fmla="*/ 55 h 84"/>
                <a:gd name="T50" fmla="*/ 31 w 309"/>
                <a:gd name="T51" fmla="*/ 52 h 84"/>
                <a:gd name="T52" fmla="*/ 22 w 309"/>
                <a:gd name="T53" fmla="*/ 49 h 84"/>
                <a:gd name="T54" fmla="*/ 8 w 309"/>
                <a:gd name="T55" fmla="*/ 45 h 84"/>
                <a:gd name="T56" fmla="*/ 0 w 309"/>
                <a:gd name="T57" fmla="*/ 39 h 84"/>
                <a:gd name="T58" fmla="*/ 4 w 309"/>
                <a:gd name="T59" fmla="*/ 3 h 84"/>
                <a:gd name="T60" fmla="*/ 13 w 309"/>
                <a:gd name="T61" fmla="*/ 2 h 84"/>
                <a:gd name="T62" fmla="*/ 22 w 309"/>
                <a:gd name="T63" fmla="*/ 2 h 84"/>
                <a:gd name="T64" fmla="*/ 31 w 309"/>
                <a:gd name="T65" fmla="*/ 0 h 84"/>
                <a:gd name="T66" fmla="*/ 39 w 309"/>
                <a:gd name="T67" fmla="*/ 0 h 84"/>
                <a:gd name="T68" fmla="*/ 53 w 309"/>
                <a:gd name="T69" fmla="*/ 2 h 84"/>
                <a:gd name="T70" fmla="*/ 70 w 309"/>
                <a:gd name="T71" fmla="*/ 3 h 84"/>
                <a:gd name="T72" fmla="*/ 84 w 309"/>
                <a:gd name="T73" fmla="*/ 6 h 84"/>
                <a:gd name="T74" fmla="*/ 97 w 309"/>
                <a:gd name="T75" fmla="*/ 10 h 84"/>
                <a:gd name="T76" fmla="*/ 106 w 309"/>
                <a:gd name="T77" fmla="*/ 13 h 84"/>
                <a:gd name="T78" fmla="*/ 119 w 309"/>
                <a:gd name="T79" fmla="*/ 19 h 84"/>
                <a:gd name="T80" fmla="*/ 128 w 309"/>
                <a:gd name="T81" fmla="*/ 23 h 84"/>
                <a:gd name="T82" fmla="*/ 137 w 309"/>
                <a:gd name="T83" fmla="*/ 29 h 84"/>
                <a:gd name="T84" fmla="*/ 146 w 309"/>
                <a:gd name="T85" fmla="*/ 35 h 84"/>
                <a:gd name="T86" fmla="*/ 159 w 309"/>
                <a:gd name="T87" fmla="*/ 39 h 84"/>
                <a:gd name="T88" fmla="*/ 168 w 309"/>
                <a:gd name="T89" fmla="*/ 45 h 84"/>
                <a:gd name="T90" fmla="*/ 181 w 309"/>
                <a:gd name="T91" fmla="*/ 49 h 84"/>
                <a:gd name="T92" fmla="*/ 190 w 309"/>
                <a:gd name="T93" fmla="*/ 55 h 84"/>
                <a:gd name="T94" fmla="*/ 208 w 309"/>
                <a:gd name="T95" fmla="*/ 57 h 84"/>
                <a:gd name="T96" fmla="*/ 212 w 309"/>
                <a:gd name="T97" fmla="*/ 59 h 84"/>
                <a:gd name="T98" fmla="*/ 225 w 309"/>
                <a:gd name="T99" fmla="*/ 60 h 84"/>
                <a:gd name="T100" fmla="*/ 230 w 309"/>
                <a:gd name="T101" fmla="*/ 62 h 84"/>
                <a:gd name="T102" fmla="*/ 239 w 309"/>
                <a:gd name="T103" fmla="*/ 63 h 84"/>
                <a:gd name="T104" fmla="*/ 247 w 309"/>
                <a:gd name="T105" fmla="*/ 65 h 84"/>
                <a:gd name="T106" fmla="*/ 256 w 309"/>
                <a:gd name="T107" fmla="*/ 66 h 84"/>
                <a:gd name="T108" fmla="*/ 265 w 309"/>
                <a:gd name="T109" fmla="*/ 67 h 84"/>
                <a:gd name="T110" fmla="*/ 274 w 309"/>
                <a:gd name="T111" fmla="*/ 69 h 84"/>
                <a:gd name="T112" fmla="*/ 283 w 309"/>
                <a:gd name="T113" fmla="*/ 70 h 84"/>
                <a:gd name="T114" fmla="*/ 292 w 309"/>
                <a:gd name="T115" fmla="*/ 72 h 84"/>
                <a:gd name="T116" fmla="*/ 305 w 309"/>
                <a:gd name="T117" fmla="*/ 73 h 84"/>
                <a:gd name="T118" fmla="*/ 309 w 309"/>
                <a:gd name="T119" fmla="*/ 76 h 84"/>
                <a:gd name="T120" fmla="*/ 309 w 309"/>
                <a:gd name="T121" fmla="*/ 7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9" h="84">
                  <a:moveTo>
                    <a:pt x="309" y="76"/>
                  </a:moveTo>
                  <a:lnTo>
                    <a:pt x="305" y="80"/>
                  </a:lnTo>
                  <a:lnTo>
                    <a:pt x="292" y="83"/>
                  </a:lnTo>
                  <a:lnTo>
                    <a:pt x="283" y="83"/>
                  </a:lnTo>
                  <a:lnTo>
                    <a:pt x="274" y="84"/>
                  </a:lnTo>
                  <a:lnTo>
                    <a:pt x="265" y="84"/>
                  </a:lnTo>
                  <a:lnTo>
                    <a:pt x="256" y="84"/>
                  </a:lnTo>
                  <a:lnTo>
                    <a:pt x="243" y="84"/>
                  </a:lnTo>
                  <a:lnTo>
                    <a:pt x="234" y="84"/>
                  </a:lnTo>
                  <a:lnTo>
                    <a:pt x="221" y="83"/>
                  </a:lnTo>
                  <a:lnTo>
                    <a:pt x="212" y="83"/>
                  </a:lnTo>
                  <a:lnTo>
                    <a:pt x="199" y="82"/>
                  </a:lnTo>
                  <a:lnTo>
                    <a:pt x="185" y="80"/>
                  </a:lnTo>
                  <a:lnTo>
                    <a:pt x="172" y="79"/>
                  </a:lnTo>
                  <a:lnTo>
                    <a:pt x="159" y="77"/>
                  </a:lnTo>
                  <a:lnTo>
                    <a:pt x="146" y="76"/>
                  </a:lnTo>
                  <a:lnTo>
                    <a:pt x="132" y="73"/>
                  </a:lnTo>
                  <a:lnTo>
                    <a:pt x="119" y="72"/>
                  </a:lnTo>
                  <a:lnTo>
                    <a:pt x="106" y="69"/>
                  </a:lnTo>
                  <a:lnTo>
                    <a:pt x="93" y="67"/>
                  </a:lnTo>
                  <a:lnTo>
                    <a:pt x="84" y="65"/>
                  </a:lnTo>
                  <a:lnTo>
                    <a:pt x="70" y="62"/>
                  </a:lnTo>
                  <a:lnTo>
                    <a:pt x="62" y="60"/>
                  </a:lnTo>
                  <a:lnTo>
                    <a:pt x="48" y="56"/>
                  </a:lnTo>
                  <a:lnTo>
                    <a:pt x="39" y="55"/>
                  </a:lnTo>
                  <a:lnTo>
                    <a:pt x="31" y="52"/>
                  </a:lnTo>
                  <a:lnTo>
                    <a:pt x="22" y="49"/>
                  </a:lnTo>
                  <a:lnTo>
                    <a:pt x="8" y="45"/>
                  </a:lnTo>
                  <a:lnTo>
                    <a:pt x="0" y="39"/>
                  </a:lnTo>
                  <a:lnTo>
                    <a:pt x="4" y="3"/>
                  </a:lnTo>
                  <a:lnTo>
                    <a:pt x="13" y="2"/>
                  </a:lnTo>
                  <a:lnTo>
                    <a:pt x="22" y="2"/>
                  </a:lnTo>
                  <a:lnTo>
                    <a:pt x="31" y="0"/>
                  </a:lnTo>
                  <a:lnTo>
                    <a:pt x="39" y="0"/>
                  </a:lnTo>
                  <a:lnTo>
                    <a:pt x="53" y="2"/>
                  </a:lnTo>
                  <a:lnTo>
                    <a:pt x="70" y="3"/>
                  </a:lnTo>
                  <a:lnTo>
                    <a:pt x="84" y="6"/>
                  </a:lnTo>
                  <a:lnTo>
                    <a:pt x="97" y="10"/>
                  </a:lnTo>
                  <a:lnTo>
                    <a:pt x="106" y="13"/>
                  </a:lnTo>
                  <a:lnTo>
                    <a:pt x="119" y="19"/>
                  </a:lnTo>
                  <a:lnTo>
                    <a:pt x="128" y="23"/>
                  </a:lnTo>
                  <a:lnTo>
                    <a:pt x="137" y="29"/>
                  </a:lnTo>
                  <a:lnTo>
                    <a:pt x="146" y="35"/>
                  </a:lnTo>
                  <a:lnTo>
                    <a:pt x="159" y="39"/>
                  </a:lnTo>
                  <a:lnTo>
                    <a:pt x="168" y="45"/>
                  </a:lnTo>
                  <a:lnTo>
                    <a:pt x="181" y="49"/>
                  </a:lnTo>
                  <a:lnTo>
                    <a:pt x="190" y="55"/>
                  </a:lnTo>
                  <a:lnTo>
                    <a:pt x="208" y="57"/>
                  </a:lnTo>
                  <a:lnTo>
                    <a:pt x="212" y="59"/>
                  </a:lnTo>
                  <a:lnTo>
                    <a:pt x="225" y="60"/>
                  </a:lnTo>
                  <a:lnTo>
                    <a:pt x="230" y="62"/>
                  </a:lnTo>
                  <a:lnTo>
                    <a:pt x="239" y="63"/>
                  </a:lnTo>
                  <a:lnTo>
                    <a:pt x="247" y="65"/>
                  </a:lnTo>
                  <a:lnTo>
                    <a:pt x="256" y="66"/>
                  </a:lnTo>
                  <a:lnTo>
                    <a:pt x="265" y="67"/>
                  </a:lnTo>
                  <a:lnTo>
                    <a:pt x="274" y="69"/>
                  </a:lnTo>
                  <a:lnTo>
                    <a:pt x="283" y="70"/>
                  </a:lnTo>
                  <a:lnTo>
                    <a:pt x="292" y="72"/>
                  </a:lnTo>
                  <a:lnTo>
                    <a:pt x="305" y="73"/>
                  </a:lnTo>
                  <a:lnTo>
                    <a:pt x="309" y="76"/>
                  </a:lnTo>
                  <a:lnTo>
                    <a:pt x="309" y="76"/>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4" name="Freeform 36"/>
            <p:cNvSpPr>
              <a:spLocks/>
            </p:cNvSpPr>
            <p:nvPr/>
          </p:nvSpPr>
          <p:spPr bwMode="auto">
            <a:xfrm>
              <a:off x="3245" y="1546"/>
              <a:ext cx="239" cy="127"/>
            </a:xfrm>
            <a:custGeom>
              <a:avLst/>
              <a:gdLst>
                <a:gd name="T0" fmla="*/ 234 w 239"/>
                <a:gd name="T1" fmla="*/ 110 h 127"/>
                <a:gd name="T2" fmla="*/ 225 w 239"/>
                <a:gd name="T3" fmla="*/ 117 h 127"/>
                <a:gd name="T4" fmla="*/ 212 w 239"/>
                <a:gd name="T5" fmla="*/ 123 h 127"/>
                <a:gd name="T6" fmla="*/ 186 w 239"/>
                <a:gd name="T7" fmla="*/ 127 h 127"/>
                <a:gd name="T8" fmla="*/ 159 w 239"/>
                <a:gd name="T9" fmla="*/ 127 h 127"/>
                <a:gd name="T10" fmla="*/ 128 w 239"/>
                <a:gd name="T11" fmla="*/ 122 h 127"/>
                <a:gd name="T12" fmla="*/ 97 w 239"/>
                <a:gd name="T13" fmla="*/ 115 h 127"/>
                <a:gd name="T14" fmla="*/ 75 w 239"/>
                <a:gd name="T15" fmla="*/ 106 h 127"/>
                <a:gd name="T16" fmla="*/ 57 w 239"/>
                <a:gd name="T17" fmla="*/ 96 h 127"/>
                <a:gd name="T18" fmla="*/ 44 w 239"/>
                <a:gd name="T19" fmla="*/ 86 h 127"/>
                <a:gd name="T20" fmla="*/ 35 w 239"/>
                <a:gd name="T21" fmla="*/ 79 h 127"/>
                <a:gd name="T22" fmla="*/ 31 w 239"/>
                <a:gd name="T23" fmla="*/ 72 h 127"/>
                <a:gd name="T24" fmla="*/ 22 w 239"/>
                <a:gd name="T25" fmla="*/ 66 h 127"/>
                <a:gd name="T26" fmla="*/ 17 w 239"/>
                <a:gd name="T27" fmla="*/ 59 h 127"/>
                <a:gd name="T28" fmla="*/ 13 w 239"/>
                <a:gd name="T29" fmla="*/ 52 h 127"/>
                <a:gd name="T30" fmla="*/ 9 w 239"/>
                <a:gd name="T31" fmla="*/ 43 h 127"/>
                <a:gd name="T32" fmla="*/ 4 w 239"/>
                <a:gd name="T33" fmla="*/ 36 h 127"/>
                <a:gd name="T34" fmla="*/ 0 w 239"/>
                <a:gd name="T35" fmla="*/ 29 h 127"/>
                <a:gd name="T36" fmla="*/ 0 w 239"/>
                <a:gd name="T37" fmla="*/ 23 h 127"/>
                <a:gd name="T38" fmla="*/ 0 w 239"/>
                <a:gd name="T39" fmla="*/ 18 h 127"/>
                <a:gd name="T40" fmla="*/ 4 w 239"/>
                <a:gd name="T41" fmla="*/ 12 h 127"/>
                <a:gd name="T42" fmla="*/ 4 w 239"/>
                <a:gd name="T43" fmla="*/ 6 h 127"/>
                <a:gd name="T44" fmla="*/ 17 w 239"/>
                <a:gd name="T45" fmla="*/ 2 h 127"/>
                <a:gd name="T46" fmla="*/ 44 w 239"/>
                <a:gd name="T47" fmla="*/ 3 h 127"/>
                <a:gd name="T48" fmla="*/ 66 w 239"/>
                <a:gd name="T49" fmla="*/ 12 h 127"/>
                <a:gd name="T50" fmla="*/ 79 w 239"/>
                <a:gd name="T51" fmla="*/ 18 h 127"/>
                <a:gd name="T52" fmla="*/ 93 w 239"/>
                <a:gd name="T53" fmla="*/ 23 h 127"/>
                <a:gd name="T54" fmla="*/ 102 w 239"/>
                <a:gd name="T55" fmla="*/ 30 h 127"/>
                <a:gd name="T56" fmla="*/ 115 w 239"/>
                <a:gd name="T57" fmla="*/ 36 h 127"/>
                <a:gd name="T58" fmla="*/ 124 w 239"/>
                <a:gd name="T59" fmla="*/ 43 h 127"/>
                <a:gd name="T60" fmla="*/ 132 w 239"/>
                <a:gd name="T61" fmla="*/ 50 h 127"/>
                <a:gd name="T62" fmla="*/ 141 w 239"/>
                <a:gd name="T63" fmla="*/ 58 h 127"/>
                <a:gd name="T64" fmla="*/ 150 w 239"/>
                <a:gd name="T65" fmla="*/ 63 h 127"/>
                <a:gd name="T66" fmla="*/ 159 w 239"/>
                <a:gd name="T67" fmla="*/ 70 h 127"/>
                <a:gd name="T68" fmla="*/ 172 w 239"/>
                <a:gd name="T69" fmla="*/ 79 h 127"/>
                <a:gd name="T70" fmla="*/ 194 w 239"/>
                <a:gd name="T71" fmla="*/ 89 h 127"/>
                <a:gd name="T72" fmla="*/ 217 w 239"/>
                <a:gd name="T73" fmla="*/ 98 h 127"/>
                <a:gd name="T74" fmla="*/ 234 w 239"/>
                <a:gd name="T75" fmla="*/ 105 h 127"/>
                <a:gd name="T76" fmla="*/ 239 w 239"/>
                <a:gd name="T77" fmla="*/ 10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39" h="127">
                  <a:moveTo>
                    <a:pt x="239" y="108"/>
                  </a:moveTo>
                  <a:lnTo>
                    <a:pt x="234" y="110"/>
                  </a:lnTo>
                  <a:lnTo>
                    <a:pt x="230" y="115"/>
                  </a:lnTo>
                  <a:lnTo>
                    <a:pt x="225" y="117"/>
                  </a:lnTo>
                  <a:lnTo>
                    <a:pt x="221" y="119"/>
                  </a:lnTo>
                  <a:lnTo>
                    <a:pt x="212" y="123"/>
                  </a:lnTo>
                  <a:lnTo>
                    <a:pt x="199" y="126"/>
                  </a:lnTo>
                  <a:lnTo>
                    <a:pt x="186" y="127"/>
                  </a:lnTo>
                  <a:lnTo>
                    <a:pt x="172" y="127"/>
                  </a:lnTo>
                  <a:lnTo>
                    <a:pt x="159" y="127"/>
                  </a:lnTo>
                  <a:lnTo>
                    <a:pt x="141" y="125"/>
                  </a:lnTo>
                  <a:lnTo>
                    <a:pt x="128" y="122"/>
                  </a:lnTo>
                  <a:lnTo>
                    <a:pt x="115" y="119"/>
                  </a:lnTo>
                  <a:lnTo>
                    <a:pt x="97" y="115"/>
                  </a:lnTo>
                  <a:lnTo>
                    <a:pt x="84" y="112"/>
                  </a:lnTo>
                  <a:lnTo>
                    <a:pt x="75" y="106"/>
                  </a:lnTo>
                  <a:lnTo>
                    <a:pt x="62" y="100"/>
                  </a:lnTo>
                  <a:lnTo>
                    <a:pt x="57" y="96"/>
                  </a:lnTo>
                  <a:lnTo>
                    <a:pt x="53" y="92"/>
                  </a:lnTo>
                  <a:lnTo>
                    <a:pt x="44" y="86"/>
                  </a:lnTo>
                  <a:lnTo>
                    <a:pt x="40" y="82"/>
                  </a:lnTo>
                  <a:lnTo>
                    <a:pt x="35" y="79"/>
                  </a:lnTo>
                  <a:lnTo>
                    <a:pt x="35" y="75"/>
                  </a:lnTo>
                  <a:lnTo>
                    <a:pt x="31" y="72"/>
                  </a:lnTo>
                  <a:lnTo>
                    <a:pt x="26" y="70"/>
                  </a:lnTo>
                  <a:lnTo>
                    <a:pt x="22" y="66"/>
                  </a:lnTo>
                  <a:lnTo>
                    <a:pt x="22" y="62"/>
                  </a:lnTo>
                  <a:lnTo>
                    <a:pt x="17" y="59"/>
                  </a:lnTo>
                  <a:lnTo>
                    <a:pt x="17" y="55"/>
                  </a:lnTo>
                  <a:lnTo>
                    <a:pt x="13" y="52"/>
                  </a:lnTo>
                  <a:lnTo>
                    <a:pt x="13" y="48"/>
                  </a:lnTo>
                  <a:lnTo>
                    <a:pt x="9" y="43"/>
                  </a:lnTo>
                  <a:lnTo>
                    <a:pt x="9" y="40"/>
                  </a:lnTo>
                  <a:lnTo>
                    <a:pt x="4" y="36"/>
                  </a:lnTo>
                  <a:lnTo>
                    <a:pt x="4" y="33"/>
                  </a:lnTo>
                  <a:lnTo>
                    <a:pt x="0" y="29"/>
                  </a:lnTo>
                  <a:lnTo>
                    <a:pt x="0" y="26"/>
                  </a:lnTo>
                  <a:lnTo>
                    <a:pt x="0" y="23"/>
                  </a:lnTo>
                  <a:lnTo>
                    <a:pt x="0" y="20"/>
                  </a:lnTo>
                  <a:lnTo>
                    <a:pt x="0" y="18"/>
                  </a:lnTo>
                  <a:lnTo>
                    <a:pt x="4" y="15"/>
                  </a:lnTo>
                  <a:lnTo>
                    <a:pt x="4" y="12"/>
                  </a:lnTo>
                  <a:lnTo>
                    <a:pt x="4" y="9"/>
                  </a:lnTo>
                  <a:lnTo>
                    <a:pt x="4" y="6"/>
                  </a:lnTo>
                  <a:lnTo>
                    <a:pt x="9" y="5"/>
                  </a:lnTo>
                  <a:lnTo>
                    <a:pt x="17" y="2"/>
                  </a:lnTo>
                  <a:lnTo>
                    <a:pt x="26" y="0"/>
                  </a:lnTo>
                  <a:lnTo>
                    <a:pt x="44" y="3"/>
                  </a:lnTo>
                  <a:lnTo>
                    <a:pt x="57" y="9"/>
                  </a:lnTo>
                  <a:lnTo>
                    <a:pt x="66" y="12"/>
                  </a:lnTo>
                  <a:lnTo>
                    <a:pt x="75" y="15"/>
                  </a:lnTo>
                  <a:lnTo>
                    <a:pt x="79" y="18"/>
                  </a:lnTo>
                  <a:lnTo>
                    <a:pt x="88" y="20"/>
                  </a:lnTo>
                  <a:lnTo>
                    <a:pt x="93" y="23"/>
                  </a:lnTo>
                  <a:lnTo>
                    <a:pt x="97" y="28"/>
                  </a:lnTo>
                  <a:lnTo>
                    <a:pt x="102" y="30"/>
                  </a:lnTo>
                  <a:lnTo>
                    <a:pt x="106" y="33"/>
                  </a:lnTo>
                  <a:lnTo>
                    <a:pt x="115" y="36"/>
                  </a:lnTo>
                  <a:lnTo>
                    <a:pt x="119" y="40"/>
                  </a:lnTo>
                  <a:lnTo>
                    <a:pt x="124" y="43"/>
                  </a:lnTo>
                  <a:lnTo>
                    <a:pt x="128" y="48"/>
                  </a:lnTo>
                  <a:lnTo>
                    <a:pt x="132" y="50"/>
                  </a:lnTo>
                  <a:lnTo>
                    <a:pt x="137" y="53"/>
                  </a:lnTo>
                  <a:lnTo>
                    <a:pt x="141" y="58"/>
                  </a:lnTo>
                  <a:lnTo>
                    <a:pt x="146" y="60"/>
                  </a:lnTo>
                  <a:lnTo>
                    <a:pt x="150" y="63"/>
                  </a:lnTo>
                  <a:lnTo>
                    <a:pt x="155" y="66"/>
                  </a:lnTo>
                  <a:lnTo>
                    <a:pt x="159" y="70"/>
                  </a:lnTo>
                  <a:lnTo>
                    <a:pt x="163" y="73"/>
                  </a:lnTo>
                  <a:lnTo>
                    <a:pt x="172" y="79"/>
                  </a:lnTo>
                  <a:lnTo>
                    <a:pt x="186" y="85"/>
                  </a:lnTo>
                  <a:lnTo>
                    <a:pt x="194" y="89"/>
                  </a:lnTo>
                  <a:lnTo>
                    <a:pt x="212" y="93"/>
                  </a:lnTo>
                  <a:lnTo>
                    <a:pt x="217" y="98"/>
                  </a:lnTo>
                  <a:lnTo>
                    <a:pt x="225" y="100"/>
                  </a:lnTo>
                  <a:lnTo>
                    <a:pt x="234" y="105"/>
                  </a:lnTo>
                  <a:lnTo>
                    <a:pt x="239" y="108"/>
                  </a:lnTo>
                  <a:lnTo>
                    <a:pt x="239" y="108"/>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5" name="Freeform 37"/>
            <p:cNvSpPr>
              <a:spLocks/>
            </p:cNvSpPr>
            <p:nvPr/>
          </p:nvSpPr>
          <p:spPr bwMode="auto">
            <a:xfrm>
              <a:off x="3333" y="1509"/>
              <a:ext cx="691" cy="45"/>
            </a:xfrm>
            <a:custGeom>
              <a:avLst/>
              <a:gdLst>
                <a:gd name="T0" fmla="*/ 14 w 691"/>
                <a:gd name="T1" fmla="*/ 18 h 45"/>
                <a:gd name="T2" fmla="*/ 49 w 691"/>
                <a:gd name="T3" fmla="*/ 10 h 45"/>
                <a:gd name="T4" fmla="*/ 75 w 691"/>
                <a:gd name="T5" fmla="*/ 8 h 45"/>
                <a:gd name="T6" fmla="*/ 111 w 691"/>
                <a:gd name="T7" fmla="*/ 5 h 45"/>
                <a:gd name="T8" fmla="*/ 151 w 691"/>
                <a:gd name="T9" fmla="*/ 2 h 45"/>
                <a:gd name="T10" fmla="*/ 186 w 691"/>
                <a:gd name="T11" fmla="*/ 0 h 45"/>
                <a:gd name="T12" fmla="*/ 226 w 691"/>
                <a:gd name="T13" fmla="*/ 2 h 45"/>
                <a:gd name="T14" fmla="*/ 261 w 691"/>
                <a:gd name="T15" fmla="*/ 2 h 45"/>
                <a:gd name="T16" fmla="*/ 297 w 691"/>
                <a:gd name="T17" fmla="*/ 5 h 45"/>
                <a:gd name="T18" fmla="*/ 328 w 691"/>
                <a:gd name="T19" fmla="*/ 8 h 45"/>
                <a:gd name="T20" fmla="*/ 359 w 691"/>
                <a:gd name="T21" fmla="*/ 9 h 45"/>
                <a:gd name="T22" fmla="*/ 390 w 691"/>
                <a:gd name="T23" fmla="*/ 9 h 45"/>
                <a:gd name="T24" fmla="*/ 425 w 691"/>
                <a:gd name="T25" fmla="*/ 9 h 45"/>
                <a:gd name="T26" fmla="*/ 456 w 691"/>
                <a:gd name="T27" fmla="*/ 8 h 45"/>
                <a:gd name="T28" fmla="*/ 491 w 691"/>
                <a:gd name="T29" fmla="*/ 8 h 45"/>
                <a:gd name="T30" fmla="*/ 527 w 691"/>
                <a:gd name="T31" fmla="*/ 8 h 45"/>
                <a:gd name="T32" fmla="*/ 562 w 691"/>
                <a:gd name="T33" fmla="*/ 8 h 45"/>
                <a:gd name="T34" fmla="*/ 598 w 691"/>
                <a:gd name="T35" fmla="*/ 8 h 45"/>
                <a:gd name="T36" fmla="*/ 638 w 691"/>
                <a:gd name="T37" fmla="*/ 9 h 45"/>
                <a:gd name="T38" fmla="*/ 673 w 691"/>
                <a:gd name="T39" fmla="*/ 12 h 45"/>
                <a:gd name="T40" fmla="*/ 691 w 691"/>
                <a:gd name="T41" fmla="*/ 22 h 45"/>
                <a:gd name="T42" fmla="*/ 677 w 691"/>
                <a:gd name="T43" fmla="*/ 33 h 45"/>
                <a:gd name="T44" fmla="*/ 638 w 691"/>
                <a:gd name="T45" fmla="*/ 39 h 45"/>
                <a:gd name="T46" fmla="*/ 593 w 691"/>
                <a:gd name="T47" fmla="*/ 42 h 45"/>
                <a:gd name="T48" fmla="*/ 567 w 691"/>
                <a:gd name="T49" fmla="*/ 45 h 45"/>
                <a:gd name="T50" fmla="*/ 536 w 691"/>
                <a:gd name="T51" fmla="*/ 45 h 45"/>
                <a:gd name="T52" fmla="*/ 505 w 691"/>
                <a:gd name="T53" fmla="*/ 45 h 45"/>
                <a:gd name="T54" fmla="*/ 474 w 691"/>
                <a:gd name="T55" fmla="*/ 45 h 45"/>
                <a:gd name="T56" fmla="*/ 438 w 691"/>
                <a:gd name="T57" fmla="*/ 43 h 45"/>
                <a:gd name="T58" fmla="*/ 407 w 691"/>
                <a:gd name="T59" fmla="*/ 43 h 45"/>
                <a:gd name="T60" fmla="*/ 372 w 691"/>
                <a:gd name="T61" fmla="*/ 42 h 45"/>
                <a:gd name="T62" fmla="*/ 337 w 691"/>
                <a:gd name="T63" fmla="*/ 40 h 45"/>
                <a:gd name="T64" fmla="*/ 306 w 691"/>
                <a:gd name="T65" fmla="*/ 39 h 45"/>
                <a:gd name="T66" fmla="*/ 275 w 691"/>
                <a:gd name="T67" fmla="*/ 37 h 45"/>
                <a:gd name="T68" fmla="*/ 244 w 691"/>
                <a:gd name="T69" fmla="*/ 36 h 45"/>
                <a:gd name="T70" fmla="*/ 213 w 691"/>
                <a:gd name="T71" fmla="*/ 36 h 45"/>
                <a:gd name="T72" fmla="*/ 186 w 691"/>
                <a:gd name="T73" fmla="*/ 35 h 45"/>
                <a:gd name="T74" fmla="*/ 155 w 691"/>
                <a:gd name="T75" fmla="*/ 33 h 45"/>
                <a:gd name="T76" fmla="*/ 115 w 691"/>
                <a:gd name="T77" fmla="*/ 32 h 45"/>
                <a:gd name="T78" fmla="*/ 84 w 691"/>
                <a:gd name="T79" fmla="*/ 32 h 45"/>
                <a:gd name="T80" fmla="*/ 44 w 691"/>
                <a:gd name="T81" fmla="*/ 28 h 45"/>
                <a:gd name="T82" fmla="*/ 5 w 691"/>
                <a:gd name="T83"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1" h="45">
                  <a:moveTo>
                    <a:pt x="0" y="23"/>
                  </a:moveTo>
                  <a:lnTo>
                    <a:pt x="5" y="20"/>
                  </a:lnTo>
                  <a:lnTo>
                    <a:pt x="14" y="18"/>
                  </a:lnTo>
                  <a:lnTo>
                    <a:pt x="22" y="15"/>
                  </a:lnTo>
                  <a:lnTo>
                    <a:pt x="40" y="12"/>
                  </a:lnTo>
                  <a:lnTo>
                    <a:pt x="49" y="10"/>
                  </a:lnTo>
                  <a:lnTo>
                    <a:pt x="58" y="9"/>
                  </a:lnTo>
                  <a:lnTo>
                    <a:pt x="67" y="8"/>
                  </a:lnTo>
                  <a:lnTo>
                    <a:pt x="75" y="8"/>
                  </a:lnTo>
                  <a:lnTo>
                    <a:pt x="89" y="6"/>
                  </a:lnTo>
                  <a:lnTo>
                    <a:pt x="102" y="6"/>
                  </a:lnTo>
                  <a:lnTo>
                    <a:pt x="111" y="5"/>
                  </a:lnTo>
                  <a:lnTo>
                    <a:pt x="124" y="5"/>
                  </a:lnTo>
                  <a:lnTo>
                    <a:pt x="137" y="3"/>
                  </a:lnTo>
                  <a:lnTo>
                    <a:pt x="151" y="2"/>
                  </a:lnTo>
                  <a:lnTo>
                    <a:pt x="160" y="2"/>
                  </a:lnTo>
                  <a:lnTo>
                    <a:pt x="173" y="2"/>
                  </a:lnTo>
                  <a:lnTo>
                    <a:pt x="186" y="0"/>
                  </a:lnTo>
                  <a:lnTo>
                    <a:pt x="199" y="0"/>
                  </a:lnTo>
                  <a:lnTo>
                    <a:pt x="213" y="0"/>
                  </a:lnTo>
                  <a:lnTo>
                    <a:pt x="226" y="2"/>
                  </a:lnTo>
                  <a:lnTo>
                    <a:pt x="235" y="2"/>
                  </a:lnTo>
                  <a:lnTo>
                    <a:pt x="248" y="2"/>
                  </a:lnTo>
                  <a:lnTo>
                    <a:pt x="261" y="2"/>
                  </a:lnTo>
                  <a:lnTo>
                    <a:pt x="275" y="2"/>
                  </a:lnTo>
                  <a:lnTo>
                    <a:pt x="283" y="3"/>
                  </a:lnTo>
                  <a:lnTo>
                    <a:pt x="297" y="5"/>
                  </a:lnTo>
                  <a:lnTo>
                    <a:pt x="306" y="6"/>
                  </a:lnTo>
                  <a:lnTo>
                    <a:pt x="319" y="8"/>
                  </a:lnTo>
                  <a:lnTo>
                    <a:pt x="328" y="8"/>
                  </a:lnTo>
                  <a:lnTo>
                    <a:pt x="337" y="8"/>
                  </a:lnTo>
                  <a:lnTo>
                    <a:pt x="345" y="9"/>
                  </a:lnTo>
                  <a:lnTo>
                    <a:pt x="359" y="9"/>
                  </a:lnTo>
                  <a:lnTo>
                    <a:pt x="368" y="9"/>
                  </a:lnTo>
                  <a:lnTo>
                    <a:pt x="376" y="9"/>
                  </a:lnTo>
                  <a:lnTo>
                    <a:pt x="390" y="9"/>
                  </a:lnTo>
                  <a:lnTo>
                    <a:pt x="399" y="10"/>
                  </a:lnTo>
                  <a:lnTo>
                    <a:pt x="412" y="9"/>
                  </a:lnTo>
                  <a:lnTo>
                    <a:pt x="425" y="9"/>
                  </a:lnTo>
                  <a:lnTo>
                    <a:pt x="434" y="9"/>
                  </a:lnTo>
                  <a:lnTo>
                    <a:pt x="447" y="9"/>
                  </a:lnTo>
                  <a:lnTo>
                    <a:pt x="456" y="8"/>
                  </a:lnTo>
                  <a:lnTo>
                    <a:pt x="469" y="8"/>
                  </a:lnTo>
                  <a:lnTo>
                    <a:pt x="478" y="8"/>
                  </a:lnTo>
                  <a:lnTo>
                    <a:pt x="491" y="8"/>
                  </a:lnTo>
                  <a:lnTo>
                    <a:pt x="505" y="8"/>
                  </a:lnTo>
                  <a:lnTo>
                    <a:pt x="518" y="8"/>
                  </a:lnTo>
                  <a:lnTo>
                    <a:pt x="527" y="8"/>
                  </a:lnTo>
                  <a:lnTo>
                    <a:pt x="540" y="8"/>
                  </a:lnTo>
                  <a:lnTo>
                    <a:pt x="553" y="8"/>
                  </a:lnTo>
                  <a:lnTo>
                    <a:pt x="562" y="8"/>
                  </a:lnTo>
                  <a:lnTo>
                    <a:pt x="576" y="8"/>
                  </a:lnTo>
                  <a:lnTo>
                    <a:pt x="589" y="8"/>
                  </a:lnTo>
                  <a:lnTo>
                    <a:pt x="598" y="8"/>
                  </a:lnTo>
                  <a:lnTo>
                    <a:pt x="611" y="8"/>
                  </a:lnTo>
                  <a:lnTo>
                    <a:pt x="624" y="8"/>
                  </a:lnTo>
                  <a:lnTo>
                    <a:pt x="638" y="9"/>
                  </a:lnTo>
                  <a:lnTo>
                    <a:pt x="646" y="9"/>
                  </a:lnTo>
                  <a:lnTo>
                    <a:pt x="660" y="10"/>
                  </a:lnTo>
                  <a:lnTo>
                    <a:pt x="673" y="12"/>
                  </a:lnTo>
                  <a:lnTo>
                    <a:pt x="686" y="13"/>
                  </a:lnTo>
                  <a:lnTo>
                    <a:pt x="691" y="16"/>
                  </a:lnTo>
                  <a:lnTo>
                    <a:pt x="691" y="22"/>
                  </a:lnTo>
                  <a:lnTo>
                    <a:pt x="691" y="26"/>
                  </a:lnTo>
                  <a:lnTo>
                    <a:pt x="691" y="32"/>
                  </a:lnTo>
                  <a:lnTo>
                    <a:pt x="677" y="33"/>
                  </a:lnTo>
                  <a:lnTo>
                    <a:pt x="668" y="36"/>
                  </a:lnTo>
                  <a:lnTo>
                    <a:pt x="651" y="37"/>
                  </a:lnTo>
                  <a:lnTo>
                    <a:pt x="638" y="39"/>
                  </a:lnTo>
                  <a:lnTo>
                    <a:pt x="620" y="40"/>
                  </a:lnTo>
                  <a:lnTo>
                    <a:pt x="602" y="42"/>
                  </a:lnTo>
                  <a:lnTo>
                    <a:pt x="593" y="42"/>
                  </a:lnTo>
                  <a:lnTo>
                    <a:pt x="584" y="43"/>
                  </a:lnTo>
                  <a:lnTo>
                    <a:pt x="576" y="43"/>
                  </a:lnTo>
                  <a:lnTo>
                    <a:pt x="567" y="45"/>
                  </a:lnTo>
                  <a:lnTo>
                    <a:pt x="558" y="45"/>
                  </a:lnTo>
                  <a:lnTo>
                    <a:pt x="549" y="45"/>
                  </a:lnTo>
                  <a:lnTo>
                    <a:pt x="536" y="45"/>
                  </a:lnTo>
                  <a:lnTo>
                    <a:pt x="527" y="45"/>
                  </a:lnTo>
                  <a:lnTo>
                    <a:pt x="514" y="45"/>
                  </a:lnTo>
                  <a:lnTo>
                    <a:pt x="505" y="45"/>
                  </a:lnTo>
                  <a:lnTo>
                    <a:pt x="496" y="45"/>
                  </a:lnTo>
                  <a:lnTo>
                    <a:pt x="483" y="45"/>
                  </a:lnTo>
                  <a:lnTo>
                    <a:pt x="474" y="45"/>
                  </a:lnTo>
                  <a:lnTo>
                    <a:pt x="460" y="45"/>
                  </a:lnTo>
                  <a:lnTo>
                    <a:pt x="452" y="43"/>
                  </a:lnTo>
                  <a:lnTo>
                    <a:pt x="438" y="43"/>
                  </a:lnTo>
                  <a:lnTo>
                    <a:pt x="430" y="43"/>
                  </a:lnTo>
                  <a:lnTo>
                    <a:pt x="416" y="43"/>
                  </a:lnTo>
                  <a:lnTo>
                    <a:pt x="407" y="43"/>
                  </a:lnTo>
                  <a:lnTo>
                    <a:pt x="399" y="43"/>
                  </a:lnTo>
                  <a:lnTo>
                    <a:pt x="385" y="42"/>
                  </a:lnTo>
                  <a:lnTo>
                    <a:pt x="372" y="42"/>
                  </a:lnTo>
                  <a:lnTo>
                    <a:pt x="363" y="40"/>
                  </a:lnTo>
                  <a:lnTo>
                    <a:pt x="350" y="40"/>
                  </a:lnTo>
                  <a:lnTo>
                    <a:pt x="337" y="40"/>
                  </a:lnTo>
                  <a:lnTo>
                    <a:pt x="328" y="40"/>
                  </a:lnTo>
                  <a:lnTo>
                    <a:pt x="314" y="39"/>
                  </a:lnTo>
                  <a:lnTo>
                    <a:pt x="306" y="39"/>
                  </a:lnTo>
                  <a:lnTo>
                    <a:pt x="297" y="39"/>
                  </a:lnTo>
                  <a:lnTo>
                    <a:pt x="283" y="39"/>
                  </a:lnTo>
                  <a:lnTo>
                    <a:pt x="275" y="37"/>
                  </a:lnTo>
                  <a:lnTo>
                    <a:pt x="266" y="37"/>
                  </a:lnTo>
                  <a:lnTo>
                    <a:pt x="252" y="37"/>
                  </a:lnTo>
                  <a:lnTo>
                    <a:pt x="244" y="36"/>
                  </a:lnTo>
                  <a:lnTo>
                    <a:pt x="235" y="36"/>
                  </a:lnTo>
                  <a:lnTo>
                    <a:pt x="222" y="36"/>
                  </a:lnTo>
                  <a:lnTo>
                    <a:pt x="213" y="36"/>
                  </a:lnTo>
                  <a:lnTo>
                    <a:pt x="204" y="35"/>
                  </a:lnTo>
                  <a:lnTo>
                    <a:pt x="195" y="35"/>
                  </a:lnTo>
                  <a:lnTo>
                    <a:pt x="186" y="35"/>
                  </a:lnTo>
                  <a:lnTo>
                    <a:pt x="173" y="33"/>
                  </a:lnTo>
                  <a:lnTo>
                    <a:pt x="164" y="33"/>
                  </a:lnTo>
                  <a:lnTo>
                    <a:pt x="155" y="33"/>
                  </a:lnTo>
                  <a:lnTo>
                    <a:pt x="151" y="33"/>
                  </a:lnTo>
                  <a:lnTo>
                    <a:pt x="133" y="32"/>
                  </a:lnTo>
                  <a:lnTo>
                    <a:pt x="115" y="32"/>
                  </a:lnTo>
                  <a:lnTo>
                    <a:pt x="102" y="32"/>
                  </a:lnTo>
                  <a:lnTo>
                    <a:pt x="93" y="32"/>
                  </a:lnTo>
                  <a:lnTo>
                    <a:pt x="84" y="32"/>
                  </a:lnTo>
                  <a:lnTo>
                    <a:pt x="71" y="30"/>
                  </a:lnTo>
                  <a:lnTo>
                    <a:pt x="58" y="29"/>
                  </a:lnTo>
                  <a:lnTo>
                    <a:pt x="44" y="28"/>
                  </a:lnTo>
                  <a:lnTo>
                    <a:pt x="27" y="26"/>
                  </a:lnTo>
                  <a:lnTo>
                    <a:pt x="14" y="25"/>
                  </a:lnTo>
                  <a:lnTo>
                    <a:pt x="5" y="23"/>
                  </a:lnTo>
                  <a:lnTo>
                    <a:pt x="0" y="23"/>
                  </a:lnTo>
                  <a:lnTo>
                    <a:pt x="0" y="23"/>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6" name="Freeform 38"/>
            <p:cNvSpPr>
              <a:spLocks/>
            </p:cNvSpPr>
            <p:nvPr/>
          </p:nvSpPr>
          <p:spPr bwMode="auto">
            <a:xfrm>
              <a:off x="3041" y="1385"/>
              <a:ext cx="173" cy="64"/>
            </a:xfrm>
            <a:custGeom>
              <a:avLst/>
              <a:gdLst>
                <a:gd name="T0" fmla="*/ 18 w 173"/>
                <a:gd name="T1" fmla="*/ 0 h 64"/>
                <a:gd name="T2" fmla="*/ 22 w 173"/>
                <a:gd name="T3" fmla="*/ 3 h 64"/>
                <a:gd name="T4" fmla="*/ 31 w 173"/>
                <a:gd name="T5" fmla="*/ 5 h 64"/>
                <a:gd name="T6" fmla="*/ 40 w 173"/>
                <a:gd name="T7" fmla="*/ 9 h 64"/>
                <a:gd name="T8" fmla="*/ 49 w 173"/>
                <a:gd name="T9" fmla="*/ 12 h 64"/>
                <a:gd name="T10" fmla="*/ 62 w 173"/>
                <a:gd name="T11" fmla="*/ 17 h 64"/>
                <a:gd name="T12" fmla="*/ 67 w 173"/>
                <a:gd name="T13" fmla="*/ 20 h 64"/>
                <a:gd name="T14" fmla="*/ 75 w 173"/>
                <a:gd name="T15" fmla="*/ 22 h 64"/>
                <a:gd name="T16" fmla="*/ 80 w 173"/>
                <a:gd name="T17" fmla="*/ 25 h 64"/>
                <a:gd name="T18" fmla="*/ 89 w 173"/>
                <a:gd name="T19" fmla="*/ 29 h 64"/>
                <a:gd name="T20" fmla="*/ 102 w 173"/>
                <a:gd name="T21" fmla="*/ 33 h 64"/>
                <a:gd name="T22" fmla="*/ 115 w 173"/>
                <a:gd name="T23" fmla="*/ 39 h 64"/>
                <a:gd name="T24" fmla="*/ 124 w 173"/>
                <a:gd name="T25" fmla="*/ 43 h 64"/>
                <a:gd name="T26" fmla="*/ 137 w 173"/>
                <a:gd name="T27" fmla="*/ 49 h 64"/>
                <a:gd name="T28" fmla="*/ 151 w 173"/>
                <a:gd name="T29" fmla="*/ 53 h 64"/>
                <a:gd name="T30" fmla="*/ 159 w 173"/>
                <a:gd name="T31" fmla="*/ 57 h 64"/>
                <a:gd name="T32" fmla="*/ 164 w 173"/>
                <a:gd name="T33" fmla="*/ 60 h 64"/>
                <a:gd name="T34" fmla="*/ 173 w 173"/>
                <a:gd name="T35" fmla="*/ 64 h 64"/>
                <a:gd name="T36" fmla="*/ 173 w 173"/>
                <a:gd name="T37" fmla="*/ 64 h 64"/>
                <a:gd name="T38" fmla="*/ 164 w 173"/>
                <a:gd name="T39" fmla="*/ 64 h 64"/>
                <a:gd name="T40" fmla="*/ 159 w 173"/>
                <a:gd name="T41" fmla="*/ 64 h 64"/>
                <a:gd name="T42" fmla="*/ 151 w 173"/>
                <a:gd name="T43" fmla="*/ 64 h 64"/>
                <a:gd name="T44" fmla="*/ 137 w 173"/>
                <a:gd name="T45" fmla="*/ 62 h 64"/>
                <a:gd name="T46" fmla="*/ 124 w 173"/>
                <a:gd name="T47" fmla="*/ 60 h 64"/>
                <a:gd name="T48" fmla="*/ 106 w 173"/>
                <a:gd name="T49" fmla="*/ 57 h 64"/>
                <a:gd name="T50" fmla="*/ 93 w 173"/>
                <a:gd name="T51" fmla="*/ 56 h 64"/>
                <a:gd name="T52" fmla="*/ 75 w 173"/>
                <a:gd name="T53" fmla="*/ 53 h 64"/>
                <a:gd name="T54" fmla="*/ 58 w 173"/>
                <a:gd name="T55" fmla="*/ 50 h 64"/>
                <a:gd name="T56" fmla="*/ 40 w 173"/>
                <a:gd name="T57" fmla="*/ 47 h 64"/>
                <a:gd name="T58" fmla="*/ 27 w 173"/>
                <a:gd name="T59" fmla="*/ 46 h 64"/>
                <a:gd name="T60" fmla="*/ 18 w 173"/>
                <a:gd name="T61" fmla="*/ 43 h 64"/>
                <a:gd name="T62" fmla="*/ 9 w 173"/>
                <a:gd name="T63" fmla="*/ 42 h 64"/>
                <a:gd name="T64" fmla="*/ 0 w 173"/>
                <a:gd name="T65" fmla="*/ 40 h 64"/>
                <a:gd name="T66" fmla="*/ 18 w 173"/>
                <a:gd name="T67" fmla="*/ 0 h 64"/>
                <a:gd name="T68" fmla="*/ 18 w 173"/>
                <a:gd name="T69"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3" h="64">
                  <a:moveTo>
                    <a:pt x="18" y="0"/>
                  </a:moveTo>
                  <a:lnTo>
                    <a:pt x="22" y="3"/>
                  </a:lnTo>
                  <a:lnTo>
                    <a:pt x="31" y="5"/>
                  </a:lnTo>
                  <a:lnTo>
                    <a:pt x="40" y="9"/>
                  </a:lnTo>
                  <a:lnTo>
                    <a:pt x="49" y="12"/>
                  </a:lnTo>
                  <a:lnTo>
                    <a:pt x="62" y="17"/>
                  </a:lnTo>
                  <a:lnTo>
                    <a:pt x="67" y="20"/>
                  </a:lnTo>
                  <a:lnTo>
                    <a:pt x="75" y="22"/>
                  </a:lnTo>
                  <a:lnTo>
                    <a:pt x="80" y="25"/>
                  </a:lnTo>
                  <a:lnTo>
                    <a:pt x="89" y="29"/>
                  </a:lnTo>
                  <a:lnTo>
                    <a:pt x="102" y="33"/>
                  </a:lnTo>
                  <a:lnTo>
                    <a:pt x="115" y="39"/>
                  </a:lnTo>
                  <a:lnTo>
                    <a:pt x="124" y="43"/>
                  </a:lnTo>
                  <a:lnTo>
                    <a:pt x="137" y="49"/>
                  </a:lnTo>
                  <a:lnTo>
                    <a:pt x="151" y="53"/>
                  </a:lnTo>
                  <a:lnTo>
                    <a:pt x="159" y="57"/>
                  </a:lnTo>
                  <a:lnTo>
                    <a:pt x="164" y="60"/>
                  </a:lnTo>
                  <a:lnTo>
                    <a:pt x="173" y="64"/>
                  </a:lnTo>
                  <a:lnTo>
                    <a:pt x="173" y="64"/>
                  </a:lnTo>
                  <a:lnTo>
                    <a:pt x="164" y="64"/>
                  </a:lnTo>
                  <a:lnTo>
                    <a:pt x="159" y="64"/>
                  </a:lnTo>
                  <a:lnTo>
                    <a:pt x="151" y="64"/>
                  </a:lnTo>
                  <a:lnTo>
                    <a:pt x="137" y="62"/>
                  </a:lnTo>
                  <a:lnTo>
                    <a:pt x="124" y="60"/>
                  </a:lnTo>
                  <a:lnTo>
                    <a:pt x="106" y="57"/>
                  </a:lnTo>
                  <a:lnTo>
                    <a:pt x="93" y="56"/>
                  </a:lnTo>
                  <a:lnTo>
                    <a:pt x="75" y="53"/>
                  </a:lnTo>
                  <a:lnTo>
                    <a:pt x="58" y="50"/>
                  </a:lnTo>
                  <a:lnTo>
                    <a:pt x="40" y="47"/>
                  </a:lnTo>
                  <a:lnTo>
                    <a:pt x="27" y="46"/>
                  </a:lnTo>
                  <a:lnTo>
                    <a:pt x="18" y="43"/>
                  </a:lnTo>
                  <a:lnTo>
                    <a:pt x="9" y="42"/>
                  </a:lnTo>
                  <a:lnTo>
                    <a:pt x="0" y="40"/>
                  </a:lnTo>
                  <a:lnTo>
                    <a:pt x="18" y="0"/>
                  </a:lnTo>
                  <a:lnTo>
                    <a:pt x="18" y="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7" name="Freeform 39"/>
            <p:cNvSpPr>
              <a:spLocks/>
            </p:cNvSpPr>
            <p:nvPr/>
          </p:nvSpPr>
          <p:spPr bwMode="auto">
            <a:xfrm>
              <a:off x="3347" y="1251"/>
              <a:ext cx="296" cy="90"/>
            </a:xfrm>
            <a:custGeom>
              <a:avLst/>
              <a:gdLst>
                <a:gd name="T0" fmla="*/ 292 w 296"/>
                <a:gd name="T1" fmla="*/ 26 h 90"/>
                <a:gd name="T2" fmla="*/ 274 w 296"/>
                <a:gd name="T3" fmla="*/ 33 h 90"/>
                <a:gd name="T4" fmla="*/ 256 w 296"/>
                <a:gd name="T5" fmla="*/ 39 h 90"/>
                <a:gd name="T6" fmla="*/ 234 w 296"/>
                <a:gd name="T7" fmla="*/ 43 h 90"/>
                <a:gd name="T8" fmla="*/ 208 w 296"/>
                <a:gd name="T9" fmla="*/ 46 h 90"/>
                <a:gd name="T10" fmla="*/ 181 w 296"/>
                <a:gd name="T11" fmla="*/ 51 h 90"/>
                <a:gd name="T12" fmla="*/ 163 w 296"/>
                <a:gd name="T13" fmla="*/ 57 h 90"/>
                <a:gd name="T14" fmla="*/ 146 w 296"/>
                <a:gd name="T15" fmla="*/ 64 h 90"/>
                <a:gd name="T16" fmla="*/ 132 w 296"/>
                <a:gd name="T17" fmla="*/ 74 h 90"/>
                <a:gd name="T18" fmla="*/ 101 w 296"/>
                <a:gd name="T19" fmla="*/ 84 h 90"/>
                <a:gd name="T20" fmla="*/ 79 w 296"/>
                <a:gd name="T21" fmla="*/ 89 h 90"/>
                <a:gd name="T22" fmla="*/ 57 w 296"/>
                <a:gd name="T23" fmla="*/ 90 h 90"/>
                <a:gd name="T24" fmla="*/ 39 w 296"/>
                <a:gd name="T25" fmla="*/ 89 h 90"/>
                <a:gd name="T26" fmla="*/ 22 w 296"/>
                <a:gd name="T27" fmla="*/ 86 h 90"/>
                <a:gd name="T28" fmla="*/ 13 w 296"/>
                <a:gd name="T29" fmla="*/ 81 h 90"/>
                <a:gd name="T30" fmla="*/ 4 w 296"/>
                <a:gd name="T31" fmla="*/ 76 h 90"/>
                <a:gd name="T32" fmla="*/ 0 w 296"/>
                <a:gd name="T33" fmla="*/ 67 h 90"/>
                <a:gd name="T34" fmla="*/ 4 w 296"/>
                <a:gd name="T35" fmla="*/ 59 h 90"/>
                <a:gd name="T36" fmla="*/ 13 w 296"/>
                <a:gd name="T37" fmla="*/ 53 h 90"/>
                <a:gd name="T38" fmla="*/ 22 w 296"/>
                <a:gd name="T39" fmla="*/ 46 h 90"/>
                <a:gd name="T40" fmla="*/ 48 w 296"/>
                <a:gd name="T41" fmla="*/ 36 h 90"/>
                <a:gd name="T42" fmla="*/ 79 w 296"/>
                <a:gd name="T43" fmla="*/ 27 h 90"/>
                <a:gd name="T44" fmla="*/ 110 w 296"/>
                <a:gd name="T45" fmla="*/ 19 h 90"/>
                <a:gd name="T46" fmla="*/ 141 w 296"/>
                <a:gd name="T47" fmla="*/ 10 h 90"/>
                <a:gd name="T48" fmla="*/ 163 w 296"/>
                <a:gd name="T49" fmla="*/ 4 h 90"/>
                <a:gd name="T50" fmla="*/ 181 w 296"/>
                <a:gd name="T51" fmla="*/ 2 h 90"/>
                <a:gd name="T52" fmla="*/ 199 w 296"/>
                <a:gd name="T53" fmla="*/ 0 h 90"/>
                <a:gd name="T54" fmla="*/ 221 w 296"/>
                <a:gd name="T55" fmla="*/ 0 h 90"/>
                <a:gd name="T56" fmla="*/ 243 w 296"/>
                <a:gd name="T57" fmla="*/ 3 h 90"/>
                <a:gd name="T58" fmla="*/ 261 w 296"/>
                <a:gd name="T59" fmla="*/ 6 h 90"/>
                <a:gd name="T60" fmla="*/ 278 w 296"/>
                <a:gd name="T61" fmla="*/ 12 h 90"/>
                <a:gd name="T62" fmla="*/ 287 w 296"/>
                <a:gd name="T63" fmla="*/ 17 h 90"/>
                <a:gd name="T64" fmla="*/ 296 w 296"/>
                <a:gd name="T65" fmla="*/ 2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6" h="90">
                  <a:moveTo>
                    <a:pt x="296" y="22"/>
                  </a:moveTo>
                  <a:lnTo>
                    <a:pt x="292" y="26"/>
                  </a:lnTo>
                  <a:lnTo>
                    <a:pt x="283" y="29"/>
                  </a:lnTo>
                  <a:lnTo>
                    <a:pt x="274" y="33"/>
                  </a:lnTo>
                  <a:lnTo>
                    <a:pt x="265" y="36"/>
                  </a:lnTo>
                  <a:lnTo>
                    <a:pt x="256" y="39"/>
                  </a:lnTo>
                  <a:lnTo>
                    <a:pt x="243" y="40"/>
                  </a:lnTo>
                  <a:lnTo>
                    <a:pt x="234" y="43"/>
                  </a:lnTo>
                  <a:lnTo>
                    <a:pt x="221" y="44"/>
                  </a:lnTo>
                  <a:lnTo>
                    <a:pt x="208" y="46"/>
                  </a:lnTo>
                  <a:lnTo>
                    <a:pt x="194" y="49"/>
                  </a:lnTo>
                  <a:lnTo>
                    <a:pt x="181" y="51"/>
                  </a:lnTo>
                  <a:lnTo>
                    <a:pt x="172" y="54"/>
                  </a:lnTo>
                  <a:lnTo>
                    <a:pt x="163" y="57"/>
                  </a:lnTo>
                  <a:lnTo>
                    <a:pt x="154" y="60"/>
                  </a:lnTo>
                  <a:lnTo>
                    <a:pt x="146" y="64"/>
                  </a:lnTo>
                  <a:lnTo>
                    <a:pt x="141" y="70"/>
                  </a:lnTo>
                  <a:lnTo>
                    <a:pt x="132" y="74"/>
                  </a:lnTo>
                  <a:lnTo>
                    <a:pt x="119" y="80"/>
                  </a:lnTo>
                  <a:lnTo>
                    <a:pt x="101" y="84"/>
                  </a:lnTo>
                  <a:lnTo>
                    <a:pt x="88" y="87"/>
                  </a:lnTo>
                  <a:lnTo>
                    <a:pt x="79" y="89"/>
                  </a:lnTo>
                  <a:lnTo>
                    <a:pt x="70" y="90"/>
                  </a:lnTo>
                  <a:lnTo>
                    <a:pt x="57" y="90"/>
                  </a:lnTo>
                  <a:lnTo>
                    <a:pt x="53" y="90"/>
                  </a:lnTo>
                  <a:lnTo>
                    <a:pt x="39" y="89"/>
                  </a:lnTo>
                  <a:lnTo>
                    <a:pt x="35" y="87"/>
                  </a:lnTo>
                  <a:lnTo>
                    <a:pt x="22" y="86"/>
                  </a:lnTo>
                  <a:lnTo>
                    <a:pt x="17" y="84"/>
                  </a:lnTo>
                  <a:lnTo>
                    <a:pt x="13" y="81"/>
                  </a:lnTo>
                  <a:lnTo>
                    <a:pt x="8" y="79"/>
                  </a:lnTo>
                  <a:lnTo>
                    <a:pt x="4" y="76"/>
                  </a:lnTo>
                  <a:lnTo>
                    <a:pt x="4" y="73"/>
                  </a:lnTo>
                  <a:lnTo>
                    <a:pt x="0" y="67"/>
                  </a:lnTo>
                  <a:lnTo>
                    <a:pt x="4" y="61"/>
                  </a:lnTo>
                  <a:lnTo>
                    <a:pt x="4" y="59"/>
                  </a:lnTo>
                  <a:lnTo>
                    <a:pt x="4" y="56"/>
                  </a:lnTo>
                  <a:lnTo>
                    <a:pt x="13" y="53"/>
                  </a:lnTo>
                  <a:lnTo>
                    <a:pt x="17" y="51"/>
                  </a:lnTo>
                  <a:lnTo>
                    <a:pt x="22" y="46"/>
                  </a:lnTo>
                  <a:lnTo>
                    <a:pt x="39" y="42"/>
                  </a:lnTo>
                  <a:lnTo>
                    <a:pt x="48" y="36"/>
                  </a:lnTo>
                  <a:lnTo>
                    <a:pt x="61" y="32"/>
                  </a:lnTo>
                  <a:lnTo>
                    <a:pt x="79" y="27"/>
                  </a:lnTo>
                  <a:lnTo>
                    <a:pt x="97" y="23"/>
                  </a:lnTo>
                  <a:lnTo>
                    <a:pt x="110" y="19"/>
                  </a:lnTo>
                  <a:lnTo>
                    <a:pt x="128" y="14"/>
                  </a:lnTo>
                  <a:lnTo>
                    <a:pt x="141" y="10"/>
                  </a:lnTo>
                  <a:lnTo>
                    <a:pt x="154" y="7"/>
                  </a:lnTo>
                  <a:lnTo>
                    <a:pt x="163" y="4"/>
                  </a:lnTo>
                  <a:lnTo>
                    <a:pt x="172" y="3"/>
                  </a:lnTo>
                  <a:lnTo>
                    <a:pt x="181" y="2"/>
                  </a:lnTo>
                  <a:lnTo>
                    <a:pt x="190" y="0"/>
                  </a:lnTo>
                  <a:lnTo>
                    <a:pt x="199" y="0"/>
                  </a:lnTo>
                  <a:lnTo>
                    <a:pt x="212" y="0"/>
                  </a:lnTo>
                  <a:lnTo>
                    <a:pt x="221" y="0"/>
                  </a:lnTo>
                  <a:lnTo>
                    <a:pt x="234" y="2"/>
                  </a:lnTo>
                  <a:lnTo>
                    <a:pt x="243" y="3"/>
                  </a:lnTo>
                  <a:lnTo>
                    <a:pt x="252" y="4"/>
                  </a:lnTo>
                  <a:lnTo>
                    <a:pt x="261" y="6"/>
                  </a:lnTo>
                  <a:lnTo>
                    <a:pt x="269" y="9"/>
                  </a:lnTo>
                  <a:lnTo>
                    <a:pt x="278" y="12"/>
                  </a:lnTo>
                  <a:lnTo>
                    <a:pt x="283" y="14"/>
                  </a:lnTo>
                  <a:lnTo>
                    <a:pt x="287" y="17"/>
                  </a:lnTo>
                  <a:lnTo>
                    <a:pt x="296" y="22"/>
                  </a:lnTo>
                  <a:lnTo>
                    <a:pt x="296" y="22"/>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8" name="Freeform 40"/>
            <p:cNvSpPr>
              <a:spLocks/>
            </p:cNvSpPr>
            <p:nvPr/>
          </p:nvSpPr>
          <p:spPr bwMode="auto">
            <a:xfrm>
              <a:off x="3099" y="1327"/>
              <a:ext cx="407" cy="73"/>
            </a:xfrm>
            <a:custGeom>
              <a:avLst/>
              <a:gdLst>
                <a:gd name="T0" fmla="*/ 402 w 407"/>
                <a:gd name="T1" fmla="*/ 50 h 73"/>
                <a:gd name="T2" fmla="*/ 389 w 407"/>
                <a:gd name="T3" fmla="*/ 57 h 73"/>
                <a:gd name="T4" fmla="*/ 376 w 407"/>
                <a:gd name="T5" fmla="*/ 65 h 73"/>
                <a:gd name="T6" fmla="*/ 349 w 407"/>
                <a:gd name="T7" fmla="*/ 70 h 73"/>
                <a:gd name="T8" fmla="*/ 332 w 407"/>
                <a:gd name="T9" fmla="*/ 71 h 73"/>
                <a:gd name="T10" fmla="*/ 309 w 407"/>
                <a:gd name="T11" fmla="*/ 73 h 73"/>
                <a:gd name="T12" fmla="*/ 292 w 407"/>
                <a:gd name="T13" fmla="*/ 73 h 73"/>
                <a:gd name="T14" fmla="*/ 270 w 407"/>
                <a:gd name="T15" fmla="*/ 71 h 73"/>
                <a:gd name="T16" fmla="*/ 248 w 407"/>
                <a:gd name="T17" fmla="*/ 68 h 73"/>
                <a:gd name="T18" fmla="*/ 225 w 407"/>
                <a:gd name="T19" fmla="*/ 67 h 73"/>
                <a:gd name="T20" fmla="*/ 203 w 407"/>
                <a:gd name="T21" fmla="*/ 64 h 73"/>
                <a:gd name="T22" fmla="*/ 181 w 407"/>
                <a:gd name="T23" fmla="*/ 61 h 73"/>
                <a:gd name="T24" fmla="*/ 163 w 407"/>
                <a:gd name="T25" fmla="*/ 57 h 73"/>
                <a:gd name="T26" fmla="*/ 141 w 407"/>
                <a:gd name="T27" fmla="*/ 54 h 73"/>
                <a:gd name="T28" fmla="*/ 124 w 407"/>
                <a:gd name="T29" fmla="*/ 51 h 73"/>
                <a:gd name="T30" fmla="*/ 106 w 407"/>
                <a:gd name="T31" fmla="*/ 48 h 73"/>
                <a:gd name="T32" fmla="*/ 84 w 407"/>
                <a:gd name="T33" fmla="*/ 44 h 73"/>
                <a:gd name="T34" fmla="*/ 57 w 407"/>
                <a:gd name="T35" fmla="*/ 40 h 73"/>
                <a:gd name="T36" fmla="*/ 35 w 407"/>
                <a:gd name="T37" fmla="*/ 35 h 73"/>
                <a:gd name="T38" fmla="*/ 17 w 407"/>
                <a:gd name="T39" fmla="*/ 30 h 73"/>
                <a:gd name="T40" fmla="*/ 4 w 407"/>
                <a:gd name="T41" fmla="*/ 24 h 73"/>
                <a:gd name="T42" fmla="*/ 0 w 407"/>
                <a:gd name="T43" fmla="*/ 17 h 73"/>
                <a:gd name="T44" fmla="*/ 9 w 407"/>
                <a:gd name="T45" fmla="*/ 8 h 73"/>
                <a:gd name="T46" fmla="*/ 31 w 407"/>
                <a:gd name="T47" fmla="*/ 3 h 73"/>
                <a:gd name="T48" fmla="*/ 48 w 407"/>
                <a:gd name="T49" fmla="*/ 0 h 73"/>
                <a:gd name="T50" fmla="*/ 66 w 407"/>
                <a:gd name="T51" fmla="*/ 0 h 73"/>
                <a:gd name="T52" fmla="*/ 88 w 407"/>
                <a:gd name="T53" fmla="*/ 0 h 73"/>
                <a:gd name="T54" fmla="*/ 106 w 407"/>
                <a:gd name="T55" fmla="*/ 1 h 73"/>
                <a:gd name="T56" fmla="*/ 124 w 407"/>
                <a:gd name="T57" fmla="*/ 3 h 73"/>
                <a:gd name="T58" fmla="*/ 141 w 407"/>
                <a:gd name="T59" fmla="*/ 5 h 73"/>
                <a:gd name="T60" fmla="*/ 159 w 407"/>
                <a:gd name="T61" fmla="*/ 8 h 73"/>
                <a:gd name="T62" fmla="*/ 181 w 407"/>
                <a:gd name="T63" fmla="*/ 14 h 73"/>
                <a:gd name="T64" fmla="*/ 208 w 407"/>
                <a:gd name="T65" fmla="*/ 18 h 73"/>
                <a:gd name="T66" fmla="*/ 225 w 407"/>
                <a:gd name="T67" fmla="*/ 21 h 73"/>
                <a:gd name="T68" fmla="*/ 243 w 407"/>
                <a:gd name="T69" fmla="*/ 24 h 73"/>
                <a:gd name="T70" fmla="*/ 265 w 407"/>
                <a:gd name="T71" fmla="*/ 25 h 73"/>
                <a:gd name="T72" fmla="*/ 283 w 407"/>
                <a:gd name="T73" fmla="*/ 27 h 73"/>
                <a:gd name="T74" fmla="*/ 301 w 407"/>
                <a:gd name="T75" fmla="*/ 28 h 73"/>
                <a:gd name="T76" fmla="*/ 327 w 407"/>
                <a:gd name="T77" fmla="*/ 25 h 73"/>
                <a:gd name="T78" fmla="*/ 358 w 407"/>
                <a:gd name="T79" fmla="*/ 27 h 73"/>
                <a:gd name="T80" fmla="*/ 380 w 407"/>
                <a:gd name="T81" fmla="*/ 34 h 73"/>
                <a:gd name="T82" fmla="*/ 398 w 407"/>
                <a:gd name="T83" fmla="*/ 41 h 73"/>
                <a:gd name="T84" fmla="*/ 407 w 407"/>
                <a:gd name="T85" fmla="*/ 4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7" h="73">
                  <a:moveTo>
                    <a:pt x="407" y="45"/>
                  </a:moveTo>
                  <a:lnTo>
                    <a:pt x="402" y="50"/>
                  </a:lnTo>
                  <a:lnTo>
                    <a:pt x="398" y="54"/>
                  </a:lnTo>
                  <a:lnTo>
                    <a:pt x="389" y="57"/>
                  </a:lnTo>
                  <a:lnTo>
                    <a:pt x="385" y="60"/>
                  </a:lnTo>
                  <a:lnTo>
                    <a:pt x="376" y="65"/>
                  </a:lnTo>
                  <a:lnTo>
                    <a:pt x="358" y="68"/>
                  </a:lnTo>
                  <a:lnTo>
                    <a:pt x="349" y="70"/>
                  </a:lnTo>
                  <a:lnTo>
                    <a:pt x="340" y="71"/>
                  </a:lnTo>
                  <a:lnTo>
                    <a:pt x="332" y="71"/>
                  </a:lnTo>
                  <a:lnTo>
                    <a:pt x="323" y="73"/>
                  </a:lnTo>
                  <a:lnTo>
                    <a:pt x="309" y="73"/>
                  </a:lnTo>
                  <a:lnTo>
                    <a:pt x="301" y="73"/>
                  </a:lnTo>
                  <a:lnTo>
                    <a:pt x="292" y="73"/>
                  </a:lnTo>
                  <a:lnTo>
                    <a:pt x="283" y="73"/>
                  </a:lnTo>
                  <a:lnTo>
                    <a:pt x="270" y="71"/>
                  </a:lnTo>
                  <a:lnTo>
                    <a:pt x="261" y="70"/>
                  </a:lnTo>
                  <a:lnTo>
                    <a:pt x="248" y="68"/>
                  </a:lnTo>
                  <a:lnTo>
                    <a:pt x="239" y="68"/>
                  </a:lnTo>
                  <a:lnTo>
                    <a:pt x="225" y="67"/>
                  </a:lnTo>
                  <a:lnTo>
                    <a:pt x="212" y="65"/>
                  </a:lnTo>
                  <a:lnTo>
                    <a:pt x="203" y="64"/>
                  </a:lnTo>
                  <a:lnTo>
                    <a:pt x="194" y="63"/>
                  </a:lnTo>
                  <a:lnTo>
                    <a:pt x="181" y="61"/>
                  </a:lnTo>
                  <a:lnTo>
                    <a:pt x="172" y="60"/>
                  </a:lnTo>
                  <a:lnTo>
                    <a:pt x="163" y="57"/>
                  </a:lnTo>
                  <a:lnTo>
                    <a:pt x="150" y="55"/>
                  </a:lnTo>
                  <a:lnTo>
                    <a:pt x="141" y="54"/>
                  </a:lnTo>
                  <a:lnTo>
                    <a:pt x="132" y="53"/>
                  </a:lnTo>
                  <a:lnTo>
                    <a:pt x="124" y="51"/>
                  </a:lnTo>
                  <a:lnTo>
                    <a:pt x="119" y="50"/>
                  </a:lnTo>
                  <a:lnTo>
                    <a:pt x="106" y="48"/>
                  </a:lnTo>
                  <a:lnTo>
                    <a:pt x="97" y="47"/>
                  </a:lnTo>
                  <a:lnTo>
                    <a:pt x="84" y="44"/>
                  </a:lnTo>
                  <a:lnTo>
                    <a:pt x="70" y="43"/>
                  </a:lnTo>
                  <a:lnTo>
                    <a:pt x="57" y="40"/>
                  </a:lnTo>
                  <a:lnTo>
                    <a:pt x="48" y="38"/>
                  </a:lnTo>
                  <a:lnTo>
                    <a:pt x="35" y="35"/>
                  </a:lnTo>
                  <a:lnTo>
                    <a:pt x="26" y="34"/>
                  </a:lnTo>
                  <a:lnTo>
                    <a:pt x="17" y="30"/>
                  </a:lnTo>
                  <a:lnTo>
                    <a:pt x="9" y="27"/>
                  </a:lnTo>
                  <a:lnTo>
                    <a:pt x="4" y="24"/>
                  </a:lnTo>
                  <a:lnTo>
                    <a:pt x="4" y="21"/>
                  </a:lnTo>
                  <a:lnTo>
                    <a:pt x="0" y="17"/>
                  </a:lnTo>
                  <a:lnTo>
                    <a:pt x="4" y="13"/>
                  </a:lnTo>
                  <a:lnTo>
                    <a:pt x="9" y="8"/>
                  </a:lnTo>
                  <a:lnTo>
                    <a:pt x="22" y="4"/>
                  </a:lnTo>
                  <a:lnTo>
                    <a:pt x="31" y="3"/>
                  </a:lnTo>
                  <a:lnTo>
                    <a:pt x="40" y="1"/>
                  </a:lnTo>
                  <a:lnTo>
                    <a:pt x="48" y="0"/>
                  </a:lnTo>
                  <a:lnTo>
                    <a:pt x="62" y="0"/>
                  </a:lnTo>
                  <a:lnTo>
                    <a:pt x="66" y="0"/>
                  </a:lnTo>
                  <a:lnTo>
                    <a:pt x="79" y="0"/>
                  </a:lnTo>
                  <a:lnTo>
                    <a:pt x="88" y="0"/>
                  </a:lnTo>
                  <a:lnTo>
                    <a:pt x="97" y="1"/>
                  </a:lnTo>
                  <a:lnTo>
                    <a:pt x="106" y="1"/>
                  </a:lnTo>
                  <a:lnTo>
                    <a:pt x="115" y="1"/>
                  </a:lnTo>
                  <a:lnTo>
                    <a:pt x="124" y="3"/>
                  </a:lnTo>
                  <a:lnTo>
                    <a:pt x="132" y="4"/>
                  </a:lnTo>
                  <a:lnTo>
                    <a:pt x="141" y="5"/>
                  </a:lnTo>
                  <a:lnTo>
                    <a:pt x="146" y="7"/>
                  </a:lnTo>
                  <a:lnTo>
                    <a:pt x="159" y="8"/>
                  </a:lnTo>
                  <a:lnTo>
                    <a:pt x="168" y="10"/>
                  </a:lnTo>
                  <a:lnTo>
                    <a:pt x="181" y="14"/>
                  </a:lnTo>
                  <a:lnTo>
                    <a:pt x="199" y="17"/>
                  </a:lnTo>
                  <a:lnTo>
                    <a:pt x="208" y="18"/>
                  </a:lnTo>
                  <a:lnTo>
                    <a:pt x="217" y="20"/>
                  </a:lnTo>
                  <a:lnTo>
                    <a:pt x="225" y="21"/>
                  </a:lnTo>
                  <a:lnTo>
                    <a:pt x="239" y="23"/>
                  </a:lnTo>
                  <a:lnTo>
                    <a:pt x="243" y="24"/>
                  </a:lnTo>
                  <a:lnTo>
                    <a:pt x="252" y="24"/>
                  </a:lnTo>
                  <a:lnTo>
                    <a:pt x="265" y="25"/>
                  </a:lnTo>
                  <a:lnTo>
                    <a:pt x="274" y="27"/>
                  </a:lnTo>
                  <a:lnTo>
                    <a:pt x="283" y="27"/>
                  </a:lnTo>
                  <a:lnTo>
                    <a:pt x="292" y="28"/>
                  </a:lnTo>
                  <a:lnTo>
                    <a:pt x="301" y="28"/>
                  </a:lnTo>
                  <a:lnTo>
                    <a:pt x="314" y="28"/>
                  </a:lnTo>
                  <a:lnTo>
                    <a:pt x="327" y="25"/>
                  </a:lnTo>
                  <a:lnTo>
                    <a:pt x="345" y="25"/>
                  </a:lnTo>
                  <a:lnTo>
                    <a:pt x="358" y="27"/>
                  </a:lnTo>
                  <a:lnTo>
                    <a:pt x="371" y="30"/>
                  </a:lnTo>
                  <a:lnTo>
                    <a:pt x="380" y="34"/>
                  </a:lnTo>
                  <a:lnTo>
                    <a:pt x="389" y="37"/>
                  </a:lnTo>
                  <a:lnTo>
                    <a:pt x="398" y="41"/>
                  </a:lnTo>
                  <a:lnTo>
                    <a:pt x="407" y="45"/>
                  </a:lnTo>
                  <a:lnTo>
                    <a:pt x="407" y="45"/>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29" name="Freeform 41"/>
            <p:cNvSpPr>
              <a:spLocks/>
            </p:cNvSpPr>
            <p:nvPr/>
          </p:nvSpPr>
          <p:spPr bwMode="auto">
            <a:xfrm>
              <a:off x="3192" y="1173"/>
              <a:ext cx="234" cy="127"/>
            </a:xfrm>
            <a:custGeom>
              <a:avLst/>
              <a:gdLst>
                <a:gd name="T0" fmla="*/ 230 w 234"/>
                <a:gd name="T1" fmla="*/ 111 h 127"/>
                <a:gd name="T2" fmla="*/ 221 w 234"/>
                <a:gd name="T3" fmla="*/ 117 h 127"/>
                <a:gd name="T4" fmla="*/ 208 w 234"/>
                <a:gd name="T5" fmla="*/ 122 h 127"/>
                <a:gd name="T6" fmla="*/ 181 w 234"/>
                <a:gd name="T7" fmla="*/ 127 h 127"/>
                <a:gd name="T8" fmla="*/ 155 w 234"/>
                <a:gd name="T9" fmla="*/ 127 h 127"/>
                <a:gd name="T10" fmla="*/ 124 w 234"/>
                <a:gd name="T11" fmla="*/ 122 h 127"/>
                <a:gd name="T12" fmla="*/ 93 w 234"/>
                <a:gd name="T13" fmla="*/ 114 h 127"/>
                <a:gd name="T14" fmla="*/ 70 w 234"/>
                <a:gd name="T15" fmla="*/ 105 h 127"/>
                <a:gd name="T16" fmla="*/ 53 w 234"/>
                <a:gd name="T17" fmla="*/ 95 h 127"/>
                <a:gd name="T18" fmla="*/ 44 w 234"/>
                <a:gd name="T19" fmla="*/ 87 h 127"/>
                <a:gd name="T20" fmla="*/ 31 w 234"/>
                <a:gd name="T21" fmla="*/ 78 h 127"/>
                <a:gd name="T22" fmla="*/ 26 w 234"/>
                <a:gd name="T23" fmla="*/ 72 h 127"/>
                <a:gd name="T24" fmla="*/ 22 w 234"/>
                <a:gd name="T25" fmla="*/ 65 h 127"/>
                <a:gd name="T26" fmla="*/ 13 w 234"/>
                <a:gd name="T27" fmla="*/ 58 h 127"/>
                <a:gd name="T28" fmla="*/ 8 w 234"/>
                <a:gd name="T29" fmla="*/ 51 h 127"/>
                <a:gd name="T30" fmla="*/ 4 w 234"/>
                <a:gd name="T31" fmla="*/ 44 h 127"/>
                <a:gd name="T32" fmla="*/ 4 w 234"/>
                <a:gd name="T33" fmla="*/ 37 h 127"/>
                <a:gd name="T34" fmla="*/ 0 w 234"/>
                <a:gd name="T35" fmla="*/ 30 h 127"/>
                <a:gd name="T36" fmla="*/ 0 w 234"/>
                <a:gd name="T37" fmla="*/ 22 h 127"/>
                <a:gd name="T38" fmla="*/ 0 w 234"/>
                <a:gd name="T39" fmla="*/ 17 h 127"/>
                <a:gd name="T40" fmla="*/ 4 w 234"/>
                <a:gd name="T41" fmla="*/ 8 h 127"/>
                <a:gd name="T42" fmla="*/ 13 w 234"/>
                <a:gd name="T43" fmla="*/ 1 h 127"/>
                <a:gd name="T44" fmla="*/ 44 w 234"/>
                <a:gd name="T45" fmla="*/ 4 h 127"/>
                <a:gd name="T46" fmla="*/ 66 w 234"/>
                <a:gd name="T47" fmla="*/ 11 h 127"/>
                <a:gd name="T48" fmla="*/ 79 w 234"/>
                <a:gd name="T49" fmla="*/ 18 h 127"/>
                <a:gd name="T50" fmla="*/ 93 w 234"/>
                <a:gd name="T51" fmla="*/ 24 h 127"/>
                <a:gd name="T52" fmla="*/ 101 w 234"/>
                <a:gd name="T53" fmla="*/ 30 h 127"/>
                <a:gd name="T54" fmla="*/ 110 w 234"/>
                <a:gd name="T55" fmla="*/ 37 h 127"/>
                <a:gd name="T56" fmla="*/ 119 w 234"/>
                <a:gd name="T57" fmla="*/ 44 h 127"/>
                <a:gd name="T58" fmla="*/ 132 w 234"/>
                <a:gd name="T59" fmla="*/ 50 h 127"/>
                <a:gd name="T60" fmla="*/ 137 w 234"/>
                <a:gd name="T61" fmla="*/ 57 h 127"/>
                <a:gd name="T62" fmla="*/ 146 w 234"/>
                <a:gd name="T63" fmla="*/ 62 h 127"/>
                <a:gd name="T64" fmla="*/ 155 w 234"/>
                <a:gd name="T65" fmla="*/ 70 h 127"/>
                <a:gd name="T66" fmla="*/ 172 w 234"/>
                <a:gd name="T67" fmla="*/ 78 h 127"/>
                <a:gd name="T68" fmla="*/ 190 w 234"/>
                <a:gd name="T69" fmla="*/ 88 h 127"/>
                <a:gd name="T70" fmla="*/ 212 w 234"/>
                <a:gd name="T71" fmla="*/ 97 h 127"/>
                <a:gd name="T72" fmla="*/ 230 w 234"/>
                <a:gd name="T73" fmla="*/ 105 h 127"/>
                <a:gd name="T74" fmla="*/ 234 w 234"/>
                <a:gd name="T75" fmla="*/ 10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4" h="127">
                  <a:moveTo>
                    <a:pt x="234" y="107"/>
                  </a:moveTo>
                  <a:lnTo>
                    <a:pt x="230" y="111"/>
                  </a:lnTo>
                  <a:lnTo>
                    <a:pt x="225" y="114"/>
                  </a:lnTo>
                  <a:lnTo>
                    <a:pt x="221" y="117"/>
                  </a:lnTo>
                  <a:lnTo>
                    <a:pt x="216" y="120"/>
                  </a:lnTo>
                  <a:lnTo>
                    <a:pt x="208" y="122"/>
                  </a:lnTo>
                  <a:lnTo>
                    <a:pt x="194" y="125"/>
                  </a:lnTo>
                  <a:lnTo>
                    <a:pt x="181" y="127"/>
                  </a:lnTo>
                  <a:lnTo>
                    <a:pt x="168" y="127"/>
                  </a:lnTo>
                  <a:lnTo>
                    <a:pt x="155" y="127"/>
                  </a:lnTo>
                  <a:lnTo>
                    <a:pt x="137" y="125"/>
                  </a:lnTo>
                  <a:lnTo>
                    <a:pt x="124" y="122"/>
                  </a:lnTo>
                  <a:lnTo>
                    <a:pt x="110" y="118"/>
                  </a:lnTo>
                  <a:lnTo>
                    <a:pt x="93" y="114"/>
                  </a:lnTo>
                  <a:lnTo>
                    <a:pt x="79" y="111"/>
                  </a:lnTo>
                  <a:lnTo>
                    <a:pt x="70" y="105"/>
                  </a:lnTo>
                  <a:lnTo>
                    <a:pt x="57" y="101"/>
                  </a:lnTo>
                  <a:lnTo>
                    <a:pt x="53" y="95"/>
                  </a:lnTo>
                  <a:lnTo>
                    <a:pt x="48" y="91"/>
                  </a:lnTo>
                  <a:lnTo>
                    <a:pt x="44" y="87"/>
                  </a:lnTo>
                  <a:lnTo>
                    <a:pt x="35" y="81"/>
                  </a:lnTo>
                  <a:lnTo>
                    <a:pt x="31" y="78"/>
                  </a:lnTo>
                  <a:lnTo>
                    <a:pt x="31" y="75"/>
                  </a:lnTo>
                  <a:lnTo>
                    <a:pt x="26" y="72"/>
                  </a:lnTo>
                  <a:lnTo>
                    <a:pt x="26" y="70"/>
                  </a:lnTo>
                  <a:lnTo>
                    <a:pt x="22" y="65"/>
                  </a:lnTo>
                  <a:lnTo>
                    <a:pt x="17" y="62"/>
                  </a:lnTo>
                  <a:lnTo>
                    <a:pt x="13" y="58"/>
                  </a:lnTo>
                  <a:lnTo>
                    <a:pt x="13" y="55"/>
                  </a:lnTo>
                  <a:lnTo>
                    <a:pt x="8" y="51"/>
                  </a:lnTo>
                  <a:lnTo>
                    <a:pt x="8" y="48"/>
                  </a:lnTo>
                  <a:lnTo>
                    <a:pt x="4" y="44"/>
                  </a:lnTo>
                  <a:lnTo>
                    <a:pt x="4" y="41"/>
                  </a:lnTo>
                  <a:lnTo>
                    <a:pt x="4" y="37"/>
                  </a:lnTo>
                  <a:lnTo>
                    <a:pt x="0" y="32"/>
                  </a:lnTo>
                  <a:lnTo>
                    <a:pt x="0" y="30"/>
                  </a:lnTo>
                  <a:lnTo>
                    <a:pt x="0" y="27"/>
                  </a:lnTo>
                  <a:lnTo>
                    <a:pt x="0" y="22"/>
                  </a:lnTo>
                  <a:lnTo>
                    <a:pt x="0" y="20"/>
                  </a:lnTo>
                  <a:lnTo>
                    <a:pt x="0" y="17"/>
                  </a:lnTo>
                  <a:lnTo>
                    <a:pt x="0" y="14"/>
                  </a:lnTo>
                  <a:lnTo>
                    <a:pt x="4" y="8"/>
                  </a:lnTo>
                  <a:lnTo>
                    <a:pt x="8" y="4"/>
                  </a:lnTo>
                  <a:lnTo>
                    <a:pt x="13" y="1"/>
                  </a:lnTo>
                  <a:lnTo>
                    <a:pt x="26" y="0"/>
                  </a:lnTo>
                  <a:lnTo>
                    <a:pt x="44" y="4"/>
                  </a:lnTo>
                  <a:lnTo>
                    <a:pt x="57" y="10"/>
                  </a:lnTo>
                  <a:lnTo>
                    <a:pt x="66" y="11"/>
                  </a:lnTo>
                  <a:lnTo>
                    <a:pt x="70" y="15"/>
                  </a:lnTo>
                  <a:lnTo>
                    <a:pt x="79" y="18"/>
                  </a:lnTo>
                  <a:lnTo>
                    <a:pt x="88" y="21"/>
                  </a:lnTo>
                  <a:lnTo>
                    <a:pt x="93" y="24"/>
                  </a:lnTo>
                  <a:lnTo>
                    <a:pt x="97" y="27"/>
                  </a:lnTo>
                  <a:lnTo>
                    <a:pt x="101" y="30"/>
                  </a:lnTo>
                  <a:lnTo>
                    <a:pt x="106" y="34"/>
                  </a:lnTo>
                  <a:lnTo>
                    <a:pt x="110" y="37"/>
                  </a:lnTo>
                  <a:lnTo>
                    <a:pt x="115" y="40"/>
                  </a:lnTo>
                  <a:lnTo>
                    <a:pt x="119" y="44"/>
                  </a:lnTo>
                  <a:lnTo>
                    <a:pt x="128" y="47"/>
                  </a:lnTo>
                  <a:lnTo>
                    <a:pt x="132" y="50"/>
                  </a:lnTo>
                  <a:lnTo>
                    <a:pt x="137" y="54"/>
                  </a:lnTo>
                  <a:lnTo>
                    <a:pt x="137" y="57"/>
                  </a:lnTo>
                  <a:lnTo>
                    <a:pt x="146" y="60"/>
                  </a:lnTo>
                  <a:lnTo>
                    <a:pt x="146" y="62"/>
                  </a:lnTo>
                  <a:lnTo>
                    <a:pt x="150" y="67"/>
                  </a:lnTo>
                  <a:lnTo>
                    <a:pt x="155" y="70"/>
                  </a:lnTo>
                  <a:lnTo>
                    <a:pt x="159" y="72"/>
                  </a:lnTo>
                  <a:lnTo>
                    <a:pt x="172" y="78"/>
                  </a:lnTo>
                  <a:lnTo>
                    <a:pt x="181" y="84"/>
                  </a:lnTo>
                  <a:lnTo>
                    <a:pt x="190" y="88"/>
                  </a:lnTo>
                  <a:lnTo>
                    <a:pt x="208" y="94"/>
                  </a:lnTo>
                  <a:lnTo>
                    <a:pt x="212" y="97"/>
                  </a:lnTo>
                  <a:lnTo>
                    <a:pt x="225" y="101"/>
                  </a:lnTo>
                  <a:lnTo>
                    <a:pt x="230" y="105"/>
                  </a:lnTo>
                  <a:lnTo>
                    <a:pt x="234" y="107"/>
                  </a:lnTo>
                  <a:lnTo>
                    <a:pt x="234" y="107"/>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0" name="Freeform 42"/>
            <p:cNvSpPr>
              <a:spLocks/>
            </p:cNvSpPr>
            <p:nvPr/>
          </p:nvSpPr>
          <p:spPr bwMode="auto">
            <a:xfrm>
              <a:off x="3139" y="1408"/>
              <a:ext cx="407" cy="64"/>
            </a:xfrm>
            <a:custGeom>
              <a:avLst/>
              <a:gdLst>
                <a:gd name="T0" fmla="*/ 402 w 407"/>
                <a:gd name="T1" fmla="*/ 7 h 64"/>
                <a:gd name="T2" fmla="*/ 407 w 407"/>
                <a:gd name="T3" fmla="*/ 14 h 64"/>
                <a:gd name="T4" fmla="*/ 402 w 407"/>
                <a:gd name="T5" fmla="*/ 20 h 64"/>
                <a:gd name="T6" fmla="*/ 398 w 407"/>
                <a:gd name="T7" fmla="*/ 26 h 64"/>
                <a:gd name="T8" fmla="*/ 385 w 407"/>
                <a:gd name="T9" fmla="*/ 31 h 64"/>
                <a:gd name="T10" fmla="*/ 367 w 407"/>
                <a:gd name="T11" fmla="*/ 36 h 64"/>
                <a:gd name="T12" fmla="*/ 345 w 407"/>
                <a:gd name="T13" fmla="*/ 39 h 64"/>
                <a:gd name="T14" fmla="*/ 323 w 407"/>
                <a:gd name="T15" fmla="*/ 43 h 64"/>
                <a:gd name="T16" fmla="*/ 296 w 407"/>
                <a:gd name="T17" fmla="*/ 46 h 64"/>
                <a:gd name="T18" fmla="*/ 265 w 407"/>
                <a:gd name="T19" fmla="*/ 49 h 64"/>
                <a:gd name="T20" fmla="*/ 238 w 407"/>
                <a:gd name="T21" fmla="*/ 50 h 64"/>
                <a:gd name="T22" fmla="*/ 208 w 407"/>
                <a:gd name="T23" fmla="*/ 53 h 64"/>
                <a:gd name="T24" fmla="*/ 181 w 407"/>
                <a:gd name="T25" fmla="*/ 56 h 64"/>
                <a:gd name="T26" fmla="*/ 150 w 407"/>
                <a:gd name="T27" fmla="*/ 57 h 64"/>
                <a:gd name="T28" fmla="*/ 123 w 407"/>
                <a:gd name="T29" fmla="*/ 60 h 64"/>
                <a:gd name="T30" fmla="*/ 106 w 407"/>
                <a:gd name="T31" fmla="*/ 63 h 64"/>
                <a:gd name="T32" fmla="*/ 0 w 407"/>
                <a:gd name="T33" fmla="*/ 51 h 64"/>
                <a:gd name="T34" fmla="*/ 8 w 407"/>
                <a:gd name="T35" fmla="*/ 44 h 64"/>
                <a:gd name="T36" fmla="*/ 26 w 407"/>
                <a:gd name="T37" fmla="*/ 40 h 64"/>
                <a:gd name="T38" fmla="*/ 57 w 407"/>
                <a:gd name="T39" fmla="*/ 34 h 64"/>
                <a:gd name="T40" fmla="*/ 70 w 407"/>
                <a:gd name="T41" fmla="*/ 31 h 64"/>
                <a:gd name="T42" fmla="*/ 88 w 407"/>
                <a:gd name="T43" fmla="*/ 30 h 64"/>
                <a:gd name="T44" fmla="*/ 110 w 407"/>
                <a:gd name="T45" fmla="*/ 29 h 64"/>
                <a:gd name="T46" fmla="*/ 128 w 407"/>
                <a:gd name="T47" fmla="*/ 29 h 64"/>
                <a:gd name="T48" fmla="*/ 150 w 407"/>
                <a:gd name="T49" fmla="*/ 29 h 64"/>
                <a:gd name="T50" fmla="*/ 168 w 407"/>
                <a:gd name="T51" fmla="*/ 27 h 64"/>
                <a:gd name="T52" fmla="*/ 185 w 407"/>
                <a:gd name="T53" fmla="*/ 26 h 64"/>
                <a:gd name="T54" fmla="*/ 208 w 407"/>
                <a:gd name="T55" fmla="*/ 26 h 64"/>
                <a:gd name="T56" fmla="*/ 225 w 407"/>
                <a:gd name="T57" fmla="*/ 23 h 64"/>
                <a:gd name="T58" fmla="*/ 243 w 407"/>
                <a:gd name="T59" fmla="*/ 21 h 64"/>
                <a:gd name="T60" fmla="*/ 261 w 407"/>
                <a:gd name="T61" fmla="*/ 17 h 64"/>
                <a:gd name="T62" fmla="*/ 278 w 407"/>
                <a:gd name="T63" fmla="*/ 14 h 64"/>
                <a:gd name="T64" fmla="*/ 300 w 407"/>
                <a:gd name="T65" fmla="*/ 6 h 64"/>
                <a:gd name="T66" fmla="*/ 336 w 407"/>
                <a:gd name="T67" fmla="*/ 2 h 64"/>
                <a:gd name="T68" fmla="*/ 349 w 407"/>
                <a:gd name="T69" fmla="*/ 0 h 64"/>
                <a:gd name="T70" fmla="*/ 367 w 407"/>
                <a:gd name="T71" fmla="*/ 0 h 64"/>
                <a:gd name="T72" fmla="*/ 398 w 407"/>
                <a:gd name="T73" fmla="*/ 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7" h="64">
                  <a:moveTo>
                    <a:pt x="398" y="4"/>
                  </a:moveTo>
                  <a:lnTo>
                    <a:pt x="402" y="7"/>
                  </a:lnTo>
                  <a:lnTo>
                    <a:pt x="407" y="11"/>
                  </a:lnTo>
                  <a:lnTo>
                    <a:pt x="407" y="14"/>
                  </a:lnTo>
                  <a:lnTo>
                    <a:pt x="407" y="19"/>
                  </a:lnTo>
                  <a:lnTo>
                    <a:pt x="402" y="20"/>
                  </a:lnTo>
                  <a:lnTo>
                    <a:pt x="402" y="24"/>
                  </a:lnTo>
                  <a:lnTo>
                    <a:pt x="398" y="26"/>
                  </a:lnTo>
                  <a:lnTo>
                    <a:pt x="393" y="30"/>
                  </a:lnTo>
                  <a:lnTo>
                    <a:pt x="385" y="31"/>
                  </a:lnTo>
                  <a:lnTo>
                    <a:pt x="376" y="33"/>
                  </a:lnTo>
                  <a:lnTo>
                    <a:pt x="367" y="36"/>
                  </a:lnTo>
                  <a:lnTo>
                    <a:pt x="358" y="37"/>
                  </a:lnTo>
                  <a:lnTo>
                    <a:pt x="345" y="39"/>
                  </a:lnTo>
                  <a:lnTo>
                    <a:pt x="336" y="41"/>
                  </a:lnTo>
                  <a:lnTo>
                    <a:pt x="323" y="43"/>
                  </a:lnTo>
                  <a:lnTo>
                    <a:pt x="309" y="44"/>
                  </a:lnTo>
                  <a:lnTo>
                    <a:pt x="296" y="46"/>
                  </a:lnTo>
                  <a:lnTo>
                    <a:pt x="278" y="47"/>
                  </a:lnTo>
                  <a:lnTo>
                    <a:pt x="265" y="49"/>
                  </a:lnTo>
                  <a:lnTo>
                    <a:pt x="252" y="50"/>
                  </a:lnTo>
                  <a:lnTo>
                    <a:pt x="238" y="50"/>
                  </a:lnTo>
                  <a:lnTo>
                    <a:pt x="221" y="51"/>
                  </a:lnTo>
                  <a:lnTo>
                    <a:pt x="208" y="53"/>
                  </a:lnTo>
                  <a:lnTo>
                    <a:pt x="194" y="54"/>
                  </a:lnTo>
                  <a:lnTo>
                    <a:pt x="181" y="56"/>
                  </a:lnTo>
                  <a:lnTo>
                    <a:pt x="163" y="56"/>
                  </a:lnTo>
                  <a:lnTo>
                    <a:pt x="150" y="57"/>
                  </a:lnTo>
                  <a:lnTo>
                    <a:pt x="141" y="59"/>
                  </a:lnTo>
                  <a:lnTo>
                    <a:pt x="123" y="60"/>
                  </a:lnTo>
                  <a:lnTo>
                    <a:pt x="115" y="61"/>
                  </a:lnTo>
                  <a:lnTo>
                    <a:pt x="106" y="63"/>
                  </a:lnTo>
                  <a:lnTo>
                    <a:pt x="97" y="64"/>
                  </a:lnTo>
                  <a:lnTo>
                    <a:pt x="0" y="51"/>
                  </a:lnTo>
                  <a:lnTo>
                    <a:pt x="4" y="49"/>
                  </a:lnTo>
                  <a:lnTo>
                    <a:pt x="8" y="44"/>
                  </a:lnTo>
                  <a:lnTo>
                    <a:pt x="17" y="43"/>
                  </a:lnTo>
                  <a:lnTo>
                    <a:pt x="26" y="40"/>
                  </a:lnTo>
                  <a:lnTo>
                    <a:pt x="39" y="37"/>
                  </a:lnTo>
                  <a:lnTo>
                    <a:pt x="57" y="34"/>
                  </a:lnTo>
                  <a:lnTo>
                    <a:pt x="61" y="33"/>
                  </a:lnTo>
                  <a:lnTo>
                    <a:pt x="70" y="31"/>
                  </a:lnTo>
                  <a:lnTo>
                    <a:pt x="79" y="30"/>
                  </a:lnTo>
                  <a:lnTo>
                    <a:pt x="88" y="30"/>
                  </a:lnTo>
                  <a:lnTo>
                    <a:pt x="101" y="30"/>
                  </a:lnTo>
                  <a:lnTo>
                    <a:pt x="110" y="29"/>
                  </a:lnTo>
                  <a:lnTo>
                    <a:pt x="119" y="29"/>
                  </a:lnTo>
                  <a:lnTo>
                    <a:pt x="128" y="29"/>
                  </a:lnTo>
                  <a:lnTo>
                    <a:pt x="141" y="29"/>
                  </a:lnTo>
                  <a:lnTo>
                    <a:pt x="150" y="29"/>
                  </a:lnTo>
                  <a:lnTo>
                    <a:pt x="159" y="27"/>
                  </a:lnTo>
                  <a:lnTo>
                    <a:pt x="168" y="27"/>
                  </a:lnTo>
                  <a:lnTo>
                    <a:pt x="177" y="26"/>
                  </a:lnTo>
                  <a:lnTo>
                    <a:pt x="185" y="26"/>
                  </a:lnTo>
                  <a:lnTo>
                    <a:pt x="199" y="26"/>
                  </a:lnTo>
                  <a:lnTo>
                    <a:pt x="208" y="26"/>
                  </a:lnTo>
                  <a:lnTo>
                    <a:pt x="216" y="24"/>
                  </a:lnTo>
                  <a:lnTo>
                    <a:pt x="225" y="23"/>
                  </a:lnTo>
                  <a:lnTo>
                    <a:pt x="234" y="23"/>
                  </a:lnTo>
                  <a:lnTo>
                    <a:pt x="243" y="21"/>
                  </a:lnTo>
                  <a:lnTo>
                    <a:pt x="252" y="19"/>
                  </a:lnTo>
                  <a:lnTo>
                    <a:pt x="261" y="17"/>
                  </a:lnTo>
                  <a:lnTo>
                    <a:pt x="269" y="16"/>
                  </a:lnTo>
                  <a:lnTo>
                    <a:pt x="278" y="14"/>
                  </a:lnTo>
                  <a:lnTo>
                    <a:pt x="287" y="10"/>
                  </a:lnTo>
                  <a:lnTo>
                    <a:pt x="300" y="6"/>
                  </a:lnTo>
                  <a:lnTo>
                    <a:pt x="318" y="3"/>
                  </a:lnTo>
                  <a:lnTo>
                    <a:pt x="336" y="2"/>
                  </a:lnTo>
                  <a:lnTo>
                    <a:pt x="345" y="0"/>
                  </a:lnTo>
                  <a:lnTo>
                    <a:pt x="349" y="0"/>
                  </a:lnTo>
                  <a:lnTo>
                    <a:pt x="358" y="0"/>
                  </a:lnTo>
                  <a:lnTo>
                    <a:pt x="367" y="0"/>
                  </a:lnTo>
                  <a:lnTo>
                    <a:pt x="385" y="2"/>
                  </a:lnTo>
                  <a:lnTo>
                    <a:pt x="398" y="4"/>
                  </a:lnTo>
                  <a:lnTo>
                    <a:pt x="398" y="4"/>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1" name="Freeform 43"/>
            <p:cNvSpPr>
              <a:spLocks/>
            </p:cNvSpPr>
            <p:nvPr/>
          </p:nvSpPr>
          <p:spPr bwMode="auto">
            <a:xfrm>
              <a:off x="3572" y="1337"/>
              <a:ext cx="633" cy="105"/>
            </a:xfrm>
            <a:custGeom>
              <a:avLst/>
              <a:gdLst>
                <a:gd name="T0" fmla="*/ 0 w 633"/>
                <a:gd name="T1" fmla="*/ 101 h 105"/>
                <a:gd name="T2" fmla="*/ 13 w 633"/>
                <a:gd name="T3" fmla="*/ 92 h 105"/>
                <a:gd name="T4" fmla="*/ 40 w 633"/>
                <a:gd name="T5" fmla="*/ 84 h 105"/>
                <a:gd name="T6" fmla="*/ 62 w 633"/>
                <a:gd name="T7" fmla="*/ 77 h 105"/>
                <a:gd name="T8" fmla="*/ 80 w 633"/>
                <a:gd name="T9" fmla="*/ 71 h 105"/>
                <a:gd name="T10" fmla="*/ 102 w 633"/>
                <a:gd name="T11" fmla="*/ 67 h 105"/>
                <a:gd name="T12" fmla="*/ 120 w 633"/>
                <a:gd name="T13" fmla="*/ 63 h 105"/>
                <a:gd name="T14" fmla="*/ 146 w 633"/>
                <a:gd name="T15" fmla="*/ 58 h 105"/>
                <a:gd name="T16" fmla="*/ 168 w 633"/>
                <a:gd name="T17" fmla="*/ 55 h 105"/>
                <a:gd name="T18" fmla="*/ 191 w 633"/>
                <a:gd name="T19" fmla="*/ 51 h 105"/>
                <a:gd name="T20" fmla="*/ 213 w 633"/>
                <a:gd name="T21" fmla="*/ 48 h 105"/>
                <a:gd name="T22" fmla="*/ 235 w 633"/>
                <a:gd name="T23" fmla="*/ 47 h 105"/>
                <a:gd name="T24" fmla="*/ 257 w 633"/>
                <a:gd name="T25" fmla="*/ 45 h 105"/>
                <a:gd name="T26" fmla="*/ 279 w 633"/>
                <a:gd name="T27" fmla="*/ 45 h 105"/>
                <a:gd name="T28" fmla="*/ 297 w 633"/>
                <a:gd name="T29" fmla="*/ 43 h 105"/>
                <a:gd name="T30" fmla="*/ 319 w 633"/>
                <a:gd name="T31" fmla="*/ 40 h 105"/>
                <a:gd name="T32" fmla="*/ 337 w 633"/>
                <a:gd name="T33" fmla="*/ 38 h 105"/>
                <a:gd name="T34" fmla="*/ 359 w 633"/>
                <a:gd name="T35" fmla="*/ 34 h 105"/>
                <a:gd name="T36" fmla="*/ 376 w 633"/>
                <a:gd name="T37" fmla="*/ 31 h 105"/>
                <a:gd name="T38" fmla="*/ 399 w 633"/>
                <a:gd name="T39" fmla="*/ 27 h 105"/>
                <a:gd name="T40" fmla="*/ 421 w 633"/>
                <a:gd name="T41" fmla="*/ 24 h 105"/>
                <a:gd name="T42" fmla="*/ 438 w 633"/>
                <a:gd name="T43" fmla="*/ 21 h 105"/>
                <a:gd name="T44" fmla="*/ 460 w 633"/>
                <a:gd name="T45" fmla="*/ 17 h 105"/>
                <a:gd name="T46" fmla="*/ 478 w 633"/>
                <a:gd name="T47" fmla="*/ 13 h 105"/>
                <a:gd name="T48" fmla="*/ 500 w 633"/>
                <a:gd name="T49" fmla="*/ 10 h 105"/>
                <a:gd name="T50" fmla="*/ 522 w 633"/>
                <a:gd name="T51" fmla="*/ 7 h 105"/>
                <a:gd name="T52" fmla="*/ 545 w 633"/>
                <a:gd name="T53" fmla="*/ 4 h 105"/>
                <a:gd name="T54" fmla="*/ 567 w 633"/>
                <a:gd name="T55" fmla="*/ 1 h 105"/>
                <a:gd name="T56" fmla="*/ 593 w 633"/>
                <a:gd name="T57" fmla="*/ 0 h 105"/>
                <a:gd name="T58" fmla="*/ 615 w 633"/>
                <a:gd name="T59" fmla="*/ 3 h 105"/>
                <a:gd name="T60" fmla="*/ 629 w 633"/>
                <a:gd name="T61" fmla="*/ 11 h 105"/>
                <a:gd name="T62" fmla="*/ 624 w 633"/>
                <a:gd name="T63" fmla="*/ 18 h 105"/>
                <a:gd name="T64" fmla="*/ 611 w 633"/>
                <a:gd name="T65" fmla="*/ 25 h 105"/>
                <a:gd name="T66" fmla="*/ 584 w 633"/>
                <a:gd name="T67" fmla="*/ 33 h 105"/>
                <a:gd name="T68" fmla="*/ 558 w 633"/>
                <a:gd name="T69" fmla="*/ 40 h 105"/>
                <a:gd name="T70" fmla="*/ 531 w 633"/>
                <a:gd name="T71" fmla="*/ 45 h 105"/>
                <a:gd name="T72" fmla="*/ 514 w 633"/>
                <a:gd name="T73" fmla="*/ 48 h 105"/>
                <a:gd name="T74" fmla="*/ 496 w 633"/>
                <a:gd name="T75" fmla="*/ 51 h 105"/>
                <a:gd name="T76" fmla="*/ 478 w 633"/>
                <a:gd name="T77" fmla="*/ 55 h 105"/>
                <a:gd name="T78" fmla="*/ 460 w 633"/>
                <a:gd name="T79" fmla="*/ 57 h 105"/>
                <a:gd name="T80" fmla="*/ 438 w 633"/>
                <a:gd name="T81" fmla="*/ 60 h 105"/>
                <a:gd name="T82" fmla="*/ 416 w 633"/>
                <a:gd name="T83" fmla="*/ 63 h 105"/>
                <a:gd name="T84" fmla="*/ 399 w 633"/>
                <a:gd name="T85" fmla="*/ 65 h 105"/>
                <a:gd name="T86" fmla="*/ 376 w 633"/>
                <a:gd name="T87" fmla="*/ 68 h 105"/>
                <a:gd name="T88" fmla="*/ 354 w 633"/>
                <a:gd name="T89" fmla="*/ 71 h 105"/>
                <a:gd name="T90" fmla="*/ 337 w 633"/>
                <a:gd name="T91" fmla="*/ 73 h 105"/>
                <a:gd name="T92" fmla="*/ 314 w 633"/>
                <a:gd name="T93" fmla="*/ 75 h 105"/>
                <a:gd name="T94" fmla="*/ 292 w 633"/>
                <a:gd name="T95" fmla="*/ 77 h 105"/>
                <a:gd name="T96" fmla="*/ 270 w 633"/>
                <a:gd name="T97" fmla="*/ 80 h 105"/>
                <a:gd name="T98" fmla="*/ 252 w 633"/>
                <a:gd name="T99" fmla="*/ 82 h 105"/>
                <a:gd name="T100" fmla="*/ 235 w 633"/>
                <a:gd name="T101" fmla="*/ 84 h 105"/>
                <a:gd name="T102" fmla="*/ 213 w 633"/>
                <a:gd name="T103" fmla="*/ 87 h 105"/>
                <a:gd name="T104" fmla="*/ 195 w 633"/>
                <a:gd name="T105" fmla="*/ 88 h 105"/>
                <a:gd name="T106" fmla="*/ 168 w 633"/>
                <a:gd name="T107" fmla="*/ 91 h 105"/>
                <a:gd name="T108" fmla="*/ 137 w 633"/>
                <a:gd name="T109" fmla="*/ 95 h 105"/>
                <a:gd name="T110" fmla="*/ 111 w 633"/>
                <a:gd name="T111" fmla="*/ 98 h 105"/>
                <a:gd name="T112" fmla="*/ 93 w 633"/>
                <a:gd name="T113" fmla="*/ 101 h 105"/>
                <a:gd name="T114" fmla="*/ 67 w 633"/>
                <a:gd name="T115" fmla="*/ 101 h 105"/>
                <a:gd name="T116" fmla="*/ 36 w 633"/>
                <a:gd name="T117" fmla="*/ 102 h 105"/>
                <a:gd name="T118" fmla="*/ 9 w 633"/>
                <a:gd name="T119" fmla="*/ 104 h 105"/>
                <a:gd name="T120" fmla="*/ 5 w 633"/>
                <a:gd name="T121"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33" h="105">
                  <a:moveTo>
                    <a:pt x="5" y="105"/>
                  </a:moveTo>
                  <a:lnTo>
                    <a:pt x="0" y="101"/>
                  </a:lnTo>
                  <a:lnTo>
                    <a:pt x="9" y="97"/>
                  </a:lnTo>
                  <a:lnTo>
                    <a:pt x="13" y="92"/>
                  </a:lnTo>
                  <a:lnTo>
                    <a:pt x="27" y="88"/>
                  </a:lnTo>
                  <a:lnTo>
                    <a:pt x="40" y="84"/>
                  </a:lnTo>
                  <a:lnTo>
                    <a:pt x="53" y="78"/>
                  </a:lnTo>
                  <a:lnTo>
                    <a:pt x="62" y="77"/>
                  </a:lnTo>
                  <a:lnTo>
                    <a:pt x="71" y="74"/>
                  </a:lnTo>
                  <a:lnTo>
                    <a:pt x="80" y="71"/>
                  </a:lnTo>
                  <a:lnTo>
                    <a:pt x="93" y="70"/>
                  </a:lnTo>
                  <a:lnTo>
                    <a:pt x="102" y="67"/>
                  </a:lnTo>
                  <a:lnTo>
                    <a:pt x="111" y="64"/>
                  </a:lnTo>
                  <a:lnTo>
                    <a:pt x="120" y="63"/>
                  </a:lnTo>
                  <a:lnTo>
                    <a:pt x="133" y="60"/>
                  </a:lnTo>
                  <a:lnTo>
                    <a:pt x="146" y="58"/>
                  </a:lnTo>
                  <a:lnTo>
                    <a:pt x="155" y="57"/>
                  </a:lnTo>
                  <a:lnTo>
                    <a:pt x="168" y="55"/>
                  </a:lnTo>
                  <a:lnTo>
                    <a:pt x="177" y="53"/>
                  </a:lnTo>
                  <a:lnTo>
                    <a:pt x="191" y="51"/>
                  </a:lnTo>
                  <a:lnTo>
                    <a:pt x="199" y="50"/>
                  </a:lnTo>
                  <a:lnTo>
                    <a:pt x="213" y="48"/>
                  </a:lnTo>
                  <a:lnTo>
                    <a:pt x="226" y="47"/>
                  </a:lnTo>
                  <a:lnTo>
                    <a:pt x="235" y="47"/>
                  </a:lnTo>
                  <a:lnTo>
                    <a:pt x="248" y="45"/>
                  </a:lnTo>
                  <a:lnTo>
                    <a:pt x="257" y="45"/>
                  </a:lnTo>
                  <a:lnTo>
                    <a:pt x="270" y="45"/>
                  </a:lnTo>
                  <a:lnTo>
                    <a:pt x="279" y="45"/>
                  </a:lnTo>
                  <a:lnTo>
                    <a:pt x="288" y="44"/>
                  </a:lnTo>
                  <a:lnTo>
                    <a:pt x="297" y="43"/>
                  </a:lnTo>
                  <a:lnTo>
                    <a:pt x="310" y="43"/>
                  </a:lnTo>
                  <a:lnTo>
                    <a:pt x="319" y="40"/>
                  </a:lnTo>
                  <a:lnTo>
                    <a:pt x="328" y="40"/>
                  </a:lnTo>
                  <a:lnTo>
                    <a:pt x="337" y="38"/>
                  </a:lnTo>
                  <a:lnTo>
                    <a:pt x="350" y="37"/>
                  </a:lnTo>
                  <a:lnTo>
                    <a:pt x="359" y="34"/>
                  </a:lnTo>
                  <a:lnTo>
                    <a:pt x="368" y="33"/>
                  </a:lnTo>
                  <a:lnTo>
                    <a:pt x="376" y="31"/>
                  </a:lnTo>
                  <a:lnTo>
                    <a:pt x="390" y="30"/>
                  </a:lnTo>
                  <a:lnTo>
                    <a:pt x="399" y="27"/>
                  </a:lnTo>
                  <a:lnTo>
                    <a:pt x="407" y="25"/>
                  </a:lnTo>
                  <a:lnTo>
                    <a:pt x="421" y="24"/>
                  </a:lnTo>
                  <a:lnTo>
                    <a:pt x="429" y="23"/>
                  </a:lnTo>
                  <a:lnTo>
                    <a:pt x="438" y="21"/>
                  </a:lnTo>
                  <a:lnTo>
                    <a:pt x="452" y="18"/>
                  </a:lnTo>
                  <a:lnTo>
                    <a:pt x="460" y="17"/>
                  </a:lnTo>
                  <a:lnTo>
                    <a:pt x="469" y="15"/>
                  </a:lnTo>
                  <a:lnTo>
                    <a:pt x="478" y="13"/>
                  </a:lnTo>
                  <a:lnTo>
                    <a:pt x="491" y="11"/>
                  </a:lnTo>
                  <a:lnTo>
                    <a:pt x="500" y="10"/>
                  </a:lnTo>
                  <a:lnTo>
                    <a:pt x="514" y="8"/>
                  </a:lnTo>
                  <a:lnTo>
                    <a:pt x="522" y="7"/>
                  </a:lnTo>
                  <a:lnTo>
                    <a:pt x="536" y="5"/>
                  </a:lnTo>
                  <a:lnTo>
                    <a:pt x="545" y="4"/>
                  </a:lnTo>
                  <a:lnTo>
                    <a:pt x="558" y="3"/>
                  </a:lnTo>
                  <a:lnTo>
                    <a:pt x="567" y="1"/>
                  </a:lnTo>
                  <a:lnTo>
                    <a:pt x="580" y="1"/>
                  </a:lnTo>
                  <a:lnTo>
                    <a:pt x="593" y="0"/>
                  </a:lnTo>
                  <a:lnTo>
                    <a:pt x="607" y="0"/>
                  </a:lnTo>
                  <a:lnTo>
                    <a:pt x="615" y="3"/>
                  </a:lnTo>
                  <a:lnTo>
                    <a:pt x="620" y="7"/>
                  </a:lnTo>
                  <a:lnTo>
                    <a:pt x="629" y="11"/>
                  </a:lnTo>
                  <a:lnTo>
                    <a:pt x="633" y="14"/>
                  </a:lnTo>
                  <a:lnTo>
                    <a:pt x="624" y="18"/>
                  </a:lnTo>
                  <a:lnTo>
                    <a:pt x="620" y="23"/>
                  </a:lnTo>
                  <a:lnTo>
                    <a:pt x="611" y="25"/>
                  </a:lnTo>
                  <a:lnTo>
                    <a:pt x="598" y="30"/>
                  </a:lnTo>
                  <a:lnTo>
                    <a:pt x="584" y="33"/>
                  </a:lnTo>
                  <a:lnTo>
                    <a:pt x="571" y="37"/>
                  </a:lnTo>
                  <a:lnTo>
                    <a:pt x="558" y="40"/>
                  </a:lnTo>
                  <a:lnTo>
                    <a:pt x="540" y="44"/>
                  </a:lnTo>
                  <a:lnTo>
                    <a:pt x="531" y="45"/>
                  </a:lnTo>
                  <a:lnTo>
                    <a:pt x="522" y="47"/>
                  </a:lnTo>
                  <a:lnTo>
                    <a:pt x="514" y="48"/>
                  </a:lnTo>
                  <a:lnTo>
                    <a:pt x="509" y="50"/>
                  </a:lnTo>
                  <a:lnTo>
                    <a:pt x="496" y="51"/>
                  </a:lnTo>
                  <a:lnTo>
                    <a:pt x="487" y="53"/>
                  </a:lnTo>
                  <a:lnTo>
                    <a:pt x="478" y="55"/>
                  </a:lnTo>
                  <a:lnTo>
                    <a:pt x="469" y="57"/>
                  </a:lnTo>
                  <a:lnTo>
                    <a:pt x="460" y="57"/>
                  </a:lnTo>
                  <a:lnTo>
                    <a:pt x="452" y="58"/>
                  </a:lnTo>
                  <a:lnTo>
                    <a:pt x="438" y="60"/>
                  </a:lnTo>
                  <a:lnTo>
                    <a:pt x="429" y="63"/>
                  </a:lnTo>
                  <a:lnTo>
                    <a:pt x="416" y="63"/>
                  </a:lnTo>
                  <a:lnTo>
                    <a:pt x="407" y="64"/>
                  </a:lnTo>
                  <a:lnTo>
                    <a:pt x="399" y="65"/>
                  </a:lnTo>
                  <a:lnTo>
                    <a:pt x="390" y="68"/>
                  </a:lnTo>
                  <a:lnTo>
                    <a:pt x="376" y="68"/>
                  </a:lnTo>
                  <a:lnTo>
                    <a:pt x="368" y="70"/>
                  </a:lnTo>
                  <a:lnTo>
                    <a:pt x="354" y="71"/>
                  </a:lnTo>
                  <a:lnTo>
                    <a:pt x="345" y="73"/>
                  </a:lnTo>
                  <a:lnTo>
                    <a:pt x="337" y="73"/>
                  </a:lnTo>
                  <a:lnTo>
                    <a:pt x="323" y="74"/>
                  </a:lnTo>
                  <a:lnTo>
                    <a:pt x="314" y="75"/>
                  </a:lnTo>
                  <a:lnTo>
                    <a:pt x="301" y="77"/>
                  </a:lnTo>
                  <a:lnTo>
                    <a:pt x="292" y="77"/>
                  </a:lnTo>
                  <a:lnTo>
                    <a:pt x="283" y="78"/>
                  </a:lnTo>
                  <a:lnTo>
                    <a:pt x="270" y="80"/>
                  </a:lnTo>
                  <a:lnTo>
                    <a:pt x="261" y="81"/>
                  </a:lnTo>
                  <a:lnTo>
                    <a:pt x="252" y="82"/>
                  </a:lnTo>
                  <a:lnTo>
                    <a:pt x="244" y="82"/>
                  </a:lnTo>
                  <a:lnTo>
                    <a:pt x="235" y="84"/>
                  </a:lnTo>
                  <a:lnTo>
                    <a:pt x="221" y="85"/>
                  </a:lnTo>
                  <a:lnTo>
                    <a:pt x="213" y="87"/>
                  </a:lnTo>
                  <a:lnTo>
                    <a:pt x="204" y="87"/>
                  </a:lnTo>
                  <a:lnTo>
                    <a:pt x="195" y="88"/>
                  </a:lnTo>
                  <a:lnTo>
                    <a:pt x="186" y="90"/>
                  </a:lnTo>
                  <a:lnTo>
                    <a:pt x="168" y="91"/>
                  </a:lnTo>
                  <a:lnTo>
                    <a:pt x="151" y="94"/>
                  </a:lnTo>
                  <a:lnTo>
                    <a:pt x="137" y="95"/>
                  </a:lnTo>
                  <a:lnTo>
                    <a:pt x="124" y="97"/>
                  </a:lnTo>
                  <a:lnTo>
                    <a:pt x="111" y="98"/>
                  </a:lnTo>
                  <a:lnTo>
                    <a:pt x="102" y="101"/>
                  </a:lnTo>
                  <a:lnTo>
                    <a:pt x="93" y="101"/>
                  </a:lnTo>
                  <a:lnTo>
                    <a:pt x="80" y="101"/>
                  </a:lnTo>
                  <a:lnTo>
                    <a:pt x="67" y="101"/>
                  </a:lnTo>
                  <a:lnTo>
                    <a:pt x="49" y="102"/>
                  </a:lnTo>
                  <a:lnTo>
                    <a:pt x="36" y="102"/>
                  </a:lnTo>
                  <a:lnTo>
                    <a:pt x="18" y="104"/>
                  </a:lnTo>
                  <a:lnTo>
                    <a:pt x="9" y="104"/>
                  </a:lnTo>
                  <a:lnTo>
                    <a:pt x="5" y="105"/>
                  </a:lnTo>
                  <a:lnTo>
                    <a:pt x="5" y="105"/>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2" name="Freeform 44"/>
            <p:cNvSpPr>
              <a:spLocks/>
            </p:cNvSpPr>
            <p:nvPr/>
          </p:nvSpPr>
          <p:spPr bwMode="auto">
            <a:xfrm>
              <a:off x="3692" y="1332"/>
              <a:ext cx="309" cy="156"/>
            </a:xfrm>
            <a:custGeom>
              <a:avLst/>
              <a:gdLst>
                <a:gd name="T0" fmla="*/ 296 w 309"/>
                <a:gd name="T1" fmla="*/ 156 h 156"/>
                <a:gd name="T2" fmla="*/ 270 w 309"/>
                <a:gd name="T3" fmla="*/ 153 h 156"/>
                <a:gd name="T4" fmla="*/ 239 w 309"/>
                <a:gd name="T5" fmla="*/ 149 h 156"/>
                <a:gd name="T6" fmla="*/ 208 w 309"/>
                <a:gd name="T7" fmla="*/ 142 h 156"/>
                <a:gd name="T8" fmla="*/ 177 w 309"/>
                <a:gd name="T9" fmla="*/ 133 h 156"/>
                <a:gd name="T10" fmla="*/ 150 w 309"/>
                <a:gd name="T11" fmla="*/ 122 h 156"/>
                <a:gd name="T12" fmla="*/ 137 w 309"/>
                <a:gd name="T13" fmla="*/ 115 h 156"/>
                <a:gd name="T14" fmla="*/ 124 w 309"/>
                <a:gd name="T15" fmla="*/ 109 h 156"/>
                <a:gd name="T16" fmla="*/ 119 w 309"/>
                <a:gd name="T17" fmla="*/ 100 h 156"/>
                <a:gd name="T18" fmla="*/ 110 w 309"/>
                <a:gd name="T19" fmla="*/ 90 h 156"/>
                <a:gd name="T20" fmla="*/ 101 w 309"/>
                <a:gd name="T21" fmla="*/ 82 h 156"/>
                <a:gd name="T22" fmla="*/ 88 w 309"/>
                <a:gd name="T23" fmla="*/ 73 h 156"/>
                <a:gd name="T24" fmla="*/ 71 w 309"/>
                <a:gd name="T25" fmla="*/ 65 h 156"/>
                <a:gd name="T26" fmla="*/ 53 w 309"/>
                <a:gd name="T27" fmla="*/ 58 h 156"/>
                <a:gd name="T28" fmla="*/ 35 w 309"/>
                <a:gd name="T29" fmla="*/ 49 h 156"/>
                <a:gd name="T30" fmla="*/ 22 w 309"/>
                <a:gd name="T31" fmla="*/ 39 h 156"/>
                <a:gd name="T32" fmla="*/ 9 w 309"/>
                <a:gd name="T33" fmla="*/ 29 h 156"/>
                <a:gd name="T34" fmla="*/ 9 w 309"/>
                <a:gd name="T35" fmla="*/ 20 h 156"/>
                <a:gd name="T36" fmla="*/ 4 w 309"/>
                <a:gd name="T37" fmla="*/ 15 h 156"/>
                <a:gd name="T38" fmla="*/ 0 w 309"/>
                <a:gd name="T39" fmla="*/ 8 h 156"/>
                <a:gd name="T40" fmla="*/ 0 w 309"/>
                <a:gd name="T41" fmla="*/ 2 h 156"/>
                <a:gd name="T42" fmla="*/ 13 w 309"/>
                <a:gd name="T43" fmla="*/ 2 h 156"/>
                <a:gd name="T44" fmla="*/ 35 w 309"/>
                <a:gd name="T45" fmla="*/ 5 h 156"/>
                <a:gd name="T46" fmla="*/ 57 w 309"/>
                <a:gd name="T47" fmla="*/ 10 h 156"/>
                <a:gd name="T48" fmla="*/ 79 w 309"/>
                <a:gd name="T49" fmla="*/ 16 h 156"/>
                <a:gd name="T50" fmla="*/ 101 w 309"/>
                <a:gd name="T51" fmla="*/ 25 h 156"/>
                <a:gd name="T52" fmla="*/ 124 w 309"/>
                <a:gd name="T53" fmla="*/ 33 h 156"/>
                <a:gd name="T54" fmla="*/ 146 w 309"/>
                <a:gd name="T55" fmla="*/ 43 h 156"/>
                <a:gd name="T56" fmla="*/ 163 w 309"/>
                <a:gd name="T57" fmla="*/ 55 h 156"/>
                <a:gd name="T58" fmla="*/ 181 w 309"/>
                <a:gd name="T59" fmla="*/ 65 h 156"/>
                <a:gd name="T60" fmla="*/ 199 w 309"/>
                <a:gd name="T61" fmla="*/ 75 h 156"/>
                <a:gd name="T62" fmla="*/ 217 w 309"/>
                <a:gd name="T63" fmla="*/ 86 h 156"/>
                <a:gd name="T64" fmla="*/ 230 w 309"/>
                <a:gd name="T65" fmla="*/ 96 h 156"/>
                <a:gd name="T66" fmla="*/ 243 w 309"/>
                <a:gd name="T67" fmla="*/ 106 h 156"/>
                <a:gd name="T68" fmla="*/ 256 w 309"/>
                <a:gd name="T69" fmla="*/ 115 h 156"/>
                <a:gd name="T70" fmla="*/ 270 w 309"/>
                <a:gd name="T71" fmla="*/ 122 h 156"/>
                <a:gd name="T72" fmla="*/ 283 w 309"/>
                <a:gd name="T73" fmla="*/ 129 h 156"/>
                <a:gd name="T74" fmla="*/ 287 w 309"/>
                <a:gd name="T75" fmla="*/ 133 h 156"/>
                <a:gd name="T76" fmla="*/ 292 w 309"/>
                <a:gd name="T77" fmla="*/ 140 h 156"/>
                <a:gd name="T78" fmla="*/ 301 w 309"/>
                <a:gd name="T79" fmla="*/ 147 h 156"/>
                <a:gd name="T80" fmla="*/ 305 w 309"/>
                <a:gd name="T81" fmla="*/ 155 h 156"/>
                <a:gd name="T82" fmla="*/ 309 w 309"/>
                <a:gd name="T83"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9" h="156">
                  <a:moveTo>
                    <a:pt x="309" y="156"/>
                  </a:moveTo>
                  <a:lnTo>
                    <a:pt x="296" y="156"/>
                  </a:lnTo>
                  <a:lnTo>
                    <a:pt x="283" y="156"/>
                  </a:lnTo>
                  <a:lnTo>
                    <a:pt x="270" y="153"/>
                  </a:lnTo>
                  <a:lnTo>
                    <a:pt x="256" y="152"/>
                  </a:lnTo>
                  <a:lnTo>
                    <a:pt x="239" y="149"/>
                  </a:lnTo>
                  <a:lnTo>
                    <a:pt x="225" y="146"/>
                  </a:lnTo>
                  <a:lnTo>
                    <a:pt x="208" y="142"/>
                  </a:lnTo>
                  <a:lnTo>
                    <a:pt x="194" y="137"/>
                  </a:lnTo>
                  <a:lnTo>
                    <a:pt x="177" y="133"/>
                  </a:lnTo>
                  <a:lnTo>
                    <a:pt x="163" y="127"/>
                  </a:lnTo>
                  <a:lnTo>
                    <a:pt x="150" y="122"/>
                  </a:lnTo>
                  <a:lnTo>
                    <a:pt x="141" y="117"/>
                  </a:lnTo>
                  <a:lnTo>
                    <a:pt x="137" y="115"/>
                  </a:lnTo>
                  <a:lnTo>
                    <a:pt x="132" y="112"/>
                  </a:lnTo>
                  <a:lnTo>
                    <a:pt x="124" y="109"/>
                  </a:lnTo>
                  <a:lnTo>
                    <a:pt x="124" y="106"/>
                  </a:lnTo>
                  <a:lnTo>
                    <a:pt x="119" y="100"/>
                  </a:lnTo>
                  <a:lnTo>
                    <a:pt x="115" y="95"/>
                  </a:lnTo>
                  <a:lnTo>
                    <a:pt x="110" y="90"/>
                  </a:lnTo>
                  <a:lnTo>
                    <a:pt x="106" y="86"/>
                  </a:lnTo>
                  <a:lnTo>
                    <a:pt x="101" y="82"/>
                  </a:lnTo>
                  <a:lnTo>
                    <a:pt x="93" y="78"/>
                  </a:lnTo>
                  <a:lnTo>
                    <a:pt x="88" y="73"/>
                  </a:lnTo>
                  <a:lnTo>
                    <a:pt x="79" y="69"/>
                  </a:lnTo>
                  <a:lnTo>
                    <a:pt x="71" y="65"/>
                  </a:lnTo>
                  <a:lnTo>
                    <a:pt x="66" y="62"/>
                  </a:lnTo>
                  <a:lnTo>
                    <a:pt x="53" y="58"/>
                  </a:lnTo>
                  <a:lnTo>
                    <a:pt x="48" y="53"/>
                  </a:lnTo>
                  <a:lnTo>
                    <a:pt x="35" y="49"/>
                  </a:lnTo>
                  <a:lnTo>
                    <a:pt x="31" y="45"/>
                  </a:lnTo>
                  <a:lnTo>
                    <a:pt x="22" y="39"/>
                  </a:lnTo>
                  <a:lnTo>
                    <a:pt x="17" y="35"/>
                  </a:lnTo>
                  <a:lnTo>
                    <a:pt x="9" y="29"/>
                  </a:lnTo>
                  <a:lnTo>
                    <a:pt x="9" y="25"/>
                  </a:lnTo>
                  <a:lnTo>
                    <a:pt x="9" y="20"/>
                  </a:lnTo>
                  <a:lnTo>
                    <a:pt x="9" y="19"/>
                  </a:lnTo>
                  <a:lnTo>
                    <a:pt x="4" y="15"/>
                  </a:lnTo>
                  <a:lnTo>
                    <a:pt x="4" y="12"/>
                  </a:lnTo>
                  <a:lnTo>
                    <a:pt x="0" y="8"/>
                  </a:lnTo>
                  <a:lnTo>
                    <a:pt x="0" y="5"/>
                  </a:lnTo>
                  <a:lnTo>
                    <a:pt x="0" y="2"/>
                  </a:lnTo>
                  <a:lnTo>
                    <a:pt x="0" y="0"/>
                  </a:lnTo>
                  <a:lnTo>
                    <a:pt x="13" y="2"/>
                  </a:lnTo>
                  <a:lnTo>
                    <a:pt x="26" y="3"/>
                  </a:lnTo>
                  <a:lnTo>
                    <a:pt x="35" y="5"/>
                  </a:lnTo>
                  <a:lnTo>
                    <a:pt x="48" y="8"/>
                  </a:lnTo>
                  <a:lnTo>
                    <a:pt x="57" y="10"/>
                  </a:lnTo>
                  <a:lnTo>
                    <a:pt x="71" y="13"/>
                  </a:lnTo>
                  <a:lnTo>
                    <a:pt x="79" y="16"/>
                  </a:lnTo>
                  <a:lnTo>
                    <a:pt x="93" y="20"/>
                  </a:lnTo>
                  <a:lnTo>
                    <a:pt x="101" y="25"/>
                  </a:lnTo>
                  <a:lnTo>
                    <a:pt x="115" y="29"/>
                  </a:lnTo>
                  <a:lnTo>
                    <a:pt x="124" y="33"/>
                  </a:lnTo>
                  <a:lnTo>
                    <a:pt x="137" y="39"/>
                  </a:lnTo>
                  <a:lnTo>
                    <a:pt x="146" y="43"/>
                  </a:lnTo>
                  <a:lnTo>
                    <a:pt x="155" y="49"/>
                  </a:lnTo>
                  <a:lnTo>
                    <a:pt x="163" y="55"/>
                  </a:lnTo>
                  <a:lnTo>
                    <a:pt x="177" y="60"/>
                  </a:lnTo>
                  <a:lnTo>
                    <a:pt x="181" y="65"/>
                  </a:lnTo>
                  <a:lnTo>
                    <a:pt x="190" y="70"/>
                  </a:lnTo>
                  <a:lnTo>
                    <a:pt x="199" y="75"/>
                  </a:lnTo>
                  <a:lnTo>
                    <a:pt x="208" y="80"/>
                  </a:lnTo>
                  <a:lnTo>
                    <a:pt x="217" y="86"/>
                  </a:lnTo>
                  <a:lnTo>
                    <a:pt x="221" y="92"/>
                  </a:lnTo>
                  <a:lnTo>
                    <a:pt x="230" y="96"/>
                  </a:lnTo>
                  <a:lnTo>
                    <a:pt x="239" y="102"/>
                  </a:lnTo>
                  <a:lnTo>
                    <a:pt x="243" y="106"/>
                  </a:lnTo>
                  <a:lnTo>
                    <a:pt x="252" y="110"/>
                  </a:lnTo>
                  <a:lnTo>
                    <a:pt x="256" y="115"/>
                  </a:lnTo>
                  <a:lnTo>
                    <a:pt x="265" y="119"/>
                  </a:lnTo>
                  <a:lnTo>
                    <a:pt x="270" y="122"/>
                  </a:lnTo>
                  <a:lnTo>
                    <a:pt x="274" y="126"/>
                  </a:lnTo>
                  <a:lnTo>
                    <a:pt x="283" y="129"/>
                  </a:lnTo>
                  <a:lnTo>
                    <a:pt x="287" y="132"/>
                  </a:lnTo>
                  <a:lnTo>
                    <a:pt x="287" y="133"/>
                  </a:lnTo>
                  <a:lnTo>
                    <a:pt x="292" y="136"/>
                  </a:lnTo>
                  <a:lnTo>
                    <a:pt x="292" y="140"/>
                  </a:lnTo>
                  <a:lnTo>
                    <a:pt x="296" y="145"/>
                  </a:lnTo>
                  <a:lnTo>
                    <a:pt x="301" y="147"/>
                  </a:lnTo>
                  <a:lnTo>
                    <a:pt x="301" y="152"/>
                  </a:lnTo>
                  <a:lnTo>
                    <a:pt x="305" y="155"/>
                  </a:lnTo>
                  <a:lnTo>
                    <a:pt x="309" y="156"/>
                  </a:lnTo>
                  <a:lnTo>
                    <a:pt x="309" y="156"/>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3" name="Freeform 45"/>
            <p:cNvSpPr>
              <a:spLocks/>
            </p:cNvSpPr>
            <p:nvPr/>
          </p:nvSpPr>
          <p:spPr bwMode="auto">
            <a:xfrm>
              <a:off x="3754" y="1128"/>
              <a:ext cx="305" cy="156"/>
            </a:xfrm>
            <a:custGeom>
              <a:avLst/>
              <a:gdLst>
                <a:gd name="T0" fmla="*/ 296 w 305"/>
                <a:gd name="T1" fmla="*/ 156 h 156"/>
                <a:gd name="T2" fmla="*/ 270 w 305"/>
                <a:gd name="T3" fmla="*/ 155 h 156"/>
                <a:gd name="T4" fmla="*/ 239 w 305"/>
                <a:gd name="T5" fmla="*/ 149 h 156"/>
                <a:gd name="T6" fmla="*/ 208 w 305"/>
                <a:gd name="T7" fmla="*/ 142 h 156"/>
                <a:gd name="T8" fmla="*/ 177 w 305"/>
                <a:gd name="T9" fmla="*/ 132 h 156"/>
                <a:gd name="T10" fmla="*/ 150 w 305"/>
                <a:gd name="T11" fmla="*/ 122 h 156"/>
                <a:gd name="T12" fmla="*/ 132 w 305"/>
                <a:gd name="T13" fmla="*/ 113 h 156"/>
                <a:gd name="T14" fmla="*/ 128 w 305"/>
                <a:gd name="T15" fmla="*/ 107 h 156"/>
                <a:gd name="T16" fmla="*/ 119 w 305"/>
                <a:gd name="T17" fmla="*/ 99 h 156"/>
                <a:gd name="T18" fmla="*/ 110 w 305"/>
                <a:gd name="T19" fmla="*/ 89 h 156"/>
                <a:gd name="T20" fmla="*/ 101 w 305"/>
                <a:gd name="T21" fmla="*/ 80 h 156"/>
                <a:gd name="T22" fmla="*/ 88 w 305"/>
                <a:gd name="T23" fmla="*/ 72 h 156"/>
                <a:gd name="T24" fmla="*/ 70 w 305"/>
                <a:gd name="T25" fmla="*/ 65 h 156"/>
                <a:gd name="T26" fmla="*/ 53 w 305"/>
                <a:gd name="T27" fmla="*/ 56 h 156"/>
                <a:gd name="T28" fmla="*/ 35 w 305"/>
                <a:gd name="T29" fmla="*/ 48 h 156"/>
                <a:gd name="T30" fmla="*/ 22 w 305"/>
                <a:gd name="T31" fmla="*/ 39 h 156"/>
                <a:gd name="T32" fmla="*/ 9 w 305"/>
                <a:gd name="T33" fmla="*/ 29 h 156"/>
                <a:gd name="T34" fmla="*/ 4 w 305"/>
                <a:gd name="T35" fmla="*/ 22 h 156"/>
                <a:gd name="T36" fmla="*/ 4 w 305"/>
                <a:gd name="T37" fmla="*/ 15 h 156"/>
                <a:gd name="T38" fmla="*/ 0 w 305"/>
                <a:gd name="T39" fmla="*/ 8 h 156"/>
                <a:gd name="T40" fmla="*/ 0 w 305"/>
                <a:gd name="T41" fmla="*/ 2 h 156"/>
                <a:gd name="T42" fmla="*/ 13 w 305"/>
                <a:gd name="T43" fmla="*/ 2 h 156"/>
                <a:gd name="T44" fmla="*/ 35 w 305"/>
                <a:gd name="T45" fmla="*/ 5 h 156"/>
                <a:gd name="T46" fmla="*/ 57 w 305"/>
                <a:gd name="T47" fmla="*/ 10 h 156"/>
                <a:gd name="T48" fmla="*/ 79 w 305"/>
                <a:gd name="T49" fmla="*/ 16 h 156"/>
                <a:gd name="T50" fmla="*/ 101 w 305"/>
                <a:gd name="T51" fmla="*/ 25 h 156"/>
                <a:gd name="T52" fmla="*/ 124 w 305"/>
                <a:gd name="T53" fmla="*/ 35 h 156"/>
                <a:gd name="T54" fmla="*/ 146 w 305"/>
                <a:gd name="T55" fmla="*/ 43 h 156"/>
                <a:gd name="T56" fmla="*/ 163 w 305"/>
                <a:gd name="T57" fmla="*/ 55 h 156"/>
                <a:gd name="T58" fmla="*/ 181 w 305"/>
                <a:gd name="T59" fmla="*/ 65 h 156"/>
                <a:gd name="T60" fmla="*/ 199 w 305"/>
                <a:gd name="T61" fmla="*/ 76 h 156"/>
                <a:gd name="T62" fmla="*/ 212 w 305"/>
                <a:gd name="T63" fmla="*/ 86 h 156"/>
                <a:gd name="T64" fmla="*/ 230 w 305"/>
                <a:gd name="T65" fmla="*/ 97 h 156"/>
                <a:gd name="T66" fmla="*/ 243 w 305"/>
                <a:gd name="T67" fmla="*/ 106 h 156"/>
                <a:gd name="T68" fmla="*/ 256 w 305"/>
                <a:gd name="T69" fmla="*/ 115 h 156"/>
                <a:gd name="T70" fmla="*/ 270 w 305"/>
                <a:gd name="T71" fmla="*/ 123 h 156"/>
                <a:gd name="T72" fmla="*/ 283 w 305"/>
                <a:gd name="T73" fmla="*/ 130 h 156"/>
                <a:gd name="T74" fmla="*/ 287 w 305"/>
                <a:gd name="T75" fmla="*/ 133 h 156"/>
                <a:gd name="T76" fmla="*/ 292 w 305"/>
                <a:gd name="T77" fmla="*/ 140 h 156"/>
                <a:gd name="T78" fmla="*/ 296 w 305"/>
                <a:gd name="T79" fmla="*/ 147 h 156"/>
                <a:gd name="T80" fmla="*/ 301 w 305"/>
                <a:gd name="T81" fmla="*/ 155 h 156"/>
                <a:gd name="T82" fmla="*/ 305 w 305"/>
                <a:gd name="T83"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5" h="156">
                  <a:moveTo>
                    <a:pt x="305" y="156"/>
                  </a:moveTo>
                  <a:lnTo>
                    <a:pt x="296" y="156"/>
                  </a:lnTo>
                  <a:lnTo>
                    <a:pt x="283" y="156"/>
                  </a:lnTo>
                  <a:lnTo>
                    <a:pt x="270" y="155"/>
                  </a:lnTo>
                  <a:lnTo>
                    <a:pt x="256" y="152"/>
                  </a:lnTo>
                  <a:lnTo>
                    <a:pt x="239" y="149"/>
                  </a:lnTo>
                  <a:lnTo>
                    <a:pt x="225" y="146"/>
                  </a:lnTo>
                  <a:lnTo>
                    <a:pt x="208" y="142"/>
                  </a:lnTo>
                  <a:lnTo>
                    <a:pt x="194" y="137"/>
                  </a:lnTo>
                  <a:lnTo>
                    <a:pt x="177" y="132"/>
                  </a:lnTo>
                  <a:lnTo>
                    <a:pt x="163" y="127"/>
                  </a:lnTo>
                  <a:lnTo>
                    <a:pt x="150" y="122"/>
                  </a:lnTo>
                  <a:lnTo>
                    <a:pt x="141" y="116"/>
                  </a:lnTo>
                  <a:lnTo>
                    <a:pt x="132" y="113"/>
                  </a:lnTo>
                  <a:lnTo>
                    <a:pt x="128" y="110"/>
                  </a:lnTo>
                  <a:lnTo>
                    <a:pt x="128" y="107"/>
                  </a:lnTo>
                  <a:lnTo>
                    <a:pt x="124" y="105"/>
                  </a:lnTo>
                  <a:lnTo>
                    <a:pt x="119" y="99"/>
                  </a:lnTo>
                  <a:lnTo>
                    <a:pt x="115" y="95"/>
                  </a:lnTo>
                  <a:lnTo>
                    <a:pt x="110" y="89"/>
                  </a:lnTo>
                  <a:lnTo>
                    <a:pt x="106" y="85"/>
                  </a:lnTo>
                  <a:lnTo>
                    <a:pt x="101" y="80"/>
                  </a:lnTo>
                  <a:lnTo>
                    <a:pt x="93" y="76"/>
                  </a:lnTo>
                  <a:lnTo>
                    <a:pt x="88" y="72"/>
                  </a:lnTo>
                  <a:lnTo>
                    <a:pt x="79" y="69"/>
                  </a:lnTo>
                  <a:lnTo>
                    <a:pt x="70" y="65"/>
                  </a:lnTo>
                  <a:lnTo>
                    <a:pt x="62" y="62"/>
                  </a:lnTo>
                  <a:lnTo>
                    <a:pt x="53" y="56"/>
                  </a:lnTo>
                  <a:lnTo>
                    <a:pt x="44" y="53"/>
                  </a:lnTo>
                  <a:lnTo>
                    <a:pt x="35" y="48"/>
                  </a:lnTo>
                  <a:lnTo>
                    <a:pt x="31" y="43"/>
                  </a:lnTo>
                  <a:lnTo>
                    <a:pt x="22" y="39"/>
                  </a:lnTo>
                  <a:lnTo>
                    <a:pt x="13" y="35"/>
                  </a:lnTo>
                  <a:lnTo>
                    <a:pt x="9" y="29"/>
                  </a:lnTo>
                  <a:lnTo>
                    <a:pt x="4" y="23"/>
                  </a:lnTo>
                  <a:lnTo>
                    <a:pt x="4" y="22"/>
                  </a:lnTo>
                  <a:lnTo>
                    <a:pt x="9" y="19"/>
                  </a:lnTo>
                  <a:lnTo>
                    <a:pt x="4" y="15"/>
                  </a:lnTo>
                  <a:lnTo>
                    <a:pt x="4" y="12"/>
                  </a:lnTo>
                  <a:lnTo>
                    <a:pt x="0" y="8"/>
                  </a:lnTo>
                  <a:lnTo>
                    <a:pt x="0" y="5"/>
                  </a:lnTo>
                  <a:lnTo>
                    <a:pt x="0" y="2"/>
                  </a:lnTo>
                  <a:lnTo>
                    <a:pt x="4" y="0"/>
                  </a:lnTo>
                  <a:lnTo>
                    <a:pt x="13" y="2"/>
                  </a:lnTo>
                  <a:lnTo>
                    <a:pt x="26" y="3"/>
                  </a:lnTo>
                  <a:lnTo>
                    <a:pt x="35" y="5"/>
                  </a:lnTo>
                  <a:lnTo>
                    <a:pt x="48" y="8"/>
                  </a:lnTo>
                  <a:lnTo>
                    <a:pt x="57" y="10"/>
                  </a:lnTo>
                  <a:lnTo>
                    <a:pt x="70" y="13"/>
                  </a:lnTo>
                  <a:lnTo>
                    <a:pt x="79" y="16"/>
                  </a:lnTo>
                  <a:lnTo>
                    <a:pt x="93" y="22"/>
                  </a:lnTo>
                  <a:lnTo>
                    <a:pt x="101" y="25"/>
                  </a:lnTo>
                  <a:lnTo>
                    <a:pt x="115" y="29"/>
                  </a:lnTo>
                  <a:lnTo>
                    <a:pt x="124" y="35"/>
                  </a:lnTo>
                  <a:lnTo>
                    <a:pt x="137" y="39"/>
                  </a:lnTo>
                  <a:lnTo>
                    <a:pt x="146" y="43"/>
                  </a:lnTo>
                  <a:lnTo>
                    <a:pt x="155" y="49"/>
                  </a:lnTo>
                  <a:lnTo>
                    <a:pt x="163" y="55"/>
                  </a:lnTo>
                  <a:lnTo>
                    <a:pt x="172" y="60"/>
                  </a:lnTo>
                  <a:lnTo>
                    <a:pt x="181" y="65"/>
                  </a:lnTo>
                  <a:lnTo>
                    <a:pt x="190" y="70"/>
                  </a:lnTo>
                  <a:lnTo>
                    <a:pt x="199" y="76"/>
                  </a:lnTo>
                  <a:lnTo>
                    <a:pt x="208" y="82"/>
                  </a:lnTo>
                  <a:lnTo>
                    <a:pt x="212" y="86"/>
                  </a:lnTo>
                  <a:lnTo>
                    <a:pt x="221" y="92"/>
                  </a:lnTo>
                  <a:lnTo>
                    <a:pt x="230" y="97"/>
                  </a:lnTo>
                  <a:lnTo>
                    <a:pt x="239" y="102"/>
                  </a:lnTo>
                  <a:lnTo>
                    <a:pt x="243" y="106"/>
                  </a:lnTo>
                  <a:lnTo>
                    <a:pt x="252" y="110"/>
                  </a:lnTo>
                  <a:lnTo>
                    <a:pt x="256" y="115"/>
                  </a:lnTo>
                  <a:lnTo>
                    <a:pt x="265" y="119"/>
                  </a:lnTo>
                  <a:lnTo>
                    <a:pt x="270" y="123"/>
                  </a:lnTo>
                  <a:lnTo>
                    <a:pt x="274" y="126"/>
                  </a:lnTo>
                  <a:lnTo>
                    <a:pt x="283" y="130"/>
                  </a:lnTo>
                  <a:lnTo>
                    <a:pt x="287" y="133"/>
                  </a:lnTo>
                  <a:lnTo>
                    <a:pt x="287" y="133"/>
                  </a:lnTo>
                  <a:lnTo>
                    <a:pt x="292" y="137"/>
                  </a:lnTo>
                  <a:lnTo>
                    <a:pt x="292" y="140"/>
                  </a:lnTo>
                  <a:lnTo>
                    <a:pt x="296" y="145"/>
                  </a:lnTo>
                  <a:lnTo>
                    <a:pt x="296" y="147"/>
                  </a:lnTo>
                  <a:lnTo>
                    <a:pt x="301" y="152"/>
                  </a:lnTo>
                  <a:lnTo>
                    <a:pt x="301" y="155"/>
                  </a:lnTo>
                  <a:lnTo>
                    <a:pt x="305" y="156"/>
                  </a:lnTo>
                  <a:lnTo>
                    <a:pt x="305" y="156"/>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4" name="Freeform 46"/>
            <p:cNvSpPr>
              <a:spLocks/>
            </p:cNvSpPr>
            <p:nvPr/>
          </p:nvSpPr>
          <p:spPr bwMode="auto">
            <a:xfrm>
              <a:off x="4001" y="1130"/>
              <a:ext cx="279" cy="202"/>
            </a:xfrm>
            <a:custGeom>
              <a:avLst/>
              <a:gdLst>
                <a:gd name="T0" fmla="*/ 270 w 279"/>
                <a:gd name="T1" fmla="*/ 120 h 202"/>
                <a:gd name="T2" fmla="*/ 262 w 279"/>
                <a:gd name="T3" fmla="*/ 135 h 202"/>
                <a:gd name="T4" fmla="*/ 248 w 279"/>
                <a:gd name="T5" fmla="*/ 147 h 202"/>
                <a:gd name="T6" fmla="*/ 235 w 279"/>
                <a:gd name="T7" fmla="*/ 157 h 202"/>
                <a:gd name="T8" fmla="*/ 213 w 279"/>
                <a:gd name="T9" fmla="*/ 172 h 202"/>
                <a:gd name="T10" fmla="*/ 186 w 279"/>
                <a:gd name="T11" fmla="*/ 188 h 202"/>
                <a:gd name="T12" fmla="*/ 147 w 279"/>
                <a:gd name="T13" fmla="*/ 198 h 202"/>
                <a:gd name="T14" fmla="*/ 102 w 279"/>
                <a:gd name="T15" fmla="*/ 200 h 202"/>
                <a:gd name="T16" fmla="*/ 85 w 279"/>
                <a:gd name="T17" fmla="*/ 187 h 202"/>
                <a:gd name="T18" fmla="*/ 89 w 279"/>
                <a:gd name="T19" fmla="*/ 174 h 202"/>
                <a:gd name="T20" fmla="*/ 107 w 279"/>
                <a:gd name="T21" fmla="*/ 161 h 202"/>
                <a:gd name="T22" fmla="*/ 124 w 279"/>
                <a:gd name="T23" fmla="*/ 148 h 202"/>
                <a:gd name="T24" fmla="*/ 133 w 279"/>
                <a:gd name="T25" fmla="*/ 137 h 202"/>
                <a:gd name="T26" fmla="*/ 138 w 279"/>
                <a:gd name="T27" fmla="*/ 128 h 202"/>
                <a:gd name="T28" fmla="*/ 147 w 279"/>
                <a:gd name="T29" fmla="*/ 117 h 202"/>
                <a:gd name="T30" fmla="*/ 138 w 279"/>
                <a:gd name="T31" fmla="*/ 115 h 202"/>
                <a:gd name="T32" fmla="*/ 107 w 279"/>
                <a:gd name="T33" fmla="*/ 125 h 202"/>
                <a:gd name="T34" fmla="*/ 71 w 279"/>
                <a:gd name="T35" fmla="*/ 133 h 202"/>
                <a:gd name="T36" fmla="*/ 40 w 279"/>
                <a:gd name="T37" fmla="*/ 137 h 202"/>
                <a:gd name="T38" fmla="*/ 9 w 279"/>
                <a:gd name="T39" fmla="*/ 137 h 202"/>
                <a:gd name="T40" fmla="*/ 0 w 279"/>
                <a:gd name="T41" fmla="*/ 127 h 202"/>
                <a:gd name="T42" fmla="*/ 18 w 279"/>
                <a:gd name="T43" fmla="*/ 114 h 202"/>
                <a:gd name="T44" fmla="*/ 45 w 279"/>
                <a:gd name="T45" fmla="*/ 101 h 202"/>
                <a:gd name="T46" fmla="*/ 67 w 279"/>
                <a:gd name="T47" fmla="*/ 87 h 202"/>
                <a:gd name="T48" fmla="*/ 89 w 279"/>
                <a:gd name="T49" fmla="*/ 75 h 202"/>
                <a:gd name="T50" fmla="*/ 102 w 279"/>
                <a:gd name="T51" fmla="*/ 65 h 202"/>
                <a:gd name="T52" fmla="*/ 116 w 279"/>
                <a:gd name="T53" fmla="*/ 51 h 202"/>
                <a:gd name="T54" fmla="*/ 116 w 279"/>
                <a:gd name="T55" fmla="*/ 43 h 202"/>
                <a:gd name="T56" fmla="*/ 116 w 279"/>
                <a:gd name="T57" fmla="*/ 34 h 202"/>
                <a:gd name="T58" fmla="*/ 116 w 279"/>
                <a:gd name="T59" fmla="*/ 26 h 202"/>
                <a:gd name="T60" fmla="*/ 120 w 279"/>
                <a:gd name="T61" fmla="*/ 17 h 202"/>
                <a:gd name="T62" fmla="*/ 133 w 279"/>
                <a:gd name="T63" fmla="*/ 4 h 202"/>
                <a:gd name="T64" fmla="*/ 169 w 279"/>
                <a:gd name="T65" fmla="*/ 0 h 202"/>
                <a:gd name="T66" fmla="*/ 195 w 279"/>
                <a:gd name="T67" fmla="*/ 6 h 202"/>
                <a:gd name="T68" fmla="*/ 213 w 279"/>
                <a:gd name="T69" fmla="*/ 13 h 202"/>
                <a:gd name="T70" fmla="*/ 226 w 279"/>
                <a:gd name="T71" fmla="*/ 21 h 202"/>
                <a:gd name="T72" fmla="*/ 231 w 279"/>
                <a:gd name="T73" fmla="*/ 31 h 202"/>
                <a:gd name="T74" fmla="*/ 231 w 279"/>
                <a:gd name="T75" fmla="*/ 41 h 202"/>
                <a:gd name="T76" fmla="*/ 226 w 279"/>
                <a:gd name="T77" fmla="*/ 53 h 202"/>
                <a:gd name="T78" fmla="*/ 222 w 279"/>
                <a:gd name="T79" fmla="*/ 61 h 202"/>
                <a:gd name="T80" fmla="*/ 213 w 279"/>
                <a:gd name="T81" fmla="*/ 73 h 202"/>
                <a:gd name="T82" fmla="*/ 200 w 279"/>
                <a:gd name="T83" fmla="*/ 81 h 202"/>
                <a:gd name="T84" fmla="*/ 195 w 279"/>
                <a:gd name="T85" fmla="*/ 90 h 202"/>
                <a:gd name="T86" fmla="*/ 204 w 279"/>
                <a:gd name="T87" fmla="*/ 93 h 202"/>
                <a:gd name="T88" fmla="*/ 248 w 279"/>
                <a:gd name="T89" fmla="*/ 97 h 202"/>
                <a:gd name="T90" fmla="*/ 275 w 279"/>
                <a:gd name="T91" fmla="*/ 10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79" h="202">
                  <a:moveTo>
                    <a:pt x="279" y="108"/>
                  </a:moveTo>
                  <a:lnTo>
                    <a:pt x="275" y="114"/>
                  </a:lnTo>
                  <a:lnTo>
                    <a:pt x="270" y="120"/>
                  </a:lnTo>
                  <a:lnTo>
                    <a:pt x="266" y="124"/>
                  </a:lnTo>
                  <a:lnTo>
                    <a:pt x="266" y="130"/>
                  </a:lnTo>
                  <a:lnTo>
                    <a:pt x="262" y="135"/>
                  </a:lnTo>
                  <a:lnTo>
                    <a:pt x="253" y="141"/>
                  </a:lnTo>
                  <a:lnTo>
                    <a:pt x="253" y="144"/>
                  </a:lnTo>
                  <a:lnTo>
                    <a:pt x="248" y="147"/>
                  </a:lnTo>
                  <a:lnTo>
                    <a:pt x="248" y="150"/>
                  </a:lnTo>
                  <a:lnTo>
                    <a:pt x="244" y="153"/>
                  </a:lnTo>
                  <a:lnTo>
                    <a:pt x="235" y="157"/>
                  </a:lnTo>
                  <a:lnTo>
                    <a:pt x="231" y="163"/>
                  </a:lnTo>
                  <a:lnTo>
                    <a:pt x="222" y="168"/>
                  </a:lnTo>
                  <a:lnTo>
                    <a:pt x="213" y="172"/>
                  </a:lnTo>
                  <a:lnTo>
                    <a:pt x="204" y="178"/>
                  </a:lnTo>
                  <a:lnTo>
                    <a:pt x="195" y="182"/>
                  </a:lnTo>
                  <a:lnTo>
                    <a:pt x="186" y="188"/>
                  </a:lnTo>
                  <a:lnTo>
                    <a:pt x="173" y="192"/>
                  </a:lnTo>
                  <a:lnTo>
                    <a:pt x="160" y="194"/>
                  </a:lnTo>
                  <a:lnTo>
                    <a:pt x="147" y="198"/>
                  </a:lnTo>
                  <a:lnTo>
                    <a:pt x="129" y="201"/>
                  </a:lnTo>
                  <a:lnTo>
                    <a:pt x="116" y="202"/>
                  </a:lnTo>
                  <a:lnTo>
                    <a:pt x="102" y="200"/>
                  </a:lnTo>
                  <a:lnTo>
                    <a:pt x="93" y="195"/>
                  </a:lnTo>
                  <a:lnTo>
                    <a:pt x="89" y="191"/>
                  </a:lnTo>
                  <a:lnTo>
                    <a:pt x="85" y="187"/>
                  </a:lnTo>
                  <a:lnTo>
                    <a:pt x="85" y="182"/>
                  </a:lnTo>
                  <a:lnTo>
                    <a:pt x="89" y="178"/>
                  </a:lnTo>
                  <a:lnTo>
                    <a:pt x="89" y="174"/>
                  </a:lnTo>
                  <a:lnTo>
                    <a:pt x="98" y="170"/>
                  </a:lnTo>
                  <a:lnTo>
                    <a:pt x="102" y="165"/>
                  </a:lnTo>
                  <a:lnTo>
                    <a:pt x="107" y="161"/>
                  </a:lnTo>
                  <a:lnTo>
                    <a:pt x="111" y="157"/>
                  </a:lnTo>
                  <a:lnTo>
                    <a:pt x="120" y="153"/>
                  </a:lnTo>
                  <a:lnTo>
                    <a:pt x="124" y="148"/>
                  </a:lnTo>
                  <a:lnTo>
                    <a:pt x="129" y="144"/>
                  </a:lnTo>
                  <a:lnTo>
                    <a:pt x="133" y="141"/>
                  </a:lnTo>
                  <a:lnTo>
                    <a:pt x="133" y="137"/>
                  </a:lnTo>
                  <a:lnTo>
                    <a:pt x="133" y="134"/>
                  </a:lnTo>
                  <a:lnTo>
                    <a:pt x="138" y="131"/>
                  </a:lnTo>
                  <a:lnTo>
                    <a:pt x="138" y="128"/>
                  </a:lnTo>
                  <a:lnTo>
                    <a:pt x="142" y="124"/>
                  </a:lnTo>
                  <a:lnTo>
                    <a:pt x="147" y="121"/>
                  </a:lnTo>
                  <a:lnTo>
                    <a:pt x="147" y="117"/>
                  </a:lnTo>
                  <a:lnTo>
                    <a:pt x="151" y="114"/>
                  </a:lnTo>
                  <a:lnTo>
                    <a:pt x="151" y="114"/>
                  </a:lnTo>
                  <a:lnTo>
                    <a:pt x="138" y="115"/>
                  </a:lnTo>
                  <a:lnTo>
                    <a:pt x="124" y="121"/>
                  </a:lnTo>
                  <a:lnTo>
                    <a:pt x="116" y="123"/>
                  </a:lnTo>
                  <a:lnTo>
                    <a:pt x="107" y="125"/>
                  </a:lnTo>
                  <a:lnTo>
                    <a:pt x="93" y="128"/>
                  </a:lnTo>
                  <a:lnTo>
                    <a:pt x="85" y="130"/>
                  </a:lnTo>
                  <a:lnTo>
                    <a:pt x="71" y="133"/>
                  </a:lnTo>
                  <a:lnTo>
                    <a:pt x="62" y="134"/>
                  </a:lnTo>
                  <a:lnTo>
                    <a:pt x="49" y="135"/>
                  </a:lnTo>
                  <a:lnTo>
                    <a:pt x="40" y="137"/>
                  </a:lnTo>
                  <a:lnTo>
                    <a:pt x="27" y="137"/>
                  </a:lnTo>
                  <a:lnTo>
                    <a:pt x="18" y="138"/>
                  </a:lnTo>
                  <a:lnTo>
                    <a:pt x="9" y="137"/>
                  </a:lnTo>
                  <a:lnTo>
                    <a:pt x="0" y="137"/>
                  </a:lnTo>
                  <a:lnTo>
                    <a:pt x="0" y="131"/>
                  </a:lnTo>
                  <a:lnTo>
                    <a:pt x="0" y="127"/>
                  </a:lnTo>
                  <a:lnTo>
                    <a:pt x="5" y="123"/>
                  </a:lnTo>
                  <a:lnTo>
                    <a:pt x="9" y="118"/>
                  </a:lnTo>
                  <a:lnTo>
                    <a:pt x="18" y="114"/>
                  </a:lnTo>
                  <a:lnTo>
                    <a:pt x="23" y="110"/>
                  </a:lnTo>
                  <a:lnTo>
                    <a:pt x="31" y="105"/>
                  </a:lnTo>
                  <a:lnTo>
                    <a:pt x="45" y="101"/>
                  </a:lnTo>
                  <a:lnTo>
                    <a:pt x="49" y="97"/>
                  </a:lnTo>
                  <a:lnTo>
                    <a:pt x="58" y="91"/>
                  </a:lnTo>
                  <a:lnTo>
                    <a:pt x="67" y="87"/>
                  </a:lnTo>
                  <a:lnTo>
                    <a:pt x="76" y="84"/>
                  </a:lnTo>
                  <a:lnTo>
                    <a:pt x="80" y="80"/>
                  </a:lnTo>
                  <a:lnTo>
                    <a:pt x="89" y="75"/>
                  </a:lnTo>
                  <a:lnTo>
                    <a:pt x="89" y="73"/>
                  </a:lnTo>
                  <a:lnTo>
                    <a:pt x="93" y="70"/>
                  </a:lnTo>
                  <a:lnTo>
                    <a:pt x="102" y="65"/>
                  </a:lnTo>
                  <a:lnTo>
                    <a:pt x="107" y="61"/>
                  </a:lnTo>
                  <a:lnTo>
                    <a:pt x="111" y="57"/>
                  </a:lnTo>
                  <a:lnTo>
                    <a:pt x="116" y="51"/>
                  </a:lnTo>
                  <a:lnTo>
                    <a:pt x="116" y="48"/>
                  </a:lnTo>
                  <a:lnTo>
                    <a:pt x="116" y="46"/>
                  </a:lnTo>
                  <a:lnTo>
                    <a:pt x="116" y="43"/>
                  </a:lnTo>
                  <a:lnTo>
                    <a:pt x="116" y="40"/>
                  </a:lnTo>
                  <a:lnTo>
                    <a:pt x="116" y="37"/>
                  </a:lnTo>
                  <a:lnTo>
                    <a:pt x="116" y="34"/>
                  </a:lnTo>
                  <a:lnTo>
                    <a:pt x="116" y="30"/>
                  </a:lnTo>
                  <a:lnTo>
                    <a:pt x="116" y="28"/>
                  </a:lnTo>
                  <a:lnTo>
                    <a:pt x="116" y="26"/>
                  </a:lnTo>
                  <a:lnTo>
                    <a:pt x="116" y="21"/>
                  </a:lnTo>
                  <a:lnTo>
                    <a:pt x="120" y="20"/>
                  </a:lnTo>
                  <a:lnTo>
                    <a:pt x="120" y="17"/>
                  </a:lnTo>
                  <a:lnTo>
                    <a:pt x="124" y="11"/>
                  </a:lnTo>
                  <a:lnTo>
                    <a:pt x="129" y="7"/>
                  </a:lnTo>
                  <a:lnTo>
                    <a:pt x="133" y="4"/>
                  </a:lnTo>
                  <a:lnTo>
                    <a:pt x="142" y="1"/>
                  </a:lnTo>
                  <a:lnTo>
                    <a:pt x="155" y="0"/>
                  </a:lnTo>
                  <a:lnTo>
                    <a:pt x="169" y="0"/>
                  </a:lnTo>
                  <a:lnTo>
                    <a:pt x="182" y="1"/>
                  </a:lnTo>
                  <a:lnTo>
                    <a:pt x="191" y="3"/>
                  </a:lnTo>
                  <a:lnTo>
                    <a:pt x="195" y="6"/>
                  </a:lnTo>
                  <a:lnTo>
                    <a:pt x="204" y="8"/>
                  </a:lnTo>
                  <a:lnTo>
                    <a:pt x="208" y="10"/>
                  </a:lnTo>
                  <a:lnTo>
                    <a:pt x="213" y="13"/>
                  </a:lnTo>
                  <a:lnTo>
                    <a:pt x="222" y="16"/>
                  </a:lnTo>
                  <a:lnTo>
                    <a:pt x="226" y="18"/>
                  </a:lnTo>
                  <a:lnTo>
                    <a:pt x="226" y="21"/>
                  </a:lnTo>
                  <a:lnTo>
                    <a:pt x="226" y="26"/>
                  </a:lnTo>
                  <a:lnTo>
                    <a:pt x="231" y="28"/>
                  </a:lnTo>
                  <a:lnTo>
                    <a:pt x="231" y="31"/>
                  </a:lnTo>
                  <a:lnTo>
                    <a:pt x="231" y="34"/>
                  </a:lnTo>
                  <a:lnTo>
                    <a:pt x="231" y="38"/>
                  </a:lnTo>
                  <a:lnTo>
                    <a:pt x="231" y="41"/>
                  </a:lnTo>
                  <a:lnTo>
                    <a:pt x="231" y="46"/>
                  </a:lnTo>
                  <a:lnTo>
                    <a:pt x="226" y="48"/>
                  </a:lnTo>
                  <a:lnTo>
                    <a:pt x="226" y="53"/>
                  </a:lnTo>
                  <a:lnTo>
                    <a:pt x="226" y="55"/>
                  </a:lnTo>
                  <a:lnTo>
                    <a:pt x="222" y="58"/>
                  </a:lnTo>
                  <a:lnTo>
                    <a:pt x="222" y="61"/>
                  </a:lnTo>
                  <a:lnTo>
                    <a:pt x="217" y="65"/>
                  </a:lnTo>
                  <a:lnTo>
                    <a:pt x="213" y="68"/>
                  </a:lnTo>
                  <a:lnTo>
                    <a:pt x="213" y="73"/>
                  </a:lnTo>
                  <a:lnTo>
                    <a:pt x="208" y="74"/>
                  </a:lnTo>
                  <a:lnTo>
                    <a:pt x="204" y="78"/>
                  </a:lnTo>
                  <a:lnTo>
                    <a:pt x="200" y="81"/>
                  </a:lnTo>
                  <a:lnTo>
                    <a:pt x="200" y="84"/>
                  </a:lnTo>
                  <a:lnTo>
                    <a:pt x="195" y="87"/>
                  </a:lnTo>
                  <a:lnTo>
                    <a:pt x="195" y="90"/>
                  </a:lnTo>
                  <a:lnTo>
                    <a:pt x="191" y="93"/>
                  </a:lnTo>
                  <a:lnTo>
                    <a:pt x="191" y="95"/>
                  </a:lnTo>
                  <a:lnTo>
                    <a:pt x="204" y="93"/>
                  </a:lnTo>
                  <a:lnTo>
                    <a:pt x="222" y="94"/>
                  </a:lnTo>
                  <a:lnTo>
                    <a:pt x="231" y="95"/>
                  </a:lnTo>
                  <a:lnTo>
                    <a:pt x="248" y="97"/>
                  </a:lnTo>
                  <a:lnTo>
                    <a:pt x="257" y="98"/>
                  </a:lnTo>
                  <a:lnTo>
                    <a:pt x="266" y="103"/>
                  </a:lnTo>
                  <a:lnTo>
                    <a:pt x="275" y="105"/>
                  </a:lnTo>
                  <a:lnTo>
                    <a:pt x="279" y="108"/>
                  </a:lnTo>
                  <a:lnTo>
                    <a:pt x="279" y="108"/>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5" name="Freeform 47"/>
            <p:cNvSpPr>
              <a:spLocks/>
            </p:cNvSpPr>
            <p:nvPr/>
          </p:nvSpPr>
          <p:spPr bwMode="auto">
            <a:xfrm>
              <a:off x="4302" y="1128"/>
              <a:ext cx="129" cy="89"/>
            </a:xfrm>
            <a:custGeom>
              <a:avLst/>
              <a:gdLst>
                <a:gd name="T0" fmla="*/ 0 w 129"/>
                <a:gd name="T1" fmla="*/ 0 h 89"/>
                <a:gd name="T2" fmla="*/ 0 w 129"/>
                <a:gd name="T3" fmla="*/ 3 h 89"/>
                <a:gd name="T4" fmla="*/ 0 w 129"/>
                <a:gd name="T5" fmla="*/ 5 h 89"/>
                <a:gd name="T6" fmla="*/ 5 w 129"/>
                <a:gd name="T7" fmla="*/ 9 h 89"/>
                <a:gd name="T8" fmla="*/ 5 w 129"/>
                <a:gd name="T9" fmla="*/ 12 h 89"/>
                <a:gd name="T10" fmla="*/ 9 w 129"/>
                <a:gd name="T11" fmla="*/ 18 h 89"/>
                <a:gd name="T12" fmla="*/ 14 w 129"/>
                <a:gd name="T13" fmla="*/ 19 h 89"/>
                <a:gd name="T14" fmla="*/ 14 w 129"/>
                <a:gd name="T15" fmla="*/ 22 h 89"/>
                <a:gd name="T16" fmla="*/ 18 w 129"/>
                <a:gd name="T17" fmla="*/ 25 h 89"/>
                <a:gd name="T18" fmla="*/ 23 w 129"/>
                <a:gd name="T19" fmla="*/ 28 h 89"/>
                <a:gd name="T20" fmla="*/ 23 w 129"/>
                <a:gd name="T21" fmla="*/ 30 h 89"/>
                <a:gd name="T22" fmla="*/ 27 w 129"/>
                <a:gd name="T23" fmla="*/ 33 h 89"/>
                <a:gd name="T24" fmla="*/ 27 w 129"/>
                <a:gd name="T25" fmla="*/ 36 h 89"/>
                <a:gd name="T26" fmla="*/ 31 w 129"/>
                <a:gd name="T27" fmla="*/ 39 h 89"/>
                <a:gd name="T28" fmla="*/ 36 w 129"/>
                <a:gd name="T29" fmla="*/ 42 h 89"/>
                <a:gd name="T30" fmla="*/ 40 w 129"/>
                <a:gd name="T31" fmla="*/ 45 h 89"/>
                <a:gd name="T32" fmla="*/ 40 w 129"/>
                <a:gd name="T33" fmla="*/ 48 h 89"/>
                <a:gd name="T34" fmla="*/ 45 w 129"/>
                <a:gd name="T35" fmla="*/ 50 h 89"/>
                <a:gd name="T36" fmla="*/ 49 w 129"/>
                <a:gd name="T37" fmla="*/ 56 h 89"/>
                <a:gd name="T38" fmla="*/ 58 w 129"/>
                <a:gd name="T39" fmla="*/ 60 h 89"/>
                <a:gd name="T40" fmla="*/ 62 w 129"/>
                <a:gd name="T41" fmla="*/ 66 h 89"/>
                <a:gd name="T42" fmla="*/ 71 w 129"/>
                <a:gd name="T43" fmla="*/ 70 h 89"/>
                <a:gd name="T44" fmla="*/ 76 w 129"/>
                <a:gd name="T45" fmla="*/ 73 h 89"/>
                <a:gd name="T46" fmla="*/ 80 w 129"/>
                <a:gd name="T47" fmla="*/ 76 h 89"/>
                <a:gd name="T48" fmla="*/ 85 w 129"/>
                <a:gd name="T49" fmla="*/ 77 h 89"/>
                <a:gd name="T50" fmla="*/ 89 w 129"/>
                <a:gd name="T51" fmla="*/ 80 h 89"/>
                <a:gd name="T52" fmla="*/ 98 w 129"/>
                <a:gd name="T53" fmla="*/ 83 h 89"/>
                <a:gd name="T54" fmla="*/ 111 w 129"/>
                <a:gd name="T55" fmla="*/ 86 h 89"/>
                <a:gd name="T56" fmla="*/ 115 w 129"/>
                <a:gd name="T57" fmla="*/ 87 h 89"/>
                <a:gd name="T58" fmla="*/ 124 w 129"/>
                <a:gd name="T59" fmla="*/ 87 h 89"/>
                <a:gd name="T60" fmla="*/ 129 w 129"/>
                <a:gd name="T61" fmla="*/ 87 h 89"/>
                <a:gd name="T62" fmla="*/ 129 w 129"/>
                <a:gd name="T63" fmla="*/ 89 h 89"/>
                <a:gd name="T64" fmla="*/ 124 w 129"/>
                <a:gd name="T65" fmla="*/ 2 h 89"/>
                <a:gd name="T66" fmla="*/ 0 w 129"/>
                <a:gd name="T67" fmla="*/ 0 h 89"/>
                <a:gd name="T68" fmla="*/ 0 w 129"/>
                <a:gd name="T69"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9" h="89">
                  <a:moveTo>
                    <a:pt x="0" y="0"/>
                  </a:moveTo>
                  <a:lnTo>
                    <a:pt x="0" y="3"/>
                  </a:lnTo>
                  <a:lnTo>
                    <a:pt x="0" y="5"/>
                  </a:lnTo>
                  <a:lnTo>
                    <a:pt x="5" y="9"/>
                  </a:lnTo>
                  <a:lnTo>
                    <a:pt x="5" y="12"/>
                  </a:lnTo>
                  <a:lnTo>
                    <a:pt x="9" y="18"/>
                  </a:lnTo>
                  <a:lnTo>
                    <a:pt x="14" y="19"/>
                  </a:lnTo>
                  <a:lnTo>
                    <a:pt x="14" y="22"/>
                  </a:lnTo>
                  <a:lnTo>
                    <a:pt x="18" y="25"/>
                  </a:lnTo>
                  <a:lnTo>
                    <a:pt x="23" y="28"/>
                  </a:lnTo>
                  <a:lnTo>
                    <a:pt x="23" y="30"/>
                  </a:lnTo>
                  <a:lnTo>
                    <a:pt x="27" y="33"/>
                  </a:lnTo>
                  <a:lnTo>
                    <a:pt x="27" y="36"/>
                  </a:lnTo>
                  <a:lnTo>
                    <a:pt x="31" y="39"/>
                  </a:lnTo>
                  <a:lnTo>
                    <a:pt x="36" y="42"/>
                  </a:lnTo>
                  <a:lnTo>
                    <a:pt x="40" y="45"/>
                  </a:lnTo>
                  <a:lnTo>
                    <a:pt x="40" y="48"/>
                  </a:lnTo>
                  <a:lnTo>
                    <a:pt x="45" y="50"/>
                  </a:lnTo>
                  <a:lnTo>
                    <a:pt x="49" y="56"/>
                  </a:lnTo>
                  <a:lnTo>
                    <a:pt x="58" y="60"/>
                  </a:lnTo>
                  <a:lnTo>
                    <a:pt x="62" y="66"/>
                  </a:lnTo>
                  <a:lnTo>
                    <a:pt x="71" y="70"/>
                  </a:lnTo>
                  <a:lnTo>
                    <a:pt x="76" y="73"/>
                  </a:lnTo>
                  <a:lnTo>
                    <a:pt x="80" y="76"/>
                  </a:lnTo>
                  <a:lnTo>
                    <a:pt x="85" y="77"/>
                  </a:lnTo>
                  <a:lnTo>
                    <a:pt x="89" y="80"/>
                  </a:lnTo>
                  <a:lnTo>
                    <a:pt x="98" y="83"/>
                  </a:lnTo>
                  <a:lnTo>
                    <a:pt x="111" y="86"/>
                  </a:lnTo>
                  <a:lnTo>
                    <a:pt x="115" y="87"/>
                  </a:lnTo>
                  <a:lnTo>
                    <a:pt x="124" y="87"/>
                  </a:lnTo>
                  <a:lnTo>
                    <a:pt x="129" y="87"/>
                  </a:lnTo>
                  <a:lnTo>
                    <a:pt x="129" y="89"/>
                  </a:lnTo>
                  <a:lnTo>
                    <a:pt x="124" y="2"/>
                  </a:lnTo>
                  <a:lnTo>
                    <a:pt x="0" y="0"/>
                  </a:lnTo>
                  <a:lnTo>
                    <a:pt x="0" y="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6" name="Freeform 48"/>
            <p:cNvSpPr>
              <a:spLocks/>
            </p:cNvSpPr>
            <p:nvPr/>
          </p:nvSpPr>
          <p:spPr bwMode="auto">
            <a:xfrm>
              <a:off x="4086" y="1512"/>
              <a:ext cx="234" cy="130"/>
            </a:xfrm>
            <a:custGeom>
              <a:avLst/>
              <a:gdLst>
                <a:gd name="T0" fmla="*/ 230 w 234"/>
                <a:gd name="T1" fmla="*/ 113 h 130"/>
                <a:gd name="T2" fmla="*/ 221 w 234"/>
                <a:gd name="T3" fmla="*/ 119 h 130"/>
                <a:gd name="T4" fmla="*/ 208 w 234"/>
                <a:gd name="T5" fmla="*/ 124 h 130"/>
                <a:gd name="T6" fmla="*/ 181 w 234"/>
                <a:gd name="T7" fmla="*/ 129 h 130"/>
                <a:gd name="T8" fmla="*/ 154 w 234"/>
                <a:gd name="T9" fmla="*/ 129 h 130"/>
                <a:gd name="T10" fmla="*/ 123 w 234"/>
                <a:gd name="T11" fmla="*/ 124 h 130"/>
                <a:gd name="T12" fmla="*/ 97 w 234"/>
                <a:gd name="T13" fmla="*/ 117 h 130"/>
                <a:gd name="T14" fmla="*/ 70 w 234"/>
                <a:gd name="T15" fmla="*/ 107 h 130"/>
                <a:gd name="T16" fmla="*/ 53 w 234"/>
                <a:gd name="T17" fmla="*/ 97 h 130"/>
                <a:gd name="T18" fmla="*/ 44 w 234"/>
                <a:gd name="T19" fmla="*/ 89 h 130"/>
                <a:gd name="T20" fmla="*/ 31 w 234"/>
                <a:gd name="T21" fmla="*/ 80 h 130"/>
                <a:gd name="T22" fmla="*/ 26 w 234"/>
                <a:gd name="T23" fmla="*/ 74 h 130"/>
                <a:gd name="T24" fmla="*/ 22 w 234"/>
                <a:gd name="T25" fmla="*/ 67 h 130"/>
                <a:gd name="T26" fmla="*/ 17 w 234"/>
                <a:gd name="T27" fmla="*/ 60 h 130"/>
                <a:gd name="T28" fmla="*/ 8 w 234"/>
                <a:gd name="T29" fmla="*/ 53 h 130"/>
                <a:gd name="T30" fmla="*/ 8 w 234"/>
                <a:gd name="T31" fmla="*/ 44 h 130"/>
                <a:gd name="T32" fmla="*/ 4 w 234"/>
                <a:gd name="T33" fmla="*/ 37 h 130"/>
                <a:gd name="T34" fmla="*/ 0 w 234"/>
                <a:gd name="T35" fmla="*/ 30 h 130"/>
                <a:gd name="T36" fmla="*/ 0 w 234"/>
                <a:gd name="T37" fmla="*/ 25 h 130"/>
                <a:gd name="T38" fmla="*/ 0 w 234"/>
                <a:gd name="T39" fmla="*/ 17 h 130"/>
                <a:gd name="T40" fmla="*/ 4 w 234"/>
                <a:gd name="T41" fmla="*/ 12 h 130"/>
                <a:gd name="T42" fmla="*/ 4 w 234"/>
                <a:gd name="T43" fmla="*/ 7 h 130"/>
                <a:gd name="T44" fmla="*/ 17 w 234"/>
                <a:gd name="T45" fmla="*/ 2 h 130"/>
                <a:gd name="T46" fmla="*/ 44 w 234"/>
                <a:gd name="T47" fmla="*/ 5 h 130"/>
                <a:gd name="T48" fmla="*/ 66 w 234"/>
                <a:gd name="T49" fmla="*/ 13 h 130"/>
                <a:gd name="T50" fmla="*/ 79 w 234"/>
                <a:gd name="T51" fmla="*/ 19 h 130"/>
                <a:gd name="T52" fmla="*/ 93 w 234"/>
                <a:gd name="T53" fmla="*/ 25 h 130"/>
                <a:gd name="T54" fmla="*/ 101 w 234"/>
                <a:gd name="T55" fmla="*/ 32 h 130"/>
                <a:gd name="T56" fmla="*/ 110 w 234"/>
                <a:gd name="T57" fmla="*/ 37 h 130"/>
                <a:gd name="T58" fmla="*/ 123 w 234"/>
                <a:gd name="T59" fmla="*/ 44 h 130"/>
                <a:gd name="T60" fmla="*/ 132 w 234"/>
                <a:gd name="T61" fmla="*/ 52 h 130"/>
                <a:gd name="T62" fmla="*/ 141 w 234"/>
                <a:gd name="T63" fmla="*/ 57 h 130"/>
                <a:gd name="T64" fmla="*/ 146 w 234"/>
                <a:gd name="T65" fmla="*/ 64 h 130"/>
                <a:gd name="T66" fmla="*/ 159 w 234"/>
                <a:gd name="T67" fmla="*/ 70 h 130"/>
                <a:gd name="T68" fmla="*/ 168 w 234"/>
                <a:gd name="T69" fmla="*/ 77 h 130"/>
                <a:gd name="T70" fmla="*/ 177 w 234"/>
                <a:gd name="T71" fmla="*/ 83 h 130"/>
                <a:gd name="T72" fmla="*/ 190 w 234"/>
                <a:gd name="T73" fmla="*/ 90 h 130"/>
                <a:gd name="T74" fmla="*/ 216 w 234"/>
                <a:gd name="T75" fmla="*/ 99 h 130"/>
                <a:gd name="T76" fmla="*/ 230 w 234"/>
                <a:gd name="T77" fmla="*/ 106 h 130"/>
                <a:gd name="T78" fmla="*/ 234 w 234"/>
                <a:gd name="T79" fmla="*/ 10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4" h="130">
                  <a:moveTo>
                    <a:pt x="234" y="109"/>
                  </a:moveTo>
                  <a:lnTo>
                    <a:pt x="230" y="113"/>
                  </a:lnTo>
                  <a:lnTo>
                    <a:pt x="225" y="116"/>
                  </a:lnTo>
                  <a:lnTo>
                    <a:pt x="221" y="119"/>
                  </a:lnTo>
                  <a:lnTo>
                    <a:pt x="216" y="122"/>
                  </a:lnTo>
                  <a:lnTo>
                    <a:pt x="208" y="124"/>
                  </a:lnTo>
                  <a:lnTo>
                    <a:pt x="199" y="127"/>
                  </a:lnTo>
                  <a:lnTo>
                    <a:pt x="181" y="129"/>
                  </a:lnTo>
                  <a:lnTo>
                    <a:pt x="168" y="130"/>
                  </a:lnTo>
                  <a:lnTo>
                    <a:pt x="154" y="129"/>
                  </a:lnTo>
                  <a:lnTo>
                    <a:pt x="141" y="127"/>
                  </a:lnTo>
                  <a:lnTo>
                    <a:pt x="123" y="124"/>
                  </a:lnTo>
                  <a:lnTo>
                    <a:pt x="110" y="120"/>
                  </a:lnTo>
                  <a:lnTo>
                    <a:pt x="97" y="117"/>
                  </a:lnTo>
                  <a:lnTo>
                    <a:pt x="84" y="113"/>
                  </a:lnTo>
                  <a:lnTo>
                    <a:pt x="70" y="107"/>
                  </a:lnTo>
                  <a:lnTo>
                    <a:pt x="62" y="103"/>
                  </a:lnTo>
                  <a:lnTo>
                    <a:pt x="53" y="97"/>
                  </a:lnTo>
                  <a:lnTo>
                    <a:pt x="48" y="93"/>
                  </a:lnTo>
                  <a:lnTo>
                    <a:pt x="44" y="89"/>
                  </a:lnTo>
                  <a:lnTo>
                    <a:pt x="35" y="83"/>
                  </a:lnTo>
                  <a:lnTo>
                    <a:pt x="31" y="80"/>
                  </a:lnTo>
                  <a:lnTo>
                    <a:pt x="31" y="77"/>
                  </a:lnTo>
                  <a:lnTo>
                    <a:pt x="26" y="74"/>
                  </a:lnTo>
                  <a:lnTo>
                    <a:pt x="26" y="70"/>
                  </a:lnTo>
                  <a:lnTo>
                    <a:pt x="22" y="67"/>
                  </a:lnTo>
                  <a:lnTo>
                    <a:pt x="17" y="63"/>
                  </a:lnTo>
                  <a:lnTo>
                    <a:pt x="17" y="60"/>
                  </a:lnTo>
                  <a:lnTo>
                    <a:pt x="13" y="56"/>
                  </a:lnTo>
                  <a:lnTo>
                    <a:pt x="8" y="53"/>
                  </a:lnTo>
                  <a:lnTo>
                    <a:pt x="8" y="49"/>
                  </a:lnTo>
                  <a:lnTo>
                    <a:pt x="8" y="44"/>
                  </a:lnTo>
                  <a:lnTo>
                    <a:pt x="8" y="42"/>
                  </a:lnTo>
                  <a:lnTo>
                    <a:pt x="4" y="37"/>
                  </a:lnTo>
                  <a:lnTo>
                    <a:pt x="4" y="34"/>
                  </a:lnTo>
                  <a:lnTo>
                    <a:pt x="0" y="30"/>
                  </a:lnTo>
                  <a:lnTo>
                    <a:pt x="0" y="27"/>
                  </a:lnTo>
                  <a:lnTo>
                    <a:pt x="0" y="25"/>
                  </a:lnTo>
                  <a:lnTo>
                    <a:pt x="0" y="22"/>
                  </a:lnTo>
                  <a:lnTo>
                    <a:pt x="0" y="17"/>
                  </a:lnTo>
                  <a:lnTo>
                    <a:pt x="4" y="16"/>
                  </a:lnTo>
                  <a:lnTo>
                    <a:pt x="4" y="12"/>
                  </a:lnTo>
                  <a:lnTo>
                    <a:pt x="4" y="10"/>
                  </a:lnTo>
                  <a:lnTo>
                    <a:pt x="4" y="7"/>
                  </a:lnTo>
                  <a:lnTo>
                    <a:pt x="8" y="6"/>
                  </a:lnTo>
                  <a:lnTo>
                    <a:pt x="17" y="2"/>
                  </a:lnTo>
                  <a:lnTo>
                    <a:pt x="26" y="0"/>
                  </a:lnTo>
                  <a:lnTo>
                    <a:pt x="44" y="5"/>
                  </a:lnTo>
                  <a:lnTo>
                    <a:pt x="62" y="10"/>
                  </a:lnTo>
                  <a:lnTo>
                    <a:pt x="66" y="13"/>
                  </a:lnTo>
                  <a:lnTo>
                    <a:pt x="70" y="16"/>
                  </a:lnTo>
                  <a:lnTo>
                    <a:pt x="79" y="19"/>
                  </a:lnTo>
                  <a:lnTo>
                    <a:pt x="88" y="22"/>
                  </a:lnTo>
                  <a:lnTo>
                    <a:pt x="93" y="25"/>
                  </a:lnTo>
                  <a:lnTo>
                    <a:pt x="97" y="29"/>
                  </a:lnTo>
                  <a:lnTo>
                    <a:pt x="101" y="32"/>
                  </a:lnTo>
                  <a:lnTo>
                    <a:pt x="106" y="34"/>
                  </a:lnTo>
                  <a:lnTo>
                    <a:pt x="110" y="37"/>
                  </a:lnTo>
                  <a:lnTo>
                    <a:pt x="119" y="42"/>
                  </a:lnTo>
                  <a:lnTo>
                    <a:pt x="123" y="44"/>
                  </a:lnTo>
                  <a:lnTo>
                    <a:pt x="128" y="49"/>
                  </a:lnTo>
                  <a:lnTo>
                    <a:pt x="132" y="52"/>
                  </a:lnTo>
                  <a:lnTo>
                    <a:pt x="137" y="54"/>
                  </a:lnTo>
                  <a:lnTo>
                    <a:pt x="141" y="57"/>
                  </a:lnTo>
                  <a:lnTo>
                    <a:pt x="146" y="62"/>
                  </a:lnTo>
                  <a:lnTo>
                    <a:pt x="146" y="64"/>
                  </a:lnTo>
                  <a:lnTo>
                    <a:pt x="150" y="67"/>
                  </a:lnTo>
                  <a:lnTo>
                    <a:pt x="159" y="70"/>
                  </a:lnTo>
                  <a:lnTo>
                    <a:pt x="163" y="74"/>
                  </a:lnTo>
                  <a:lnTo>
                    <a:pt x="168" y="77"/>
                  </a:lnTo>
                  <a:lnTo>
                    <a:pt x="172" y="80"/>
                  </a:lnTo>
                  <a:lnTo>
                    <a:pt x="177" y="83"/>
                  </a:lnTo>
                  <a:lnTo>
                    <a:pt x="181" y="86"/>
                  </a:lnTo>
                  <a:lnTo>
                    <a:pt x="190" y="90"/>
                  </a:lnTo>
                  <a:lnTo>
                    <a:pt x="208" y="96"/>
                  </a:lnTo>
                  <a:lnTo>
                    <a:pt x="216" y="99"/>
                  </a:lnTo>
                  <a:lnTo>
                    <a:pt x="225" y="102"/>
                  </a:lnTo>
                  <a:lnTo>
                    <a:pt x="230" y="106"/>
                  </a:lnTo>
                  <a:lnTo>
                    <a:pt x="234" y="109"/>
                  </a:lnTo>
                  <a:lnTo>
                    <a:pt x="234" y="109"/>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7" name="Freeform 49"/>
            <p:cNvSpPr>
              <a:spLocks/>
            </p:cNvSpPr>
            <p:nvPr/>
          </p:nvSpPr>
          <p:spPr bwMode="auto">
            <a:xfrm>
              <a:off x="3745" y="1310"/>
              <a:ext cx="597" cy="128"/>
            </a:xfrm>
            <a:custGeom>
              <a:avLst/>
              <a:gdLst>
                <a:gd name="T0" fmla="*/ 9 w 597"/>
                <a:gd name="T1" fmla="*/ 1 h 128"/>
                <a:gd name="T2" fmla="*/ 26 w 597"/>
                <a:gd name="T3" fmla="*/ 0 h 128"/>
                <a:gd name="T4" fmla="*/ 44 w 597"/>
                <a:gd name="T5" fmla="*/ 0 h 128"/>
                <a:gd name="T6" fmla="*/ 62 w 597"/>
                <a:gd name="T7" fmla="*/ 0 h 128"/>
                <a:gd name="T8" fmla="*/ 79 w 597"/>
                <a:gd name="T9" fmla="*/ 1 h 128"/>
                <a:gd name="T10" fmla="*/ 102 w 597"/>
                <a:gd name="T11" fmla="*/ 2 h 128"/>
                <a:gd name="T12" fmla="*/ 124 w 597"/>
                <a:gd name="T13" fmla="*/ 7 h 128"/>
                <a:gd name="T14" fmla="*/ 146 w 597"/>
                <a:gd name="T15" fmla="*/ 10 h 128"/>
                <a:gd name="T16" fmla="*/ 168 w 597"/>
                <a:gd name="T17" fmla="*/ 12 h 128"/>
                <a:gd name="T18" fmla="*/ 195 w 597"/>
                <a:gd name="T19" fmla="*/ 15 h 128"/>
                <a:gd name="T20" fmla="*/ 217 w 597"/>
                <a:gd name="T21" fmla="*/ 21 h 128"/>
                <a:gd name="T22" fmla="*/ 239 w 597"/>
                <a:gd name="T23" fmla="*/ 25 h 128"/>
                <a:gd name="T24" fmla="*/ 256 w 597"/>
                <a:gd name="T25" fmla="*/ 30 h 128"/>
                <a:gd name="T26" fmla="*/ 274 w 597"/>
                <a:gd name="T27" fmla="*/ 35 h 128"/>
                <a:gd name="T28" fmla="*/ 287 w 597"/>
                <a:gd name="T29" fmla="*/ 41 h 128"/>
                <a:gd name="T30" fmla="*/ 310 w 597"/>
                <a:gd name="T31" fmla="*/ 48 h 128"/>
                <a:gd name="T32" fmla="*/ 336 w 597"/>
                <a:gd name="T33" fmla="*/ 54 h 128"/>
                <a:gd name="T34" fmla="*/ 349 w 597"/>
                <a:gd name="T35" fmla="*/ 58 h 128"/>
                <a:gd name="T36" fmla="*/ 372 w 597"/>
                <a:gd name="T37" fmla="*/ 62 h 128"/>
                <a:gd name="T38" fmla="*/ 389 w 597"/>
                <a:gd name="T39" fmla="*/ 65 h 128"/>
                <a:gd name="T40" fmla="*/ 407 w 597"/>
                <a:gd name="T41" fmla="*/ 70 h 128"/>
                <a:gd name="T42" fmla="*/ 429 w 597"/>
                <a:gd name="T43" fmla="*/ 72 h 128"/>
                <a:gd name="T44" fmla="*/ 451 w 597"/>
                <a:gd name="T45" fmla="*/ 77 h 128"/>
                <a:gd name="T46" fmla="*/ 473 w 597"/>
                <a:gd name="T47" fmla="*/ 80 h 128"/>
                <a:gd name="T48" fmla="*/ 491 w 597"/>
                <a:gd name="T49" fmla="*/ 84 h 128"/>
                <a:gd name="T50" fmla="*/ 513 w 597"/>
                <a:gd name="T51" fmla="*/ 88 h 128"/>
                <a:gd name="T52" fmla="*/ 531 w 597"/>
                <a:gd name="T53" fmla="*/ 92 h 128"/>
                <a:gd name="T54" fmla="*/ 553 w 597"/>
                <a:gd name="T55" fmla="*/ 97 h 128"/>
                <a:gd name="T56" fmla="*/ 571 w 597"/>
                <a:gd name="T57" fmla="*/ 102 h 128"/>
                <a:gd name="T58" fmla="*/ 588 w 597"/>
                <a:gd name="T59" fmla="*/ 108 h 128"/>
                <a:gd name="T60" fmla="*/ 588 w 597"/>
                <a:gd name="T61" fmla="*/ 115 h 128"/>
                <a:gd name="T62" fmla="*/ 571 w 597"/>
                <a:gd name="T63" fmla="*/ 124 h 128"/>
                <a:gd name="T64" fmla="*/ 557 w 597"/>
                <a:gd name="T65" fmla="*/ 128 h 128"/>
                <a:gd name="T66" fmla="*/ 526 w 597"/>
                <a:gd name="T67" fmla="*/ 128 h 128"/>
                <a:gd name="T68" fmla="*/ 491 w 597"/>
                <a:gd name="T69" fmla="*/ 124 h 128"/>
                <a:gd name="T70" fmla="*/ 460 w 597"/>
                <a:gd name="T71" fmla="*/ 121 h 128"/>
                <a:gd name="T72" fmla="*/ 438 w 597"/>
                <a:gd name="T73" fmla="*/ 117 h 128"/>
                <a:gd name="T74" fmla="*/ 416 w 597"/>
                <a:gd name="T75" fmla="*/ 114 h 128"/>
                <a:gd name="T76" fmla="*/ 398 w 597"/>
                <a:gd name="T77" fmla="*/ 109 h 128"/>
                <a:gd name="T78" fmla="*/ 380 w 597"/>
                <a:gd name="T79" fmla="*/ 105 h 128"/>
                <a:gd name="T80" fmla="*/ 363 w 597"/>
                <a:gd name="T81" fmla="*/ 102 h 128"/>
                <a:gd name="T82" fmla="*/ 345 w 597"/>
                <a:gd name="T83" fmla="*/ 98 h 128"/>
                <a:gd name="T84" fmla="*/ 327 w 597"/>
                <a:gd name="T85" fmla="*/ 94 h 128"/>
                <a:gd name="T86" fmla="*/ 310 w 597"/>
                <a:gd name="T87" fmla="*/ 90 h 128"/>
                <a:gd name="T88" fmla="*/ 292 w 597"/>
                <a:gd name="T89" fmla="*/ 85 h 128"/>
                <a:gd name="T90" fmla="*/ 274 w 597"/>
                <a:gd name="T91" fmla="*/ 81 h 128"/>
                <a:gd name="T92" fmla="*/ 256 w 597"/>
                <a:gd name="T93" fmla="*/ 77 h 128"/>
                <a:gd name="T94" fmla="*/ 239 w 597"/>
                <a:gd name="T95" fmla="*/ 71 h 128"/>
                <a:gd name="T96" fmla="*/ 212 w 597"/>
                <a:gd name="T97" fmla="*/ 65 h 128"/>
                <a:gd name="T98" fmla="*/ 181 w 597"/>
                <a:gd name="T99" fmla="*/ 57 h 128"/>
                <a:gd name="T100" fmla="*/ 150 w 597"/>
                <a:gd name="T101" fmla="*/ 47 h 128"/>
                <a:gd name="T102" fmla="*/ 119 w 597"/>
                <a:gd name="T103" fmla="*/ 40 h 128"/>
                <a:gd name="T104" fmla="*/ 93 w 597"/>
                <a:gd name="T105" fmla="*/ 32 h 128"/>
                <a:gd name="T106" fmla="*/ 71 w 597"/>
                <a:gd name="T107" fmla="*/ 27 h 128"/>
                <a:gd name="T108" fmla="*/ 57 w 597"/>
                <a:gd name="T109" fmla="*/ 24 h 128"/>
                <a:gd name="T110" fmla="*/ 40 w 597"/>
                <a:gd name="T111" fmla="*/ 18 h 128"/>
                <a:gd name="T112" fmla="*/ 22 w 597"/>
                <a:gd name="T113" fmla="*/ 10 h 128"/>
                <a:gd name="T114" fmla="*/ 4 w 597"/>
                <a:gd name="T115" fmla="*/ 4 h 128"/>
                <a:gd name="T116" fmla="*/ 0 w 597"/>
                <a:gd name="T117" fmla="*/ 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97" h="128">
                  <a:moveTo>
                    <a:pt x="0" y="2"/>
                  </a:moveTo>
                  <a:lnTo>
                    <a:pt x="9" y="1"/>
                  </a:lnTo>
                  <a:lnTo>
                    <a:pt x="22" y="0"/>
                  </a:lnTo>
                  <a:lnTo>
                    <a:pt x="26" y="0"/>
                  </a:lnTo>
                  <a:lnTo>
                    <a:pt x="35" y="0"/>
                  </a:lnTo>
                  <a:lnTo>
                    <a:pt x="44" y="0"/>
                  </a:lnTo>
                  <a:lnTo>
                    <a:pt x="53" y="0"/>
                  </a:lnTo>
                  <a:lnTo>
                    <a:pt x="62" y="0"/>
                  </a:lnTo>
                  <a:lnTo>
                    <a:pt x="71" y="1"/>
                  </a:lnTo>
                  <a:lnTo>
                    <a:pt x="79" y="1"/>
                  </a:lnTo>
                  <a:lnTo>
                    <a:pt x="93" y="2"/>
                  </a:lnTo>
                  <a:lnTo>
                    <a:pt x="102" y="2"/>
                  </a:lnTo>
                  <a:lnTo>
                    <a:pt x="115" y="5"/>
                  </a:lnTo>
                  <a:lnTo>
                    <a:pt x="124" y="7"/>
                  </a:lnTo>
                  <a:lnTo>
                    <a:pt x="137" y="8"/>
                  </a:lnTo>
                  <a:lnTo>
                    <a:pt x="146" y="10"/>
                  </a:lnTo>
                  <a:lnTo>
                    <a:pt x="159" y="11"/>
                  </a:lnTo>
                  <a:lnTo>
                    <a:pt x="168" y="12"/>
                  </a:lnTo>
                  <a:lnTo>
                    <a:pt x="181" y="14"/>
                  </a:lnTo>
                  <a:lnTo>
                    <a:pt x="195" y="15"/>
                  </a:lnTo>
                  <a:lnTo>
                    <a:pt x="203" y="18"/>
                  </a:lnTo>
                  <a:lnTo>
                    <a:pt x="217" y="21"/>
                  </a:lnTo>
                  <a:lnTo>
                    <a:pt x="226" y="22"/>
                  </a:lnTo>
                  <a:lnTo>
                    <a:pt x="239" y="25"/>
                  </a:lnTo>
                  <a:lnTo>
                    <a:pt x="248" y="28"/>
                  </a:lnTo>
                  <a:lnTo>
                    <a:pt x="256" y="30"/>
                  </a:lnTo>
                  <a:lnTo>
                    <a:pt x="265" y="32"/>
                  </a:lnTo>
                  <a:lnTo>
                    <a:pt x="274" y="35"/>
                  </a:lnTo>
                  <a:lnTo>
                    <a:pt x="283" y="38"/>
                  </a:lnTo>
                  <a:lnTo>
                    <a:pt x="287" y="41"/>
                  </a:lnTo>
                  <a:lnTo>
                    <a:pt x="296" y="44"/>
                  </a:lnTo>
                  <a:lnTo>
                    <a:pt x="310" y="48"/>
                  </a:lnTo>
                  <a:lnTo>
                    <a:pt x="327" y="52"/>
                  </a:lnTo>
                  <a:lnTo>
                    <a:pt x="336" y="54"/>
                  </a:lnTo>
                  <a:lnTo>
                    <a:pt x="341" y="57"/>
                  </a:lnTo>
                  <a:lnTo>
                    <a:pt x="349" y="58"/>
                  </a:lnTo>
                  <a:lnTo>
                    <a:pt x="363" y="61"/>
                  </a:lnTo>
                  <a:lnTo>
                    <a:pt x="372" y="62"/>
                  </a:lnTo>
                  <a:lnTo>
                    <a:pt x="380" y="64"/>
                  </a:lnTo>
                  <a:lnTo>
                    <a:pt x="389" y="65"/>
                  </a:lnTo>
                  <a:lnTo>
                    <a:pt x="398" y="68"/>
                  </a:lnTo>
                  <a:lnTo>
                    <a:pt x="407" y="70"/>
                  </a:lnTo>
                  <a:lnTo>
                    <a:pt x="420" y="71"/>
                  </a:lnTo>
                  <a:lnTo>
                    <a:pt x="429" y="72"/>
                  </a:lnTo>
                  <a:lnTo>
                    <a:pt x="442" y="75"/>
                  </a:lnTo>
                  <a:lnTo>
                    <a:pt x="451" y="77"/>
                  </a:lnTo>
                  <a:lnTo>
                    <a:pt x="460" y="78"/>
                  </a:lnTo>
                  <a:lnTo>
                    <a:pt x="473" y="80"/>
                  </a:lnTo>
                  <a:lnTo>
                    <a:pt x="482" y="82"/>
                  </a:lnTo>
                  <a:lnTo>
                    <a:pt x="491" y="84"/>
                  </a:lnTo>
                  <a:lnTo>
                    <a:pt x="504" y="85"/>
                  </a:lnTo>
                  <a:lnTo>
                    <a:pt x="513" y="88"/>
                  </a:lnTo>
                  <a:lnTo>
                    <a:pt x="526" y="91"/>
                  </a:lnTo>
                  <a:lnTo>
                    <a:pt x="531" y="92"/>
                  </a:lnTo>
                  <a:lnTo>
                    <a:pt x="544" y="95"/>
                  </a:lnTo>
                  <a:lnTo>
                    <a:pt x="553" y="97"/>
                  </a:lnTo>
                  <a:lnTo>
                    <a:pt x="562" y="100"/>
                  </a:lnTo>
                  <a:lnTo>
                    <a:pt x="571" y="102"/>
                  </a:lnTo>
                  <a:lnTo>
                    <a:pt x="580" y="105"/>
                  </a:lnTo>
                  <a:lnTo>
                    <a:pt x="588" y="108"/>
                  </a:lnTo>
                  <a:lnTo>
                    <a:pt x="597" y="111"/>
                  </a:lnTo>
                  <a:lnTo>
                    <a:pt x="588" y="115"/>
                  </a:lnTo>
                  <a:lnTo>
                    <a:pt x="584" y="121"/>
                  </a:lnTo>
                  <a:lnTo>
                    <a:pt x="571" y="124"/>
                  </a:lnTo>
                  <a:lnTo>
                    <a:pt x="571" y="128"/>
                  </a:lnTo>
                  <a:lnTo>
                    <a:pt x="557" y="128"/>
                  </a:lnTo>
                  <a:lnTo>
                    <a:pt x="540" y="128"/>
                  </a:lnTo>
                  <a:lnTo>
                    <a:pt x="526" y="128"/>
                  </a:lnTo>
                  <a:lnTo>
                    <a:pt x="509" y="127"/>
                  </a:lnTo>
                  <a:lnTo>
                    <a:pt x="491" y="124"/>
                  </a:lnTo>
                  <a:lnTo>
                    <a:pt x="478" y="122"/>
                  </a:lnTo>
                  <a:lnTo>
                    <a:pt x="460" y="121"/>
                  </a:lnTo>
                  <a:lnTo>
                    <a:pt x="447" y="118"/>
                  </a:lnTo>
                  <a:lnTo>
                    <a:pt x="438" y="117"/>
                  </a:lnTo>
                  <a:lnTo>
                    <a:pt x="425" y="115"/>
                  </a:lnTo>
                  <a:lnTo>
                    <a:pt x="416" y="114"/>
                  </a:lnTo>
                  <a:lnTo>
                    <a:pt x="407" y="111"/>
                  </a:lnTo>
                  <a:lnTo>
                    <a:pt x="398" y="109"/>
                  </a:lnTo>
                  <a:lnTo>
                    <a:pt x="389" y="108"/>
                  </a:lnTo>
                  <a:lnTo>
                    <a:pt x="380" y="105"/>
                  </a:lnTo>
                  <a:lnTo>
                    <a:pt x="372" y="104"/>
                  </a:lnTo>
                  <a:lnTo>
                    <a:pt x="363" y="102"/>
                  </a:lnTo>
                  <a:lnTo>
                    <a:pt x="354" y="100"/>
                  </a:lnTo>
                  <a:lnTo>
                    <a:pt x="345" y="98"/>
                  </a:lnTo>
                  <a:lnTo>
                    <a:pt x="336" y="97"/>
                  </a:lnTo>
                  <a:lnTo>
                    <a:pt x="327" y="94"/>
                  </a:lnTo>
                  <a:lnTo>
                    <a:pt x="318" y="92"/>
                  </a:lnTo>
                  <a:lnTo>
                    <a:pt x="310" y="90"/>
                  </a:lnTo>
                  <a:lnTo>
                    <a:pt x="301" y="88"/>
                  </a:lnTo>
                  <a:lnTo>
                    <a:pt x="292" y="85"/>
                  </a:lnTo>
                  <a:lnTo>
                    <a:pt x="283" y="84"/>
                  </a:lnTo>
                  <a:lnTo>
                    <a:pt x="274" y="81"/>
                  </a:lnTo>
                  <a:lnTo>
                    <a:pt x="265" y="78"/>
                  </a:lnTo>
                  <a:lnTo>
                    <a:pt x="256" y="77"/>
                  </a:lnTo>
                  <a:lnTo>
                    <a:pt x="248" y="74"/>
                  </a:lnTo>
                  <a:lnTo>
                    <a:pt x="239" y="71"/>
                  </a:lnTo>
                  <a:lnTo>
                    <a:pt x="230" y="70"/>
                  </a:lnTo>
                  <a:lnTo>
                    <a:pt x="212" y="65"/>
                  </a:lnTo>
                  <a:lnTo>
                    <a:pt x="199" y="60"/>
                  </a:lnTo>
                  <a:lnTo>
                    <a:pt x="181" y="57"/>
                  </a:lnTo>
                  <a:lnTo>
                    <a:pt x="164" y="52"/>
                  </a:lnTo>
                  <a:lnTo>
                    <a:pt x="150" y="47"/>
                  </a:lnTo>
                  <a:lnTo>
                    <a:pt x="137" y="42"/>
                  </a:lnTo>
                  <a:lnTo>
                    <a:pt x="119" y="40"/>
                  </a:lnTo>
                  <a:lnTo>
                    <a:pt x="106" y="37"/>
                  </a:lnTo>
                  <a:lnTo>
                    <a:pt x="93" y="32"/>
                  </a:lnTo>
                  <a:lnTo>
                    <a:pt x="84" y="31"/>
                  </a:lnTo>
                  <a:lnTo>
                    <a:pt x="71" y="27"/>
                  </a:lnTo>
                  <a:lnTo>
                    <a:pt x="62" y="25"/>
                  </a:lnTo>
                  <a:lnTo>
                    <a:pt x="57" y="24"/>
                  </a:lnTo>
                  <a:lnTo>
                    <a:pt x="48" y="21"/>
                  </a:lnTo>
                  <a:lnTo>
                    <a:pt x="40" y="18"/>
                  </a:lnTo>
                  <a:lnTo>
                    <a:pt x="31" y="14"/>
                  </a:lnTo>
                  <a:lnTo>
                    <a:pt x="22" y="10"/>
                  </a:lnTo>
                  <a:lnTo>
                    <a:pt x="13" y="7"/>
                  </a:lnTo>
                  <a:lnTo>
                    <a:pt x="4" y="4"/>
                  </a:lnTo>
                  <a:lnTo>
                    <a:pt x="0" y="2"/>
                  </a:lnTo>
                  <a:lnTo>
                    <a:pt x="0" y="2"/>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8" name="Freeform 50"/>
            <p:cNvSpPr>
              <a:spLocks/>
            </p:cNvSpPr>
            <p:nvPr/>
          </p:nvSpPr>
          <p:spPr bwMode="auto">
            <a:xfrm>
              <a:off x="3749" y="1656"/>
              <a:ext cx="208" cy="129"/>
            </a:xfrm>
            <a:custGeom>
              <a:avLst/>
              <a:gdLst>
                <a:gd name="T0" fmla="*/ 0 w 208"/>
                <a:gd name="T1" fmla="*/ 112 h 129"/>
                <a:gd name="T2" fmla="*/ 9 w 208"/>
                <a:gd name="T3" fmla="*/ 117 h 129"/>
                <a:gd name="T4" fmla="*/ 22 w 208"/>
                <a:gd name="T5" fmla="*/ 124 h 129"/>
                <a:gd name="T6" fmla="*/ 44 w 208"/>
                <a:gd name="T7" fmla="*/ 129 h 129"/>
                <a:gd name="T8" fmla="*/ 71 w 208"/>
                <a:gd name="T9" fmla="*/ 127 h 129"/>
                <a:gd name="T10" fmla="*/ 98 w 208"/>
                <a:gd name="T11" fmla="*/ 123 h 129"/>
                <a:gd name="T12" fmla="*/ 120 w 208"/>
                <a:gd name="T13" fmla="*/ 116 h 129"/>
                <a:gd name="T14" fmla="*/ 142 w 208"/>
                <a:gd name="T15" fmla="*/ 107 h 129"/>
                <a:gd name="T16" fmla="*/ 160 w 208"/>
                <a:gd name="T17" fmla="*/ 97 h 129"/>
                <a:gd name="T18" fmla="*/ 173 w 208"/>
                <a:gd name="T19" fmla="*/ 87 h 129"/>
                <a:gd name="T20" fmla="*/ 177 w 208"/>
                <a:gd name="T21" fmla="*/ 79 h 129"/>
                <a:gd name="T22" fmla="*/ 182 w 208"/>
                <a:gd name="T23" fmla="*/ 73 h 129"/>
                <a:gd name="T24" fmla="*/ 186 w 208"/>
                <a:gd name="T25" fmla="*/ 66 h 129"/>
                <a:gd name="T26" fmla="*/ 191 w 208"/>
                <a:gd name="T27" fmla="*/ 59 h 129"/>
                <a:gd name="T28" fmla="*/ 195 w 208"/>
                <a:gd name="T29" fmla="*/ 52 h 129"/>
                <a:gd name="T30" fmla="*/ 199 w 208"/>
                <a:gd name="T31" fmla="*/ 45 h 129"/>
                <a:gd name="T32" fmla="*/ 204 w 208"/>
                <a:gd name="T33" fmla="*/ 37 h 129"/>
                <a:gd name="T34" fmla="*/ 208 w 208"/>
                <a:gd name="T35" fmla="*/ 30 h 129"/>
                <a:gd name="T36" fmla="*/ 208 w 208"/>
                <a:gd name="T37" fmla="*/ 23 h 129"/>
                <a:gd name="T38" fmla="*/ 208 w 208"/>
                <a:gd name="T39" fmla="*/ 17 h 129"/>
                <a:gd name="T40" fmla="*/ 208 w 208"/>
                <a:gd name="T41" fmla="*/ 12 h 129"/>
                <a:gd name="T42" fmla="*/ 204 w 208"/>
                <a:gd name="T43" fmla="*/ 6 h 129"/>
                <a:gd name="T44" fmla="*/ 195 w 208"/>
                <a:gd name="T45" fmla="*/ 2 h 129"/>
                <a:gd name="T46" fmla="*/ 173 w 208"/>
                <a:gd name="T47" fmla="*/ 5 h 129"/>
                <a:gd name="T48" fmla="*/ 151 w 208"/>
                <a:gd name="T49" fmla="*/ 12 h 129"/>
                <a:gd name="T50" fmla="*/ 137 w 208"/>
                <a:gd name="T51" fmla="*/ 19 h 129"/>
                <a:gd name="T52" fmla="*/ 124 w 208"/>
                <a:gd name="T53" fmla="*/ 25 h 129"/>
                <a:gd name="T54" fmla="*/ 115 w 208"/>
                <a:gd name="T55" fmla="*/ 30 h 129"/>
                <a:gd name="T56" fmla="*/ 106 w 208"/>
                <a:gd name="T57" fmla="*/ 37 h 129"/>
                <a:gd name="T58" fmla="*/ 98 w 208"/>
                <a:gd name="T59" fmla="*/ 45 h 129"/>
                <a:gd name="T60" fmla="*/ 93 w 208"/>
                <a:gd name="T61" fmla="*/ 52 h 129"/>
                <a:gd name="T62" fmla="*/ 84 w 208"/>
                <a:gd name="T63" fmla="*/ 57 h 129"/>
                <a:gd name="T64" fmla="*/ 75 w 208"/>
                <a:gd name="T65" fmla="*/ 65 h 129"/>
                <a:gd name="T66" fmla="*/ 67 w 208"/>
                <a:gd name="T67" fmla="*/ 70 h 129"/>
                <a:gd name="T68" fmla="*/ 58 w 208"/>
                <a:gd name="T69" fmla="*/ 76 h 129"/>
                <a:gd name="T70" fmla="*/ 49 w 208"/>
                <a:gd name="T71" fmla="*/ 82 h 129"/>
                <a:gd name="T72" fmla="*/ 36 w 208"/>
                <a:gd name="T73" fmla="*/ 90 h 129"/>
                <a:gd name="T74" fmla="*/ 18 w 208"/>
                <a:gd name="T75" fmla="*/ 97 h 129"/>
                <a:gd name="T76" fmla="*/ 5 w 208"/>
                <a:gd name="T77" fmla="*/ 106 h 129"/>
                <a:gd name="T78" fmla="*/ 0 w 208"/>
                <a:gd name="T79" fmla="*/ 10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8" h="129">
                  <a:moveTo>
                    <a:pt x="0" y="109"/>
                  </a:moveTo>
                  <a:lnTo>
                    <a:pt x="0" y="112"/>
                  </a:lnTo>
                  <a:lnTo>
                    <a:pt x="5" y="116"/>
                  </a:lnTo>
                  <a:lnTo>
                    <a:pt x="9" y="117"/>
                  </a:lnTo>
                  <a:lnTo>
                    <a:pt x="14" y="120"/>
                  </a:lnTo>
                  <a:lnTo>
                    <a:pt x="22" y="124"/>
                  </a:lnTo>
                  <a:lnTo>
                    <a:pt x="36" y="127"/>
                  </a:lnTo>
                  <a:lnTo>
                    <a:pt x="44" y="129"/>
                  </a:lnTo>
                  <a:lnTo>
                    <a:pt x="58" y="129"/>
                  </a:lnTo>
                  <a:lnTo>
                    <a:pt x="71" y="127"/>
                  </a:lnTo>
                  <a:lnTo>
                    <a:pt x="84" y="126"/>
                  </a:lnTo>
                  <a:lnTo>
                    <a:pt x="98" y="123"/>
                  </a:lnTo>
                  <a:lnTo>
                    <a:pt x="111" y="120"/>
                  </a:lnTo>
                  <a:lnTo>
                    <a:pt x="120" y="116"/>
                  </a:lnTo>
                  <a:lnTo>
                    <a:pt x="133" y="113"/>
                  </a:lnTo>
                  <a:lnTo>
                    <a:pt x="142" y="107"/>
                  </a:lnTo>
                  <a:lnTo>
                    <a:pt x="155" y="102"/>
                  </a:lnTo>
                  <a:lnTo>
                    <a:pt x="160" y="97"/>
                  </a:lnTo>
                  <a:lnTo>
                    <a:pt x="168" y="92"/>
                  </a:lnTo>
                  <a:lnTo>
                    <a:pt x="173" y="87"/>
                  </a:lnTo>
                  <a:lnTo>
                    <a:pt x="177" y="83"/>
                  </a:lnTo>
                  <a:lnTo>
                    <a:pt x="177" y="79"/>
                  </a:lnTo>
                  <a:lnTo>
                    <a:pt x="182" y="76"/>
                  </a:lnTo>
                  <a:lnTo>
                    <a:pt x="182" y="73"/>
                  </a:lnTo>
                  <a:lnTo>
                    <a:pt x="186" y="70"/>
                  </a:lnTo>
                  <a:lnTo>
                    <a:pt x="186" y="66"/>
                  </a:lnTo>
                  <a:lnTo>
                    <a:pt x="191" y="63"/>
                  </a:lnTo>
                  <a:lnTo>
                    <a:pt x="191" y="59"/>
                  </a:lnTo>
                  <a:lnTo>
                    <a:pt x="195" y="56"/>
                  </a:lnTo>
                  <a:lnTo>
                    <a:pt x="195" y="52"/>
                  </a:lnTo>
                  <a:lnTo>
                    <a:pt x="199" y="49"/>
                  </a:lnTo>
                  <a:lnTo>
                    <a:pt x="199" y="45"/>
                  </a:lnTo>
                  <a:lnTo>
                    <a:pt x="204" y="42"/>
                  </a:lnTo>
                  <a:lnTo>
                    <a:pt x="204" y="37"/>
                  </a:lnTo>
                  <a:lnTo>
                    <a:pt x="204" y="33"/>
                  </a:lnTo>
                  <a:lnTo>
                    <a:pt x="208" y="30"/>
                  </a:lnTo>
                  <a:lnTo>
                    <a:pt x="208" y="27"/>
                  </a:lnTo>
                  <a:lnTo>
                    <a:pt x="208" y="23"/>
                  </a:lnTo>
                  <a:lnTo>
                    <a:pt x="208" y="20"/>
                  </a:lnTo>
                  <a:lnTo>
                    <a:pt x="208" y="17"/>
                  </a:lnTo>
                  <a:lnTo>
                    <a:pt x="208" y="15"/>
                  </a:lnTo>
                  <a:lnTo>
                    <a:pt x="208" y="12"/>
                  </a:lnTo>
                  <a:lnTo>
                    <a:pt x="204" y="9"/>
                  </a:lnTo>
                  <a:lnTo>
                    <a:pt x="204" y="6"/>
                  </a:lnTo>
                  <a:lnTo>
                    <a:pt x="204" y="5"/>
                  </a:lnTo>
                  <a:lnTo>
                    <a:pt x="195" y="2"/>
                  </a:lnTo>
                  <a:lnTo>
                    <a:pt x="186" y="0"/>
                  </a:lnTo>
                  <a:lnTo>
                    <a:pt x="173" y="5"/>
                  </a:lnTo>
                  <a:lnTo>
                    <a:pt x="160" y="9"/>
                  </a:lnTo>
                  <a:lnTo>
                    <a:pt x="151" y="12"/>
                  </a:lnTo>
                  <a:lnTo>
                    <a:pt x="142" y="15"/>
                  </a:lnTo>
                  <a:lnTo>
                    <a:pt x="137" y="19"/>
                  </a:lnTo>
                  <a:lnTo>
                    <a:pt x="133" y="22"/>
                  </a:lnTo>
                  <a:lnTo>
                    <a:pt x="124" y="25"/>
                  </a:lnTo>
                  <a:lnTo>
                    <a:pt x="120" y="27"/>
                  </a:lnTo>
                  <a:lnTo>
                    <a:pt x="115" y="30"/>
                  </a:lnTo>
                  <a:lnTo>
                    <a:pt x="111" y="35"/>
                  </a:lnTo>
                  <a:lnTo>
                    <a:pt x="106" y="37"/>
                  </a:lnTo>
                  <a:lnTo>
                    <a:pt x="102" y="40"/>
                  </a:lnTo>
                  <a:lnTo>
                    <a:pt x="98" y="45"/>
                  </a:lnTo>
                  <a:lnTo>
                    <a:pt x="98" y="47"/>
                  </a:lnTo>
                  <a:lnTo>
                    <a:pt x="93" y="52"/>
                  </a:lnTo>
                  <a:lnTo>
                    <a:pt x="84" y="55"/>
                  </a:lnTo>
                  <a:lnTo>
                    <a:pt x="84" y="57"/>
                  </a:lnTo>
                  <a:lnTo>
                    <a:pt x="80" y="62"/>
                  </a:lnTo>
                  <a:lnTo>
                    <a:pt x="75" y="65"/>
                  </a:lnTo>
                  <a:lnTo>
                    <a:pt x="71" y="67"/>
                  </a:lnTo>
                  <a:lnTo>
                    <a:pt x="67" y="70"/>
                  </a:lnTo>
                  <a:lnTo>
                    <a:pt x="62" y="75"/>
                  </a:lnTo>
                  <a:lnTo>
                    <a:pt x="58" y="76"/>
                  </a:lnTo>
                  <a:lnTo>
                    <a:pt x="53" y="79"/>
                  </a:lnTo>
                  <a:lnTo>
                    <a:pt x="49" y="82"/>
                  </a:lnTo>
                  <a:lnTo>
                    <a:pt x="44" y="85"/>
                  </a:lnTo>
                  <a:lnTo>
                    <a:pt x="36" y="90"/>
                  </a:lnTo>
                  <a:lnTo>
                    <a:pt x="27" y="95"/>
                  </a:lnTo>
                  <a:lnTo>
                    <a:pt x="18" y="97"/>
                  </a:lnTo>
                  <a:lnTo>
                    <a:pt x="14" y="102"/>
                  </a:lnTo>
                  <a:lnTo>
                    <a:pt x="5" y="106"/>
                  </a:lnTo>
                  <a:lnTo>
                    <a:pt x="0" y="109"/>
                  </a:lnTo>
                  <a:lnTo>
                    <a:pt x="0" y="109"/>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39" name="Freeform 51"/>
            <p:cNvSpPr>
              <a:spLocks/>
            </p:cNvSpPr>
            <p:nvPr/>
          </p:nvSpPr>
          <p:spPr bwMode="auto">
            <a:xfrm>
              <a:off x="2975" y="1545"/>
              <a:ext cx="287" cy="204"/>
            </a:xfrm>
            <a:custGeom>
              <a:avLst/>
              <a:gdLst>
                <a:gd name="T0" fmla="*/ 274 w 287"/>
                <a:gd name="T1" fmla="*/ 120 h 204"/>
                <a:gd name="T2" fmla="*/ 265 w 287"/>
                <a:gd name="T3" fmla="*/ 137 h 204"/>
                <a:gd name="T4" fmla="*/ 252 w 287"/>
                <a:gd name="T5" fmla="*/ 148 h 204"/>
                <a:gd name="T6" fmla="*/ 243 w 287"/>
                <a:gd name="T7" fmla="*/ 158 h 204"/>
                <a:gd name="T8" fmla="*/ 217 w 287"/>
                <a:gd name="T9" fmla="*/ 174 h 204"/>
                <a:gd name="T10" fmla="*/ 186 w 287"/>
                <a:gd name="T11" fmla="*/ 188 h 204"/>
                <a:gd name="T12" fmla="*/ 150 w 287"/>
                <a:gd name="T13" fmla="*/ 198 h 204"/>
                <a:gd name="T14" fmla="*/ 106 w 287"/>
                <a:gd name="T15" fmla="*/ 200 h 204"/>
                <a:gd name="T16" fmla="*/ 88 w 287"/>
                <a:gd name="T17" fmla="*/ 187 h 204"/>
                <a:gd name="T18" fmla="*/ 93 w 287"/>
                <a:gd name="T19" fmla="*/ 174 h 204"/>
                <a:gd name="T20" fmla="*/ 110 w 287"/>
                <a:gd name="T21" fmla="*/ 161 h 204"/>
                <a:gd name="T22" fmla="*/ 128 w 287"/>
                <a:gd name="T23" fmla="*/ 148 h 204"/>
                <a:gd name="T24" fmla="*/ 141 w 287"/>
                <a:gd name="T25" fmla="*/ 138 h 204"/>
                <a:gd name="T26" fmla="*/ 146 w 287"/>
                <a:gd name="T27" fmla="*/ 130 h 204"/>
                <a:gd name="T28" fmla="*/ 150 w 287"/>
                <a:gd name="T29" fmla="*/ 118 h 204"/>
                <a:gd name="T30" fmla="*/ 146 w 287"/>
                <a:gd name="T31" fmla="*/ 117 h 204"/>
                <a:gd name="T32" fmla="*/ 110 w 287"/>
                <a:gd name="T33" fmla="*/ 126 h 204"/>
                <a:gd name="T34" fmla="*/ 75 w 287"/>
                <a:gd name="T35" fmla="*/ 133 h 204"/>
                <a:gd name="T36" fmla="*/ 44 w 287"/>
                <a:gd name="T37" fmla="*/ 138 h 204"/>
                <a:gd name="T38" fmla="*/ 9 w 287"/>
                <a:gd name="T39" fmla="*/ 138 h 204"/>
                <a:gd name="T40" fmla="*/ 4 w 287"/>
                <a:gd name="T41" fmla="*/ 128 h 204"/>
                <a:gd name="T42" fmla="*/ 17 w 287"/>
                <a:gd name="T43" fmla="*/ 116 h 204"/>
                <a:gd name="T44" fmla="*/ 48 w 287"/>
                <a:gd name="T45" fmla="*/ 101 h 204"/>
                <a:gd name="T46" fmla="*/ 71 w 287"/>
                <a:gd name="T47" fmla="*/ 89 h 204"/>
                <a:gd name="T48" fmla="*/ 93 w 287"/>
                <a:gd name="T49" fmla="*/ 77 h 204"/>
                <a:gd name="T50" fmla="*/ 106 w 287"/>
                <a:gd name="T51" fmla="*/ 66 h 204"/>
                <a:gd name="T52" fmla="*/ 119 w 287"/>
                <a:gd name="T53" fmla="*/ 53 h 204"/>
                <a:gd name="T54" fmla="*/ 119 w 287"/>
                <a:gd name="T55" fmla="*/ 43 h 204"/>
                <a:gd name="T56" fmla="*/ 124 w 287"/>
                <a:gd name="T57" fmla="*/ 34 h 204"/>
                <a:gd name="T58" fmla="*/ 124 w 287"/>
                <a:gd name="T59" fmla="*/ 26 h 204"/>
                <a:gd name="T60" fmla="*/ 124 w 287"/>
                <a:gd name="T61" fmla="*/ 17 h 204"/>
                <a:gd name="T62" fmla="*/ 137 w 287"/>
                <a:gd name="T63" fmla="*/ 4 h 204"/>
                <a:gd name="T64" fmla="*/ 172 w 287"/>
                <a:gd name="T65" fmla="*/ 0 h 204"/>
                <a:gd name="T66" fmla="*/ 199 w 287"/>
                <a:gd name="T67" fmla="*/ 6 h 204"/>
                <a:gd name="T68" fmla="*/ 221 w 287"/>
                <a:gd name="T69" fmla="*/ 13 h 204"/>
                <a:gd name="T70" fmla="*/ 230 w 287"/>
                <a:gd name="T71" fmla="*/ 21 h 204"/>
                <a:gd name="T72" fmla="*/ 234 w 287"/>
                <a:gd name="T73" fmla="*/ 31 h 204"/>
                <a:gd name="T74" fmla="*/ 234 w 287"/>
                <a:gd name="T75" fmla="*/ 41 h 204"/>
                <a:gd name="T76" fmla="*/ 230 w 287"/>
                <a:gd name="T77" fmla="*/ 53 h 204"/>
                <a:gd name="T78" fmla="*/ 225 w 287"/>
                <a:gd name="T79" fmla="*/ 63 h 204"/>
                <a:gd name="T80" fmla="*/ 217 w 287"/>
                <a:gd name="T81" fmla="*/ 73 h 204"/>
                <a:gd name="T82" fmla="*/ 203 w 287"/>
                <a:gd name="T83" fmla="*/ 81 h 204"/>
                <a:gd name="T84" fmla="*/ 199 w 287"/>
                <a:gd name="T85" fmla="*/ 90 h 204"/>
                <a:gd name="T86" fmla="*/ 208 w 287"/>
                <a:gd name="T87" fmla="*/ 94 h 204"/>
                <a:gd name="T88" fmla="*/ 248 w 287"/>
                <a:gd name="T89" fmla="*/ 97 h 204"/>
                <a:gd name="T90" fmla="*/ 279 w 287"/>
                <a:gd name="T91" fmla="*/ 10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87" h="204">
                  <a:moveTo>
                    <a:pt x="287" y="110"/>
                  </a:moveTo>
                  <a:lnTo>
                    <a:pt x="283" y="116"/>
                  </a:lnTo>
                  <a:lnTo>
                    <a:pt x="274" y="120"/>
                  </a:lnTo>
                  <a:lnTo>
                    <a:pt x="270" y="126"/>
                  </a:lnTo>
                  <a:lnTo>
                    <a:pt x="270" y="131"/>
                  </a:lnTo>
                  <a:lnTo>
                    <a:pt x="265" y="137"/>
                  </a:lnTo>
                  <a:lnTo>
                    <a:pt x="261" y="143"/>
                  </a:lnTo>
                  <a:lnTo>
                    <a:pt x="256" y="144"/>
                  </a:lnTo>
                  <a:lnTo>
                    <a:pt x="252" y="148"/>
                  </a:lnTo>
                  <a:lnTo>
                    <a:pt x="252" y="150"/>
                  </a:lnTo>
                  <a:lnTo>
                    <a:pt x="248" y="154"/>
                  </a:lnTo>
                  <a:lnTo>
                    <a:pt x="243" y="158"/>
                  </a:lnTo>
                  <a:lnTo>
                    <a:pt x="234" y="164"/>
                  </a:lnTo>
                  <a:lnTo>
                    <a:pt x="225" y="168"/>
                  </a:lnTo>
                  <a:lnTo>
                    <a:pt x="217" y="174"/>
                  </a:lnTo>
                  <a:lnTo>
                    <a:pt x="208" y="178"/>
                  </a:lnTo>
                  <a:lnTo>
                    <a:pt x="199" y="184"/>
                  </a:lnTo>
                  <a:lnTo>
                    <a:pt x="186" y="188"/>
                  </a:lnTo>
                  <a:lnTo>
                    <a:pt x="172" y="194"/>
                  </a:lnTo>
                  <a:lnTo>
                    <a:pt x="164" y="196"/>
                  </a:lnTo>
                  <a:lnTo>
                    <a:pt x="150" y="198"/>
                  </a:lnTo>
                  <a:lnTo>
                    <a:pt x="133" y="203"/>
                  </a:lnTo>
                  <a:lnTo>
                    <a:pt x="124" y="204"/>
                  </a:lnTo>
                  <a:lnTo>
                    <a:pt x="106" y="200"/>
                  </a:lnTo>
                  <a:lnTo>
                    <a:pt x="97" y="196"/>
                  </a:lnTo>
                  <a:lnTo>
                    <a:pt x="93" y="191"/>
                  </a:lnTo>
                  <a:lnTo>
                    <a:pt x="88" y="187"/>
                  </a:lnTo>
                  <a:lnTo>
                    <a:pt x="88" y="183"/>
                  </a:lnTo>
                  <a:lnTo>
                    <a:pt x="93" y="178"/>
                  </a:lnTo>
                  <a:lnTo>
                    <a:pt x="93" y="174"/>
                  </a:lnTo>
                  <a:lnTo>
                    <a:pt x="102" y="170"/>
                  </a:lnTo>
                  <a:lnTo>
                    <a:pt x="106" y="166"/>
                  </a:lnTo>
                  <a:lnTo>
                    <a:pt x="110" y="161"/>
                  </a:lnTo>
                  <a:lnTo>
                    <a:pt x="119" y="157"/>
                  </a:lnTo>
                  <a:lnTo>
                    <a:pt x="124" y="153"/>
                  </a:lnTo>
                  <a:lnTo>
                    <a:pt x="128" y="148"/>
                  </a:lnTo>
                  <a:lnTo>
                    <a:pt x="133" y="146"/>
                  </a:lnTo>
                  <a:lnTo>
                    <a:pt x="137" y="141"/>
                  </a:lnTo>
                  <a:lnTo>
                    <a:pt x="141" y="138"/>
                  </a:lnTo>
                  <a:lnTo>
                    <a:pt x="141" y="136"/>
                  </a:lnTo>
                  <a:lnTo>
                    <a:pt x="141" y="133"/>
                  </a:lnTo>
                  <a:lnTo>
                    <a:pt x="146" y="130"/>
                  </a:lnTo>
                  <a:lnTo>
                    <a:pt x="146" y="126"/>
                  </a:lnTo>
                  <a:lnTo>
                    <a:pt x="150" y="121"/>
                  </a:lnTo>
                  <a:lnTo>
                    <a:pt x="150" y="118"/>
                  </a:lnTo>
                  <a:lnTo>
                    <a:pt x="155" y="116"/>
                  </a:lnTo>
                  <a:lnTo>
                    <a:pt x="159" y="114"/>
                  </a:lnTo>
                  <a:lnTo>
                    <a:pt x="146" y="117"/>
                  </a:lnTo>
                  <a:lnTo>
                    <a:pt x="128" y="121"/>
                  </a:lnTo>
                  <a:lnTo>
                    <a:pt x="119" y="124"/>
                  </a:lnTo>
                  <a:lnTo>
                    <a:pt x="110" y="126"/>
                  </a:lnTo>
                  <a:lnTo>
                    <a:pt x="97" y="128"/>
                  </a:lnTo>
                  <a:lnTo>
                    <a:pt x="88" y="131"/>
                  </a:lnTo>
                  <a:lnTo>
                    <a:pt x="75" y="133"/>
                  </a:lnTo>
                  <a:lnTo>
                    <a:pt x="66" y="136"/>
                  </a:lnTo>
                  <a:lnTo>
                    <a:pt x="53" y="137"/>
                  </a:lnTo>
                  <a:lnTo>
                    <a:pt x="44" y="138"/>
                  </a:lnTo>
                  <a:lnTo>
                    <a:pt x="31" y="138"/>
                  </a:lnTo>
                  <a:lnTo>
                    <a:pt x="22" y="138"/>
                  </a:lnTo>
                  <a:lnTo>
                    <a:pt x="9" y="138"/>
                  </a:lnTo>
                  <a:lnTo>
                    <a:pt x="4" y="137"/>
                  </a:lnTo>
                  <a:lnTo>
                    <a:pt x="0" y="133"/>
                  </a:lnTo>
                  <a:lnTo>
                    <a:pt x="4" y="128"/>
                  </a:lnTo>
                  <a:lnTo>
                    <a:pt x="9" y="124"/>
                  </a:lnTo>
                  <a:lnTo>
                    <a:pt x="13" y="120"/>
                  </a:lnTo>
                  <a:lnTo>
                    <a:pt x="17" y="116"/>
                  </a:lnTo>
                  <a:lnTo>
                    <a:pt x="26" y="110"/>
                  </a:lnTo>
                  <a:lnTo>
                    <a:pt x="40" y="106"/>
                  </a:lnTo>
                  <a:lnTo>
                    <a:pt x="48" y="101"/>
                  </a:lnTo>
                  <a:lnTo>
                    <a:pt x="53" y="97"/>
                  </a:lnTo>
                  <a:lnTo>
                    <a:pt x="62" y="93"/>
                  </a:lnTo>
                  <a:lnTo>
                    <a:pt x="71" y="89"/>
                  </a:lnTo>
                  <a:lnTo>
                    <a:pt x="79" y="86"/>
                  </a:lnTo>
                  <a:lnTo>
                    <a:pt x="84" y="80"/>
                  </a:lnTo>
                  <a:lnTo>
                    <a:pt x="93" y="77"/>
                  </a:lnTo>
                  <a:lnTo>
                    <a:pt x="93" y="73"/>
                  </a:lnTo>
                  <a:lnTo>
                    <a:pt x="97" y="70"/>
                  </a:lnTo>
                  <a:lnTo>
                    <a:pt x="106" y="66"/>
                  </a:lnTo>
                  <a:lnTo>
                    <a:pt x="110" y="61"/>
                  </a:lnTo>
                  <a:lnTo>
                    <a:pt x="115" y="57"/>
                  </a:lnTo>
                  <a:lnTo>
                    <a:pt x="119" y="53"/>
                  </a:lnTo>
                  <a:lnTo>
                    <a:pt x="119" y="49"/>
                  </a:lnTo>
                  <a:lnTo>
                    <a:pt x="119" y="46"/>
                  </a:lnTo>
                  <a:lnTo>
                    <a:pt x="119" y="43"/>
                  </a:lnTo>
                  <a:lnTo>
                    <a:pt x="119" y="40"/>
                  </a:lnTo>
                  <a:lnTo>
                    <a:pt x="119" y="37"/>
                  </a:lnTo>
                  <a:lnTo>
                    <a:pt x="124" y="34"/>
                  </a:lnTo>
                  <a:lnTo>
                    <a:pt x="124" y="31"/>
                  </a:lnTo>
                  <a:lnTo>
                    <a:pt x="124" y="29"/>
                  </a:lnTo>
                  <a:lnTo>
                    <a:pt x="124" y="26"/>
                  </a:lnTo>
                  <a:lnTo>
                    <a:pt x="124" y="23"/>
                  </a:lnTo>
                  <a:lnTo>
                    <a:pt x="124" y="20"/>
                  </a:lnTo>
                  <a:lnTo>
                    <a:pt x="124" y="17"/>
                  </a:lnTo>
                  <a:lnTo>
                    <a:pt x="128" y="11"/>
                  </a:lnTo>
                  <a:lnTo>
                    <a:pt x="133" y="9"/>
                  </a:lnTo>
                  <a:lnTo>
                    <a:pt x="137" y="4"/>
                  </a:lnTo>
                  <a:lnTo>
                    <a:pt x="146" y="1"/>
                  </a:lnTo>
                  <a:lnTo>
                    <a:pt x="159" y="0"/>
                  </a:lnTo>
                  <a:lnTo>
                    <a:pt x="172" y="0"/>
                  </a:lnTo>
                  <a:lnTo>
                    <a:pt x="186" y="1"/>
                  </a:lnTo>
                  <a:lnTo>
                    <a:pt x="194" y="3"/>
                  </a:lnTo>
                  <a:lnTo>
                    <a:pt x="199" y="6"/>
                  </a:lnTo>
                  <a:lnTo>
                    <a:pt x="208" y="9"/>
                  </a:lnTo>
                  <a:lnTo>
                    <a:pt x="212" y="10"/>
                  </a:lnTo>
                  <a:lnTo>
                    <a:pt x="221" y="13"/>
                  </a:lnTo>
                  <a:lnTo>
                    <a:pt x="225" y="16"/>
                  </a:lnTo>
                  <a:lnTo>
                    <a:pt x="230" y="19"/>
                  </a:lnTo>
                  <a:lnTo>
                    <a:pt x="230" y="21"/>
                  </a:lnTo>
                  <a:lnTo>
                    <a:pt x="230" y="24"/>
                  </a:lnTo>
                  <a:lnTo>
                    <a:pt x="234" y="29"/>
                  </a:lnTo>
                  <a:lnTo>
                    <a:pt x="234" y="31"/>
                  </a:lnTo>
                  <a:lnTo>
                    <a:pt x="234" y="34"/>
                  </a:lnTo>
                  <a:lnTo>
                    <a:pt x="234" y="39"/>
                  </a:lnTo>
                  <a:lnTo>
                    <a:pt x="234" y="41"/>
                  </a:lnTo>
                  <a:lnTo>
                    <a:pt x="234" y="46"/>
                  </a:lnTo>
                  <a:lnTo>
                    <a:pt x="230" y="49"/>
                  </a:lnTo>
                  <a:lnTo>
                    <a:pt x="230" y="53"/>
                  </a:lnTo>
                  <a:lnTo>
                    <a:pt x="230" y="56"/>
                  </a:lnTo>
                  <a:lnTo>
                    <a:pt x="225" y="60"/>
                  </a:lnTo>
                  <a:lnTo>
                    <a:pt x="225" y="63"/>
                  </a:lnTo>
                  <a:lnTo>
                    <a:pt x="221" y="66"/>
                  </a:lnTo>
                  <a:lnTo>
                    <a:pt x="217" y="69"/>
                  </a:lnTo>
                  <a:lnTo>
                    <a:pt x="217" y="73"/>
                  </a:lnTo>
                  <a:lnTo>
                    <a:pt x="212" y="76"/>
                  </a:lnTo>
                  <a:lnTo>
                    <a:pt x="208" y="79"/>
                  </a:lnTo>
                  <a:lnTo>
                    <a:pt x="203" y="81"/>
                  </a:lnTo>
                  <a:lnTo>
                    <a:pt x="203" y="84"/>
                  </a:lnTo>
                  <a:lnTo>
                    <a:pt x="199" y="87"/>
                  </a:lnTo>
                  <a:lnTo>
                    <a:pt x="199" y="90"/>
                  </a:lnTo>
                  <a:lnTo>
                    <a:pt x="194" y="93"/>
                  </a:lnTo>
                  <a:lnTo>
                    <a:pt x="194" y="94"/>
                  </a:lnTo>
                  <a:lnTo>
                    <a:pt x="208" y="94"/>
                  </a:lnTo>
                  <a:lnTo>
                    <a:pt x="221" y="94"/>
                  </a:lnTo>
                  <a:lnTo>
                    <a:pt x="234" y="96"/>
                  </a:lnTo>
                  <a:lnTo>
                    <a:pt x="248" y="97"/>
                  </a:lnTo>
                  <a:lnTo>
                    <a:pt x="261" y="100"/>
                  </a:lnTo>
                  <a:lnTo>
                    <a:pt x="270" y="103"/>
                  </a:lnTo>
                  <a:lnTo>
                    <a:pt x="279" y="106"/>
                  </a:lnTo>
                  <a:lnTo>
                    <a:pt x="287" y="110"/>
                  </a:lnTo>
                  <a:lnTo>
                    <a:pt x="287" y="11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0" name="Freeform 52"/>
            <p:cNvSpPr>
              <a:spLocks/>
            </p:cNvSpPr>
            <p:nvPr/>
          </p:nvSpPr>
          <p:spPr bwMode="auto">
            <a:xfrm>
              <a:off x="4625" y="1168"/>
              <a:ext cx="244" cy="230"/>
            </a:xfrm>
            <a:custGeom>
              <a:avLst/>
              <a:gdLst>
                <a:gd name="T0" fmla="*/ 0 w 244"/>
                <a:gd name="T1" fmla="*/ 105 h 230"/>
                <a:gd name="T2" fmla="*/ 5 w 244"/>
                <a:gd name="T3" fmla="*/ 95 h 230"/>
                <a:gd name="T4" fmla="*/ 9 w 244"/>
                <a:gd name="T5" fmla="*/ 85 h 230"/>
                <a:gd name="T6" fmla="*/ 14 w 244"/>
                <a:gd name="T7" fmla="*/ 76 h 230"/>
                <a:gd name="T8" fmla="*/ 23 w 244"/>
                <a:gd name="T9" fmla="*/ 66 h 230"/>
                <a:gd name="T10" fmla="*/ 27 w 244"/>
                <a:gd name="T11" fmla="*/ 57 h 230"/>
                <a:gd name="T12" fmla="*/ 36 w 244"/>
                <a:gd name="T13" fmla="*/ 47 h 230"/>
                <a:gd name="T14" fmla="*/ 49 w 244"/>
                <a:gd name="T15" fmla="*/ 39 h 230"/>
                <a:gd name="T16" fmla="*/ 58 w 244"/>
                <a:gd name="T17" fmla="*/ 29 h 230"/>
                <a:gd name="T18" fmla="*/ 80 w 244"/>
                <a:gd name="T19" fmla="*/ 17 h 230"/>
                <a:gd name="T20" fmla="*/ 124 w 244"/>
                <a:gd name="T21" fmla="*/ 6 h 230"/>
                <a:gd name="T22" fmla="*/ 164 w 244"/>
                <a:gd name="T23" fmla="*/ 3 h 230"/>
                <a:gd name="T24" fmla="*/ 182 w 244"/>
                <a:gd name="T25" fmla="*/ 17 h 230"/>
                <a:gd name="T26" fmla="*/ 177 w 244"/>
                <a:gd name="T27" fmla="*/ 32 h 230"/>
                <a:gd name="T28" fmla="*/ 164 w 244"/>
                <a:gd name="T29" fmla="*/ 47 h 230"/>
                <a:gd name="T30" fmla="*/ 147 w 244"/>
                <a:gd name="T31" fmla="*/ 60 h 230"/>
                <a:gd name="T32" fmla="*/ 142 w 244"/>
                <a:gd name="T33" fmla="*/ 75 h 230"/>
                <a:gd name="T34" fmla="*/ 133 w 244"/>
                <a:gd name="T35" fmla="*/ 83 h 230"/>
                <a:gd name="T36" fmla="*/ 129 w 244"/>
                <a:gd name="T37" fmla="*/ 96 h 230"/>
                <a:gd name="T38" fmla="*/ 138 w 244"/>
                <a:gd name="T39" fmla="*/ 97 h 230"/>
                <a:gd name="T40" fmla="*/ 160 w 244"/>
                <a:gd name="T41" fmla="*/ 86 h 230"/>
                <a:gd name="T42" fmla="*/ 186 w 244"/>
                <a:gd name="T43" fmla="*/ 76 h 230"/>
                <a:gd name="T44" fmla="*/ 222 w 244"/>
                <a:gd name="T45" fmla="*/ 70 h 230"/>
                <a:gd name="T46" fmla="*/ 239 w 244"/>
                <a:gd name="T47" fmla="*/ 77 h 230"/>
                <a:gd name="T48" fmla="*/ 239 w 244"/>
                <a:gd name="T49" fmla="*/ 92 h 230"/>
                <a:gd name="T50" fmla="*/ 226 w 244"/>
                <a:gd name="T51" fmla="*/ 107 h 230"/>
                <a:gd name="T52" fmla="*/ 213 w 244"/>
                <a:gd name="T53" fmla="*/ 123 h 230"/>
                <a:gd name="T54" fmla="*/ 204 w 244"/>
                <a:gd name="T55" fmla="*/ 137 h 230"/>
                <a:gd name="T56" fmla="*/ 200 w 244"/>
                <a:gd name="T57" fmla="*/ 150 h 230"/>
                <a:gd name="T58" fmla="*/ 182 w 244"/>
                <a:gd name="T59" fmla="*/ 162 h 230"/>
                <a:gd name="T60" fmla="*/ 182 w 244"/>
                <a:gd name="T61" fmla="*/ 170 h 230"/>
                <a:gd name="T62" fmla="*/ 182 w 244"/>
                <a:gd name="T63" fmla="*/ 180 h 230"/>
                <a:gd name="T64" fmla="*/ 182 w 244"/>
                <a:gd name="T65" fmla="*/ 189 h 230"/>
                <a:gd name="T66" fmla="*/ 182 w 244"/>
                <a:gd name="T67" fmla="*/ 200 h 230"/>
                <a:gd name="T68" fmla="*/ 182 w 244"/>
                <a:gd name="T69" fmla="*/ 209 h 230"/>
                <a:gd name="T70" fmla="*/ 169 w 244"/>
                <a:gd name="T71" fmla="*/ 223 h 230"/>
                <a:gd name="T72" fmla="*/ 133 w 244"/>
                <a:gd name="T73" fmla="*/ 230 h 230"/>
                <a:gd name="T74" fmla="*/ 107 w 244"/>
                <a:gd name="T75" fmla="*/ 219 h 230"/>
                <a:gd name="T76" fmla="*/ 93 w 244"/>
                <a:gd name="T77" fmla="*/ 212 h 230"/>
                <a:gd name="T78" fmla="*/ 85 w 244"/>
                <a:gd name="T79" fmla="*/ 200 h 230"/>
                <a:gd name="T80" fmla="*/ 85 w 244"/>
                <a:gd name="T81" fmla="*/ 189 h 230"/>
                <a:gd name="T82" fmla="*/ 80 w 244"/>
                <a:gd name="T83" fmla="*/ 176 h 230"/>
                <a:gd name="T84" fmla="*/ 80 w 244"/>
                <a:gd name="T85" fmla="*/ 164 h 230"/>
                <a:gd name="T86" fmla="*/ 80 w 244"/>
                <a:gd name="T87" fmla="*/ 152 h 230"/>
                <a:gd name="T88" fmla="*/ 85 w 244"/>
                <a:gd name="T89" fmla="*/ 142 h 230"/>
                <a:gd name="T90" fmla="*/ 89 w 244"/>
                <a:gd name="T91" fmla="*/ 132 h 230"/>
                <a:gd name="T92" fmla="*/ 93 w 244"/>
                <a:gd name="T93" fmla="*/ 123 h 230"/>
                <a:gd name="T94" fmla="*/ 49 w 244"/>
                <a:gd name="T95" fmla="*/ 123 h 230"/>
                <a:gd name="T96" fmla="*/ 14 w 244"/>
                <a:gd name="T97" fmla="*/ 116 h 230"/>
                <a:gd name="T98" fmla="*/ 0 w 244"/>
                <a:gd name="T99" fmla="*/ 112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4" h="230">
                  <a:moveTo>
                    <a:pt x="0" y="112"/>
                  </a:moveTo>
                  <a:lnTo>
                    <a:pt x="0" y="107"/>
                  </a:lnTo>
                  <a:lnTo>
                    <a:pt x="0" y="105"/>
                  </a:lnTo>
                  <a:lnTo>
                    <a:pt x="5" y="102"/>
                  </a:lnTo>
                  <a:lnTo>
                    <a:pt x="5" y="97"/>
                  </a:lnTo>
                  <a:lnTo>
                    <a:pt x="5" y="95"/>
                  </a:lnTo>
                  <a:lnTo>
                    <a:pt x="5" y="92"/>
                  </a:lnTo>
                  <a:lnTo>
                    <a:pt x="9" y="89"/>
                  </a:lnTo>
                  <a:lnTo>
                    <a:pt x="9" y="85"/>
                  </a:lnTo>
                  <a:lnTo>
                    <a:pt x="9" y="82"/>
                  </a:lnTo>
                  <a:lnTo>
                    <a:pt x="14" y="79"/>
                  </a:lnTo>
                  <a:lnTo>
                    <a:pt x="14" y="76"/>
                  </a:lnTo>
                  <a:lnTo>
                    <a:pt x="18" y="72"/>
                  </a:lnTo>
                  <a:lnTo>
                    <a:pt x="18" y="69"/>
                  </a:lnTo>
                  <a:lnTo>
                    <a:pt x="23" y="66"/>
                  </a:lnTo>
                  <a:lnTo>
                    <a:pt x="23" y="63"/>
                  </a:lnTo>
                  <a:lnTo>
                    <a:pt x="27" y="60"/>
                  </a:lnTo>
                  <a:lnTo>
                    <a:pt x="27" y="57"/>
                  </a:lnTo>
                  <a:lnTo>
                    <a:pt x="31" y="53"/>
                  </a:lnTo>
                  <a:lnTo>
                    <a:pt x="31" y="50"/>
                  </a:lnTo>
                  <a:lnTo>
                    <a:pt x="36" y="47"/>
                  </a:lnTo>
                  <a:lnTo>
                    <a:pt x="40" y="45"/>
                  </a:lnTo>
                  <a:lnTo>
                    <a:pt x="45" y="42"/>
                  </a:lnTo>
                  <a:lnTo>
                    <a:pt x="49" y="39"/>
                  </a:lnTo>
                  <a:lnTo>
                    <a:pt x="54" y="35"/>
                  </a:lnTo>
                  <a:lnTo>
                    <a:pt x="54" y="32"/>
                  </a:lnTo>
                  <a:lnTo>
                    <a:pt x="58" y="29"/>
                  </a:lnTo>
                  <a:lnTo>
                    <a:pt x="67" y="26"/>
                  </a:lnTo>
                  <a:lnTo>
                    <a:pt x="71" y="23"/>
                  </a:lnTo>
                  <a:lnTo>
                    <a:pt x="80" y="17"/>
                  </a:lnTo>
                  <a:lnTo>
                    <a:pt x="93" y="13"/>
                  </a:lnTo>
                  <a:lnTo>
                    <a:pt x="107" y="10"/>
                  </a:lnTo>
                  <a:lnTo>
                    <a:pt x="124" y="6"/>
                  </a:lnTo>
                  <a:lnTo>
                    <a:pt x="138" y="2"/>
                  </a:lnTo>
                  <a:lnTo>
                    <a:pt x="151" y="0"/>
                  </a:lnTo>
                  <a:lnTo>
                    <a:pt x="164" y="3"/>
                  </a:lnTo>
                  <a:lnTo>
                    <a:pt x="173" y="8"/>
                  </a:lnTo>
                  <a:lnTo>
                    <a:pt x="177" y="13"/>
                  </a:lnTo>
                  <a:lnTo>
                    <a:pt x="182" y="17"/>
                  </a:lnTo>
                  <a:lnTo>
                    <a:pt x="182" y="22"/>
                  </a:lnTo>
                  <a:lnTo>
                    <a:pt x="182" y="27"/>
                  </a:lnTo>
                  <a:lnTo>
                    <a:pt x="177" y="32"/>
                  </a:lnTo>
                  <a:lnTo>
                    <a:pt x="173" y="37"/>
                  </a:lnTo>
                  <a:lnTo>
                    <a:pt x="169" y="42"/>
                  </a:lnTo>
                  <a:lnTo>
                    <a:pt x="164" y="47"/>
                  </a:lnTo>
                  <a:lnTo>
                    <a:pt x="155" y="52"/>
                  </a:lnTo>
                  <a:lnTo>
                    <a:pt x="151" y="57"/>
                  </a:lnTo>
                  <a:lnTo>
                    <a:pt x="147" y="60"/>
                  </a:lnTo>
                  <a:lnTo>
                    <a:pt x="147" y="66"/>
                  </a:lnTo>
                  <a:lnTo>
                    <a:pt x="142" y="70"/>
                  </a:lnTo>
                  <a:lnTo>
                    <a:pt x="142" y="75"/>
                  </a:lnTo>
                  <a:lnTo>
                    <a:pt x="142" y="76"/>
                  </a:lnTo>
                  <a:lnTo>
                    <a:pt x="138" y="80"/>
                  </a:lnTo>
                  <a:lnTo>
                    <a:pt x="133" y="83"/>
                  </a:lnTo>
                  <a:lnTo>
                    <a:pt x="133" y="89"/>
                  </a:lnTo>
                  <a:lnTo>
                    <a:pt x="129" y="92"/>
                  </a:lnTo>
                  <a:lnTo>
                    <a:pt x="129" y="96"/>
                  </a:lnTo>
                  <a:lnTo>
                    <a:pt x="129" y="99"/>
                  </a:lnTo>
                  <a:lnTo>
                    <a:pt x="129" y="102"/>
                  </a:lnTo>
                  <a:lnTo>
                    <a:pt x="138" y="97"/>
                  </a:lnTo>
                  <a:lnTo>
                    <a:pt x="147" y="93"/>
                  </a:lnTo>
                  <a:lnTo>
                    <a:pt x="151" y="90"/>
                  </a:lnTo>
                  <a:lnTo>
                    <a:pt x="160" y="86"/>
                  </a:lnTo>
                  <a:lnTo>
                    <a:pt x="164" y="83"/>
                  </a:lnTo>
                  <a:lnTo>
                    <a:pt x="173" y="80"/>
                  </a:lnTo>
                  <a:lnTo>
                    <a:pt x="186" y="76"/>
                  </a:lnTo>
                  <a:lnTo>
                    <a:pt x="204" y="72"/>
                  </a:lnTo>
                  <a:lnTo>
                    <a:pt x="213" y="70"/>
                  </a:lnTo>
                  <a:lnTo>
                    <a:pt x="222" y="70"/>
                  </a:lnTo>
                  <a:lnTo>
                    <a:pt x="231" y="72"/>
                  </a:lnTo>
                  <a:lnTo>
                    <a:pt x="239" y="73"/>
                  </a:lnTo>
                  <a:lnTo>
                    <a:pt x="239" y="77"/>
                  </a:lnTo>
                  <a:lnTo>
                    <a:pt x="244" y="82"/>
                  </a:lnTo>
                  <a:lnTo>
                    <a:pt x="239" y="87"/>
                  </a:lnTo>
                  <a:lnTo>
                    <a:pt x="239" y="92"/>
                  </a:lnTo>
                  <a:lnTo>
                    <a:pt x="235" y="97"/>
                  </a:lnTo>
                  <a:lnTo>
                    <a:pt x="231" y="103"/>
                  </a:lnTo>
                  <a:lnTo>
                    <a:pt x="226" y="107"/>
                  </a:lnTo>
                  <a:lnTo>
                    <a:pt x="226" y="113"/>
                  </a:lnTo>
                  <a:lnTo>
                    <a:pt x="222" y="117"/>
                  </a:lnTo>
                  <a:lnTo>
                    <a:pt x="213" y="123"/>
                  </a:lnTo>
                  <a:lnTo>
                    <a:pt x="208" y="127"/>
                  </a:lnTo>
                  <a:lnTo>
                    <a:pt x="208" y="133"/>
                  </a:lnTo>
                  <a:lnTo>
                    <a:pt x="204" y="137"/>
                  </a:lnTo>
                  <a:lnTo>
                    <a:pt x="200" y="142"/>
                  </a:lnTo>
                  <a:lnTo>
                    <a:pt x="200" y="146"/>
                  </a:lnTo>
                  <a:lnTo>
                    <a:pt x="200" y="150"/>
                  </a:lnTo>
                  <a:lnTo>
                    <a:pt x="191" y="154"/>
                  </a:lnTo>
                  <a:lnTo>
                    <a:pt x="186" y="159"/>
                  </a:lnTo>
                  <a:lnTo>
                    <a:pt x="182" y="162"/>
                  </a:lnTo>
                  <a:lnTo>
                    <a:pt x="182" y="164"/>
                  </a:lnTo>
                  <a:lnTo>
                    <a:pt x="182" y="167"/>
                  </a:lnTo>
                  <a:lnTo>
                    <a:pt x="182" y="170"/>
                  </a:lnTo>
                  <a:lnTo>
                    <a:pt x="182" y="173"/>
                  </a:lnTo>
                  <a:lnTo>
                    <a:pt x="182" y="176"/>
                  </a:lnTo>
                  <a:lnTo>
                    <a:pt x="182" y="180"/>
                  </a:lnTo>
                  <a:lnTo>
                    <a:pt x="182" y="183"/>
                  </a:lnTo>
                  <a:lnTo>
                    <a:pt x="182" y="186"/>
                  </a:lnTo>
                  <a:lnTo>
                    <a:pt x="182" y="189"/>
                  </a:lnTo>
                  <a:lnTo>
                    <a:pt x="182" y="193"/>
                  </a:lnTo>
                  <a:lnTo>
                    <a:pt x="182" y="196"/>
                  </a:lnTo>
                  <a:lnTo>
                    <a:pt x="182" y="200"/>
                  </a:lnTo>
                  <a:lnTo>
                    <a:pt x="182" y="203"/>
                  </a:lnTo>
                  <a:lnTo>
                    <a:pt x="182" y="206"/>
                  </a:lnTo>
                  <a:lnTo>
                    <a:pt x="182" y="209"/>
                  </a:lnTo>
                  <a:lnTo>
                    <a:pt x="177" y="214"/>
                  </a:lnTo>
                  <a:lnTo>
                    <a:pt x="173" y="219"/>
                  </a:lnTo>
                  <a:lnTo>
                    <a:pt x="169" y="223"/>
                  </a:lnTo>
                  <a:lnTo>
                    <a:pt x="160" y="226"/>
                  </a:lnTo>
                  <a:lnTo>
                    <a:pt x="147" y="229"/>
                  </a:lnTo>
                  <a:lnTo>
                    <a:pt x="133" y="230"/>
                  </a:lnTo>
                  <a:lnTo>
                    <a:pt x="120" y="226"/>
                  </a:lnTo>
                  <a:lnTo>
                    <a:pt x="111" y="222"/>
                  </a:lnTo>
                  <a:lnTo>
                    <a:pt x="107" y="219"/>
                  </a:lnTo>
                  <a:lnTo>
                    <a:pt x="102" y="216"/>
                  </a:lnTo>
                  <a:lnTo>
                    <a:pt x="98" y="213"/>
                  </a:lnTo>
                  <a:lnTo>
                    <a:pt x="93" y="212"/>
                  </a:lnTo>
                  <a:lnTo>
                    <a:pt x="89" y="207"/>
                  </a:lnTo>
                  <a:lnTo>
                    <a:pt x="89" y="203"/>
                  </a:lnTo>
                  <a:lnTo>
                    <a:pt x="85" y="200"/>
                  </a:lnTo>
                  <a:lnTo>
                    <a:pt x="85" y="196"/>
                  </a:lnTo>
                  <a:lnTo>
                    <a:pt x="85" y="193"/>
                  </a:lnTo>
                  <a:lnTo>
                    <a:pt x="85" y="189"/>
                  </a:lnTo>
                  <a:lnTo>
                    <a:pt x="85" y="184"/>
                  </a:lnTo>
                  <a:lnTo>
                    <a:pt x="85" y="182"/>
                  </a:lnTo>
                  <a:lnTo>
                    <a:pt x="80" y="176"/>
                  </a:lnTo>
                  <a:lnTo>
                    <a:pt x="80" y="173"/>
                  </a:lnTo>
                  <a:lnTo>
                    <a:pt x="80" y="169"/>
                  </a:lnTo>
                  <a:lnTo>
                    <a:pt x="80" y="164"/>
                  </a:lnTo>
                  <a:lnTo>
                    <a:pt x="80" y="160"/>
                  </a:lnTo>
                  <a:lnTo>
                    <a:pt x="80" y="156"/>
                  </a:lnTo>
                  <a:lnTo>
                    <a:pt x="80" y="152"/>
                  </a:lnTo>
                  <a:lnTo>
                    <a:pt x="85" y="149"/>
                  </a:lnTo>
                  <a:lnTo>
                    <a:pt x="85" y="144"/>
                  </a:lnTo>
                  <a:lnTo>
                    <a:pt x="85" y="142"/>
                  </a:lnTo>
                  <a:lnTo>
                    <a:pt x="85" y="137"/>
                  </a:lnTo>
                  <a:lnTo>
                    <a:pt x="85" y="134"/>
                  </a:lnTo>
                  <a:lnTo>
                    <a:pt x="89" y="132"/>
                  </a:lnTo>
                  <a:lnTo>
                    <a:pt x="89" y="129"/>
                  </a:lnTo>
                  <a:lnTo>
                    <a:pt x="89" y="126"/>
                  </a:lnTo>
                  <a:lnTo>
                    <a:pt x="93" y="123"/>
                  </a:lnTo>
                  <a:lnTo>
                    <a:pt x="76" y="125"/>
                  </a:lnTo>
                  <a:lnTo>
                    <a:pt x="62" y="125"/>
                  </a:lnTo>
                  <a:lnTo>
                    <a:pt x="49" y="123"/>
                  </a:lnTo>
                  <a:lnTo>
                    <a:pt x="36" y="122"/>
                  </a:lnTo>
                  <a:lnTo>
                    <a:pt x="23" y="119"/>
                  </a:lnTo>
                  <a:lnTo>
                    <a:pt x="14" y="116"/>
                  </a:lnTo>
                  <a:lnTo>
                    <a:pt x="5" y="115"/>
                  </a:lnTo>
                  <a:lnTo>
                    <a:pt x="0" y="112"/>
                  </a:lnTo>
                  <a:lnTo>
                    <a:pt x="0" y="112"/>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1" name="Freeform 53"/>
            <p:cNvSpPr>
              <a:spLocks/>
            </p:cNvSpPr>
            <p:nvPr/>
          </p:nvSpPr>
          <p:spPr bwMode="auto">
            <a:xfrm>
              <a:off x="3262" y="1128"/>
              <a:ext cx="213" cy="130"/>
            </a:xfrm>
            <a:custGeom>
              <a:avLst/>
              <a:gdLst>
                <a:gd name="T0" fmla="*/ 5 w 213"/>
                <a:gd name="T1" fmla="*/ 113 h 130"/>
                <a:gd name="T2" fmla="*/ 9 w 213"/>
                <a:gd name="T3" fmla="*/ 119 h 130"/>
                <a:gd name="T4" fmla="*/ 23 w 213"/>
                <a:gd name="T5" fmla="*/ 125 h 130"/>
                <a:gd name="T6" fmla="*/ 45 w 213"/>
                <a:gd name="T7" fmla="*/ 129 h 130"/>
                <a:gd name="T8" fmla="*/ 71 w 213"/>
                <a:gd name="T9" fmla="*/ 129 h 130"/>
                <a:gd name="T10" fmla="*/ 98 w 213"/>
                <a:gd name="T11" fmla="*/ 125 h 130"/>
                <a:gd name="T12" fmla="*/ 124 w 213"/>
                <a:gd name="T13" fmla="*/ 117 h 130"/>
                <a:gd name="T14" fmla="*/ 146 w 213"/>
                <a:gd name="T15" fmla="*/ 107 h 130"/>
                <a:gd name="T16" fmla="*/ 164 w 213"/>
                <a:gd name="T17" fmla="*/ 97 h 130"/>
                <a:gd name="T18" fmla="*/ 173 w 213"/>
                <a:gd name="T19" fmla="*/ 89 h 130"/>
                <a:gd name="T20" fmla="*/ 182 w 213"/>
                <a:gd name="T21" fmla="*/ 80 h 130"/>
                <a:gd name="T22" fmla="*/ 186 w 213"/>
                <a:gd name="T23" fmla="*/ 75 h 130"/>
                <a:gd name="T24" fmla="*/ 191 w 213"/>
                <a:gd name="T25" fmla="*/ 67 h 130"/>
                <a:gd name="T26" fmla="*/ 195 w 213"/>
                <a:gd name="T27" fmla="*/ 60 h 130"/>
                <a:gd name="T28" fmla="*/ 200 w 213"/>
                <a:gd name="T29" fmla="*/ 53 h 130"/>
                <a:gd name="T30" fmla="*/ 204 w 213"/>
                <a:gd name="T31" fmla="*/ 45 h 130"/>
                <a:gd name="T32" fmla="*/ 208 w 213"/>
                <a:gd name="T33" fmla="*/ 38 h 130"/>
                <a:gd name="T34" fmla="*/ 213 w 213"/>
                <a:gd name="T35" fmla="*/ 30 h 130"/>
                <a:gd name="T36" fmla="*/ 213 w 213"/>
                <a:gd name="T37" fmla="*/ 25 h 130"/>
                <a:gd name="T38" fmla="*/ 213 w 213"/>
                <a:gd name="T39" fmla="*/ 18 h 130"/>
                <a:gd name="T40" fmla="*/ 213 w 213"/>
                <a:gd name="T41" fmla="*/ 12 h 130"/>
                <a:gd name="T42" fmla="*/ 208 w 213"/>
                <a:gd name="T43" fmla="*/ 8 h 130"/>
                <a:gd name="T44" fmla="*/ 200 w 213"/>
                <a:gd name="T45" fmla="*/ 2 h 130"/>
                <a:gd name="T46" fmla="*/ 182 w 213"/>
                <a:gd name="T47" fmla="*/ 2 h 130"/>
                <a:gd name="T48" fmla="*/ 169 w 213"/>
                <a:gd name="T49" fmla="*/ 8 h 130"/>
                <a:gd name="T50" fmla="*/ 155 w 213"/>
                <a:gd name="T51" fmla="*/ 13 h 130"/>
                <a:gd name="T52" fmla="*/ 142 w 213"/>
                <a:gd name="T53" fmla="*/ 19 h 130"/>
                <a:gd name="T54" fmla="*/ 133 w 213"/>
                <a:gd name="T55" fmla="*/ 25 h 130"/>
                <a:gd name="T56" fmla="*/ 120 w 213"/>
                <a:gd name="T57" fmla="*/ 32 h 130"/>
                <a:gd name="T58" fmla="*/ 111 w 213"/>
                <a:gd name="T59" fmla="*/ 38 h 130"/>
                <a:gd name="T60" fmla="*/ 102 w 213"/>
                <a:gd name="T61" fmla="*/ 45 h 130"/>
                <a:gd name="T62" fmla="*/ 98 w 213"/>
                <a:gd name="T63" fmla="*/ 52 h 130"/>
                <a:gd name="T64" fmla="*/ 85 w 213"/>
                <a:gd name="T65" fmla="*/ 59 h 130"/>
                <a:gd name="T66" fmla="*/ 80 w 213"/>
                <a:gd name="T67" fmla="*/ 65 h 130"/>
                <a:gd name="T68" fmla="*/ 71 w 213"/>
                <a:gd name="T69" fmla="*/ 72 h 130"/>
                <a:gd name="T70" fmla="*/ 62 w 213"/>
                <a:gd name="T71" fmla="*/ 77 h 130"/>
                <a:gd name="T72" fmla="*/ 54 w 213"/>
                <a:gd name="T73" fmla="*/ 83 h 130"/>
                <a:gd name="T74" fmla="*/ 36 w 213"/>
                <a:gd name="T75" fmla="*/ 90 h 130"/>
                <a:gd name="T76" fmla="*/ 18 w 213"/>
                <a:gd name="T77" fmla="*/ 99 h 130"/>
                <a:gd name="T78" fmla="*/ 5 w 213"/>
                <a:gd name="T79" fmla="*/ 106 h 130"/>
                <a:gd name="T80" fmla="*/ 0 w 213"/>
                <a:gd name="T81" fmla="*/ 11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3" h="130">
                  <a:moveTo>
                    <a:pt x="0" y="110"/>
                  </a:moveTo>
                  <a:lnTo>
                    <a:pt x="5" y="113"/>
                  </a:lnTo>
                  <a:lnTo>
                    <a:pt x="5" y="116"/>
                  </a:lnTo>
                  <a:lnTo>
                    <a:pt x="9" y="119"/>
                  </a:lnTo>
                  <a:lnTo>
                    <a:pt x="14" y="122"/>
                  </a:lnTo>
                  <a:lnTo>
                    <a:pt x="23" y="125"/>
                  </a:lnTo>
                  <a:lnTo>
                    <a:pt x="36" y="129"/>
                  </a:lnTo>
                  <a:lnTo>
                    <a:pt x="45" y="129"/>
                  </a:lnTo>
                  <a:lnTo>
                    <a:pt x="58" y="130"/>
                  </a:lnTo>
                  <a:lnTo>
                    <a:pt x="71" y="129"/>
                  </a:lnTo>
                  <a:lnTo>
                    <a:pt x="85" y="127"/>
                  </a:lnTo>
                  <a:lnTo>
                    <a:pt x="98" y="125"/>
                  </a:lnTo>
                  <a:lnTo>
                    <a:pt x="111" y="120"/>
                  </a:lnTo>
                  <a:lnTo>
                    <a:pt x="124" y="117"/>
                  </a:lnTo>
                  <a:lnTo>
                    <a:pt x="138" y="113"/>
                  </a:lnTo>
                  <a:lnTo>
                    <a:pt x="146" y="107"/>
                  </a:lnTo>
                  <a:lnTo>
                    <a:pt x="155" y="103"/>
                  </a:lnTo>
                  <a:lnTo>
                    <a:pt x="164" y="97"/>
                  </a:lnTo>
                  <a:lnTo>
                    <a:pt x="173" y="93"/>
                  </a:lnTo>
                  <a:lnTo>
                    <a:pt x="173" y="89"/>
                  </a:lnTo>
                  <a:lnTo>
                    <a:pt x="177" y="83"/>
                  </a:lnTo>
                  <a:lnTo>
                    <a:pt x="182" y="80"/>
                  </a:lnTo>
                  <a:lnTo>
                    <a:pt x="182" y="77"/>
                  </a:lnTo>
                  <a:lnTo>
                    <a:pt x="186" y="75"/>
                  </a:lnTo>
                  <a:lnTo>
                    <a:pt x="191" y="72"/>
                  </a:lnTo>
                  <a:lnTo>
                    <a:pt x="191" y="67"/>
                  </a:lnTo>
                  <a:lnTo>
                    <a:pt x="195" y="63"/>
                  </a:lnTo>
                  <a:lnTo>
                    <a:pt x="195" y="60"/>
                  </a:lnTo>
                  <a:lnTo>
                    <a:pt x="200" y="56"/>
                  </a:lnTo>
                  <a:lnTo>
                    <a:pt x="200" y="53"/>
                  </a:lnTo>
                  <a:lnTo>
                    <a:pt x="204" y="49"/>
                  </a:lnTo>
                  <a:lnTo>
                    <a:pt x="204" y="45"/>
                  </a:lnTo>
                  <a:lnTo>
                    <a:pt x="208" y="42"/>
                  </a:lnTo>
                  <a:lnTo>
                    <a:pt x="208" y="38"/>
                  </a:lnTo>
                  <a:lnTo>
                    <a:pt x="208" y="35"/>
                  </a:lnTo>
                  <a:lnTo>
                    <a:pt x="213" y="30"/>
                  </a:lnTo>
                  <a:lnTo>
                    <a:pt x="213" y="28"/>
                  </a:lnTo>
                  <a:lnTo>
                    <a:pt x="213" y="25"/>
                  </a:lnTo>
                  <a:lnTo>
                    <a:pt x="213" y="22"/>
                  </a:lnTo>
                  <a:lnTo>
                    <a:pt x="213" y="18"/>
                  </a:lnTo>
                  <a:lnTo>
                    <a:pt x="213" y="16"/>
                  </a:lnTo>
                  <a:lnTo>
                    <a:pt x="213" y="12"/>
                  </a:lnTo>
                  <a:lnTo>
                    <a:pt x="208" y="10"/>
                  </a:lnTo>
                  <a:lnTo>
                    <a:pt x="208" y="8"/>
                  </a:lnTo>
                  <a:lnTo>
                    <a:pt x="204" y="6"/>
                  </a:lnTo>
                  <a:lnTo>
                    <a:pt x="200" y="2"/>
                  </a:lnTo>
                  <a:lnTo>
                    <a:pt x="195" y="0"/>
                  </a:lnTo>
                  <a:lnTo>
                    <a:pt x="182" y="2"/>
                  </a:lnTo>
                  <a:lnTo>
                    <a:pt x="177" y="5"/>
                  </a:lnTo>
                  <a:lnTo>
                    <a:pt x="169" y="8"/>
                  </a:lnTo>
                  <a:lnTo>
                    <a:pt x="160" y="10"/>
                  </a:lnTo>
                  <a:lnTo>
                    <a:pt x="155" y="13"/>
                  </a:lnTo>
                  <a:lnTo>
                    <a:pt x="146" y="16"/>
                  </a:lnTo>
                  <a:lnTo>
                    <a:pt x="142" y="19"/>
                  </a:lnTo>
                  <a:lnTo>
                    <a:pt x="138" y="22"/>
                  </a:lnTo>
                  <a:lnTo>
                    <a:pt x="133" y="25"/>
                  </a:lnTo>
                  <a:lnTo>
                    <a:pt x="124" y="29"/>
                  </a:lnTo>
                  <a:lnTo>
                    <a:pt x="120" y="32"/>
                  </a:lnTo>
                  <a:lnTo>
                    <a:pt x="115" y="35"/>
                  </a:lnTo>
                  <a:lnTo>
                    <a:pt x="111" y="38"/>
                  </a:lnTo>
                  <a:lnTo>
                    <a:pt x="107" y="42"/>
                  </a:lnTo>
                  <a:lnTo>
                    <a:pt x="102" y="45"/>
                  </a:lnTo>
                  <a:lnTo>
                    <a:pt x="102" y="49"/>
                  </a:lnTo>
                  <a:lnTo>
                    <a:pt x="98" y="52"/>
                  </a:lnTo>
                  <a:lnTo>
                    <a:pt x="89" y="55"/>
                  </a:lnTo>
                  <a:lnTo>
                    <a:pt x="85" y="59"/>
                  </a:lnTo>
                  <a:lnTo>
                    <a:pt x="85" y="62"/>
                  </a:lnTo>
                  <a:lnTo>
                    <a:pt x="80" y="65"/>
                  </a:lnTo>
                  <a:lnTo>
                    <a:pt x="76" y="67"/>
                  </a:lnTo>
                  <a:lnTo>
                    <a:pt x="71" y="72"/>
                  </a:lnTo>
                  <a:lnTo>
                    <a:pt x="67" y="75"/>
                  </a:lnTo>
                  <a:lnTo>
                    <a:pt x="62" y="77"/>
                  </a:lnTo>
                  <a:lnTo>
                    <a:pt x="58" y="80"/>
                  </a:lnTo>
                  <a:lnTo>
                    <a:pt x="54" y="83"/>
                  </a:lnTo>
                  <a:lnTo>
                    <a:pt x="49" y="86"/>
                  </a:lnTo>
                  <a:lnTo>
                    <a:pt x="36" y="90"/>
                  </a:lnTo>
                  <a:lnTo>
                    <a:pt x="27" y="96"/>
                  </a:lnTo>
                  <a:lnTo>
                    <a:pt x="18" y="99"/>
                  </a:lnTo>
                  <a:lnTo>
                    <a:pt x="9" y="102"/>
                  </a:lnTo>
                  <a:lnTo>
                    <a:pt x="5" y="106"/>
                  </a:lnTo>
                  <a:lnTo>
                    <a:pt x="0" y="110"/>
                  </a:lnTo>
                  <a:lnTo>
                    <a:pt x="0" y="110"/>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2" name="Freeform 54"/>
            <p:cNvSpPr>
              <a:spLocks/>
            </p:cNvSpPr>
            <p:nvPr/>
          </p:nvSpPr>
          <p:spPr bwMode="auto">
            <a:xfrm>
              <a:off x="3218" y="1395"/>
              <a:ext cx="562" cy="107"/>
            </a:xfrm>
            <a:custGeom>
              <a:avLst/>
              <a:gdLst>
                <a:gd name="T0" fmla="*/ 562 w 562"/>
                <a:gd name="T1" fmla="*/ 103 h 107"/>
                <a:gd name="T2" fmla="*/ 549 w 562"/>
                <a:gd name="T3" fmla="*/ 94 h 107"/>
                <a:gd name="T4" fmla="*/ 527 w 562"/>
                <a:gd name="T5" fmla="*/ 86 h 107"/>
                <a:gd name="T6" fmla="*/ 500 w 562"/>
                <a:gd name="T7" fmla="*/ 76 h 107"/>
                <a:gd name="T8" fmla="*/ 474 w 562"/>
                <a:gd name="T9" fmla="*/ 69 h 107"/>
                <a:gd name="T10" fmla="*/ 456 w 562"/>
                <a:gd name="T11" fmla="*/ 64 h 107"/>
                <a:gd name="T12" fmla="*/ 434 w 562"/>
                <a:gd name="T13" fmla="*/ 60 h 107"/>
                <a:gd name="T14" fmla="*/ 412 w 562"/>
                <a:gd name="T15" fmla="*/ 57 h 107"/>
                <a:gd name="T16" fmla="*/ 394 w 562"/>
                <a:gd name="T17" fmla="*/ 53 h 107"/>
                <a:gd name="T18" fmla="*/ 372 w 562"/>
                <a:gd name="T19" fmla="*/ 50 h 107"/>
                <a:gd name="T20" fmla="*/ 354 w 562"/>
                <a:gd name="T21" fmla="*/ 49 h 107"/>
                <a:gd name="T22" fmla="*/ 332 w 562"/>
                <a:gd name="T23" fmla="*/ 49 h 107"/>
                <a:gd name="T24" fmla="*/ 314 w 562"/>
                <a:gd name="T25" fmla="*/ 47 h 107"/>
                <a:gd name="T26" fmla="*/ 297 w 562"/>
                <a:gd name="T27" fmla="*/ 44 h 107"/>
                <a:gd name="T28" fmla="*/ 279 w 562"/>
                <a:gd name="T29" fmla="*/ 43 h 107"/>
                <a:gd name="T30" fmla="*/ 261 w 562"/>
                <a:gd name="T31" fmla="*/ 40 h 107"/>
                <a:gd name="T32" fmla="*/ 244 w 562"/>
                <a:gd name="T33" fmla="*/ 37 h 107"/>
                <a:gd name="T34" fmla="*/ 226 w 562"/>
                <a:gd name="T35" fmla="*/ 33 h 107"/>
                <a:gd name="T36" fmla="*/ 208 w 562"/>
                <a:gd name="T37" fmla="*/ 30 h 107"/>
                <a:gd name="T38" fmla="*/ 190 w 562"/>
                <a:gd name="T39" fmla="*/ 26 h 107"/>
                <a:gd name="T40" fmla="*/ 173 w 562"/>
                <a:gd name="T41" fmla="*/ 23 h 107"/>
                <a:gd name="T42" fmla="*/ 151 w 562"/>
                <a:gd name="T43" fmla="*/ 19 h 107"/>
                <a:gd name="T44" fmla="*/ 133 w 562"/>
                <a:gd name="T45" fmla="*/ 15 h 107"/>
                <a:gd name="T46" fmla="*/ 115 w 562"/>
                <a:gd name="T47" fmla="*/ 12 h 107"/>
                <a:gd name="T48" fmla="*/ 93 w 562"/>
                <a:gd name="T49" fmla="*/ 7 h 107"/>
                <a:gd name="T50" fmla="*/ 75 w 562"/>
                <a:gd name="T51" fmla="*/ 5 h 107"/>
                <a:gd name="T52" fmla="*/ 53 w 562"/>
                <a:gd name="T53" fmla="*/ 2 h 107"/>
                <a:gd name="T54" fmla="*/ 36 w 562"/>
                <a:gd name="T55" fmla="*/ 0 h 107"/>
                <a:gd name="T56" fmla="*/ 13 w 562"/>
                <a:gd name="T57" fmla="*/ 5 h 107"/>
                <a:gd name="T58" fmla="*/ 5 w 562"/>
                <a:gd name="T59" fmla="*/ 13 h 107"/>
                <a:gd name="T60" fmla="*/ 5 w 562"/>
                <a:gd name="T61" fmla="*/ 20 h 107"/>
                <a:gd name="T62" fmla="*/ 18 w 562"/>
                <a:gd name="T63" fmla="*/ 27 h 107"/>
                <a:gd name="T64" fmla="*/ 40 w 562"/>
                <a:gd name="T65" fmla="*/ 34 h 107"/>
                <a:gd name="T66" fmla="*/ 62 w 562"/>
                <a:gd name="T67" fmla="*/ 42 h 107"/>
                <a:gd name="T68" fmla="*/ 93 w 562"/>
                <a:gd name="T69" fmla="*/ 49 h 107"/>
                <a:gd name="T70" fmla="*/ 124 w 562"/>
                <a:gd name="T71" fmla="*/ 54 h 107"/>
                <a:gd name="T72" fmla="*/ 151 w 562"/>
                <a:gd name="T73" fmla="*/ 59 h 107"/>
                <a:gd name="T74" fmla="*/ 168 w 562"/>
                <a:gd name="T75" fmla="*/ 62 h 107"/>
                <a:gd name="T76" fmla="*/ 186 w 562"/>
                <a:gd name="T77" fmla="*/ 64 h 107"/>
                <a:gd name="T78" fmla="*/ 208 w 562"/>
                <a:gd name="T79" fmla="*/ 67 h 107"/>
                <a:gd name="T80" fmla="*/ 226 w 562"/>
                <a:gd name="T81" fmla="*/ 70 h 107"/>
                <a:gd name="T82" fmla="*/ 244 w 562"/>
                <a:gd name="T83" fmla="*/ 72 h 107"/>
                <a:gd name="T84" fmla="*/ 261 w 562"/>
                <a:gd name="T85" fmla="*/ 74 h 107"/>
                <a:gd name="T86" fmla="*/ 283 w 562"/>
                <a:gd name="T87" fmla="*/ 77 h 107"/>
                <a:gd name="T88" fmla="*/ 301 w 562"/>
                <a:gd name="T89" fmla="*/ 80 h 107"/>
                <a:gd name="T90" fmla="*/ 319 w 562"/>
                <a:gd name="T91" fmla="*/ 82 h 107"/>
                <a:gd name="T92" fmla="*/ 337 w 562"/>
                <a:gd name="T93" fmla="*/ 84 h 107"/>
                <a:gd name="T94" fmla="*/ 354 w 562"/>
                <a:gd name="T95" fmla="*/ 86 h 107"/>
                <a:gd name="T96" fmla="*/ 381 w 562"/>
                <a:gd name="T97" fmla="*/ 89 h 107"/>
                <a:gd name="T98" fmla="*/ 412 w 562"/>
                <a:gd name="T99" fmla="*/ 93 h 107"/>
                <a:gd name="T100" fmla="*/ 438 w 562"/>
                <a:gd name="T101" fmla="*/ 97 h 107"/>
                <a:gd name="T102" fmla="*/ 465 w 562"/>
                <a:gd name="T103" fmla="*/ 100 h 107"/>
                <a:gd name="T104" fmla="*/ 483 w 562"/>
                <a:gd name="T105" fmla="*/ 103 h 107"/>
                <a:gd name="T106" fmla="*/ 505 w 562"/>
                <a:gd name="T107" fmla="*/ 103 h 107"/>
                <a:gd name="T108" fmla="*/ 531 w 562"/>
                <a:gd name="T109" fmla="*/ 106 h 107"/>
                <a:gd name="T110" fmla="*/ 553 w 562"/>
                <a:gd name="T111" fmla="*/ 106 h 107"/>
                <a:gd name="T112" fmla="*/ 562 w 562"/>
                <a:gd name="T113"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2" h="107">
                  <a:moveTo>
                    <a:pt x="562" y="107"/>
                  </a:moveTo>
                  <a:lnTo>
                    <a:pt x="562" y="103"/>
                  </a:lnTo>
                  <a:lnTo>
                    <a:pt x="558" y="100"/>
                  </a:lnTo>
                  <a:lnTo>
                    <a:pt x="549" y="94"/>
                  </a:lnTo>
                  <a:lnTo>
                    <a:pt x="540" y="90"/>
                  </a:lnTo>
                  <a:lnTo>
                    <a:pt x="527" y="86"/>
                  </a:lnTo>
                  <a:lnTo>
                    <a:pt x="514" y="82"/>
                  </a:lnTo>
                  <a:lnTo>
                    <a:pt x="500" y="76"/>
                  </a:lnTo>
                  <a:lnTo>
                    <a:pt x="483" y="72"/>
                  </a:lnTo>
                  <a:lnTo>
                    <a:pt x="474" y="69"/>
                  </a:lnTo>
                  <a:lnTo>
                    <a:pt x="465" y="67"/>
                  </a:lnTo>
                  <a:lnTo>
                    <a:pt x="456" y="64"/>
                  </a:lnTo>
                  <a:lnTo>
                    <a:pt x="447" y="63"/>
                  </a:lnTo>
                  <a:lnTo>
                    <a:pt x="434" y="60"/>
                  </a:lnTo>
                  <a:lnTo>
                    <a:pt x="425" y="59"/>
                  </a:lnTo>
                  <a:lnTo>
                    <a:pt x="412" y="57"/>
                  </a:lnTo>
                  <a:lnTo>
                    <a:pt x="403" y="56"/>
                  </a:lnTo>
                  <a:lnTo>
                    <a:pt x="394" y="53"/>
                  </a:lnTo>
                  <a:lnTo>
                    <a:pt x="385" y="52"/>
                  </a:lnTo>
                  <a:lnTo>
                    <a:pt x="372" y="50"/>
                  </a:lnTo>
                  <a:lnTo>
                    <a:pt x="363" y="50"/>
                  </a:lnTo>
                  <a:lnTo>
                    <a:pt x="354" y="49"/>
                  </a:lnTo>
                  <a:lnTo>
                    <a:pt x="345" y="49"/>
                  </a:lnTo>
                  <a:lnTo>
                    <a:pt x="332" y="49"/>
                  </a:lnTo>
                  <a:lnTo>
                    <a:pt x="328" y="49"/>
                  </a:lnTo>
                  <a:lnTo>
                    <a:pt x="314" y="47"/>
                  </a:lnTo>
                  <a:lnTo>
                    <a:pt x="306" y="46"/>
                  </a:lnTo>
                  <a:lnTo>
                    <a:pt x="297" y="44"/>
                  </a:lnTo>
                  <a:lnTo>
                    <a:pt x="288" y="44"/>
                  </a:lnTo>
                  <a:lnTo>
                    <a:pt x="279" y="43"/>
                  </a:lnTo>
                  <a:lnTo>
                    <a:pt x="270" y="42"/>
                  </a:lnTo>
                  <a:lnTo>
                    <a:pt x="261" y="40"/>
                  </a:lnTo>
                  <a:lnTo>
                    <a:pt x="252" y="39"/>
                  </a:lnTo>
                  <a:lnTo>
                    <a:pt x="244" y="37"/>
                  </a:lnTo>
                  <a:lnTo>
                    <a:pt x="235" y="36"/>
                  </a:lnTo>
                  <a:lnTo>
                    <a:pt x="226" y="33"/>
                  </a:lnTo>
                  <a:lnTo>
                    <a:pt x="217" y="32"/>
                  </a:lnTo>
                  <a:lnTo>
                    <a:pt x="208" y="30"/>
                  </a:lnTo>
                  <a:lnTo>
                    <a:pt x="199" y="29"/>
                  </a:lnTo>
                  <a:lnTo>
                    <a:pt x="190" y="26"/>
                  </a:lnTo>
                  <a:lnTo>
                    <a:pt x="182" y="24"/>
                  </a:lnTo>
                  <a:lnTo>
                    <a:pt x="173" y="23"/>
                  </a:lnTo>
                  <a:lnTo>
                    <a:pt x="164" y="20"/>
                  </a:lnTo>
                  <a:lnTo>
                    <a:pt x="151" y="19"/>
                  </a:lnTo>
                  <a:lnTo>
                    <a:pt x="142" y="17"/>
                  </a:lnTo>
                  <a:lnTo>
                    <a:pt x="133" y="15"/>
                  </a:lnTo>
                  <a:lnTo>
                    <a:pt x="124" y="13"/>
                  </a:lnTo>
                  <a:lnTo>
                    <a:pt x="115" y="12"/>
                  </a:lnTo>
                  <a:lnTo>
                    <a:pt x="106" y="10"/>
                  </a:lnTo>
                  <a:lnTo>
                    <a:pt x="93" y="7"/>
                  </a:lnTo>
                  <a:lnTo>
                    <a:pt x="84" y="6"/>
                  </a:lnTo>
                  <a:lnTo>
                    <a:pt x="75" y="5"/>
                  </a:lnTo>
                  <a:lnTo>
                    <a:pt x="67" y="5"/>
                  </a:lnTo>
                  <a:lnTo>
                    <a:pt x="53" y="2"/>
                  </a:lnTo>
                  <a:lnTo>
                    <a:pt x="44" y="2"/>
                  </a:lnTo>
                  <a:lnTo>
                    <a:pt x="36" y="0"/>
                  </a:lnTo>
                  <a:lnTo>
                    <a:pt x="27" y="0"/>
                  </a:lnTo>
                  <a:lnTo>
                    <a:pt x="13" y="5"/>
                  </a:lnTo>
                  <a:lnTo>
                    <a:pt x="9" y="9"/>
                  </a:lnTo>
                  <a:lnTo>
                    <a:pt x="5" y="13"/>
                  </a:lnTo>
                  <a:lnTo>
                    <a:pt x="0" y="17"/>
                  </a:lnTo>
                  <a:lnTo>
                    <a:pt x="5" y="20"/>
                  </a:lnTo>
                  <a:lnTo>
                    <a:pt x="9" y="24"/>
                  </a:lnTo>
                  <a:lnTo>
                    <a:pt x="18" y="27"/>
                  </a:lnTo>
                  <a:lnTo>
                    <a:pt x="27" y="32"/>
                  </a:lnTo>
                  <a:lnTo>
                    <a:pt x="40" y="34"/>
                  </a:lnTo>
                  <a:lnTo>
                    <a:pt x="49" y="39"/>
                  </a:lnTo>
                  <a:lnTo>
                    <a:pt x="62" y="42"/>
                  </a:lnTo>
                  <a:lnTo>
                    <a:pt x="80" y="46"/>
                  </a:lnTo>
                  <a:lnTo>
                    <a:pt x="93" y="49"/>
                  </a:lnTo>
                  <a:lnTo>
                    <a:pt x="106" y="52"/>
                  </a:lnTo>
                  <a:lnTo>
                    <a:pt x="124" y="54"/>
                  </a:lnTo>
                  <a:lnTo>
                    <a:pt x="142" y="57"/>
                  </a:lnTo>
                  <a:lnTo>
                    <a:pt x="151" y="59"/>
                  </a:lnTo>
                  <a:lnTo>
                    <a:pt x="159" y="60"/>
                  </a:lnTo>
                  <a:lnTo>
                    <a:pt x="168" y="62"/>
                  </a:lnTo>
                  <a:lnTo>
                    <a:pt x="177" y="63"/>
                  </a:lnTo>
                  <a:lnTo>
                    <a:pt x="186" y="64"/>
                  </a:lnTo>
                  <a:lnTo>
                    <a:pt x="199" y="66"/>
                  </a:lnTo>
                  <a:lnTo>
                    <a:pt x="208" y="67"/>
                  </a:lnTo>
                  <a:lnTo>
                    <a:pt x="217" y="69"/>
                  </a:lnTo>
                  <a:lnTo>
                    <a:pt x="226" y="70"/>
                  </a:lnTo>
                  <a:lnTo>
                    <a:pt x="235" y="72"/>
                  </a:lnTo>
                  <a:lnTo>
                    <a:pt x="244" y="72"/>
                  </a:lnTo>
                  <a:lnTo>
                    <a:pt x="252" y="74"/>
                  </a:lnTo>
                  <a:lnTo>
                    <a:pt x="261" y="74"/>
                  </a:lnTo>
                  <a:lnTo>
                    <a:pt x="270" y="76"/>
                  </a:lnTo>
                  <a:lnTo>
                    <a:pt x="283" y="77"/>
                  </a:lnTo>
                  <a:lnTo>
                    <a:pt x="292" y="79"/>
                  </a:lnTo>
                  <a:lnTo>
                    <a:pt x="301" y="80"/>
                  </a:lnTo>
                  <a:lnTo>
                    <a:pt x="310" y="80"/>
                  </a:lnTo>
                  <a:lnTo>
                    <a:pt x="319" y="82"/>
                  </a:lnTo>
                  <a:lnTo>
                    <a:pt x="328" y="83"/>
                  </a:lnTo>
                  <a:lnTo>
                    <a:pt x="337" y="84"/>
                  </a:lnTo>
                  <a:lnTo>
                    <a:pt x="345" y="86"/>
                  </a:lnTo>
                  <a:lnTo>
                    <a:pt x="354" y="86"/>
                  </a:lnTo>
                  <a:lnTo>
                    <a:pt x="363" y="87"/>
                  </a:lnTo>
                  <a:lnTo>
                    <a:pt x="381" y="89"/>
                  </a:lnTo>
                  <a:lnTo>
                    <a:pt x="394" y="92"/>
                  </a:lnTo>
                  <a:lnTo>
                    <a:pt x="412" y="93"/>
                  </a:lnTo>
                  <a:lnTo>
                    <a:pt x="425" y="96"/>
                  </a:lnTo>
                  <a:lnTo>
                    <a:pt x="438" y="97"/>
                  </a:lnTo>
                  <a:lnTo>
                    <a:pt x="452" y="99"/>
                  </a:lnTo>
                  <a:lnTo>
                    <a:pt x="465" y="100"/>
                  </a:lnTo>
                  <a:lnTo>
                    <a:pt x="474" y="103"/>
                  </a:lnTo>
                  <a:lnTo>
                    <a:pt x="483" y="103"/>
                  </a:lnTo>
                  <a:lnTo>
                    <a:pt x="491" y="103"/>
                  </a:lnTo>
                  <a:lnTo>
                    <a:pt x="505" y="103"/>
                  </a:lnTo>
                  <a:lnTo>
                    <a:pt x="518" y="104"/>
                  </a:lnTo>
                  <a:lnTo>
                    <a:pt x="531" y="106"/>
                  </a:lnTo>
                  <a:lnTo>
                    <a:pt x="545" y="106"/>
                  </a:lnTo>
                  <a:lnTo>
                    <a:pt x="553" y="106"/>
                  </a:lnTo>
                  <a:lnTo>
                    <a:pt x="562" y="107"/>
                  </a:lnTo>
                  <a:lnTo>
                    <a:pt x="562" y="107"/>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3" name="Freeform 55"/>
            <p:cNvSpPr>
              <a:spLocks/>
            </p:cNvSpPr>
            <p:nvPr/>
          </p:nvSpPr>
          <p:spPr bwMode="auto">
            <a:xfrm>
              <a:off x="4448" y="1130"/>
              <a:ext cx="231" cy="105"/>
            </a:xfrm>
            <a:custGeom>
              <a:avLst/>
              <a:gdLst>
                <a:gd name="T0" fmla="*/ 129 w 231"/>
                <a:gd name="T1" fmla="*/ 103 h 105"/>
                <a:gd name="T2" fmla="*/ 111 w 231"/>
                <a:gd name="T3" fmla="*/ 97 h 105"/>
                <a:gd name="T4" fmla="*/ 98 w 231"/>
                <a:gd name="T5" fmla="*/ 90 h 105"/>
                <a:gd name="T6" fmla="*/ 93 w 231"/>
                <a:gd name="T7" fmla="*/ 80 h 105"/>
                <a:gd name="T8" fmla="*/ 89 w 231"/>
                <a:gd name="T9" fmla="*/ 71 h 105"/>
                <a:gd name="T10" fmla="*/ 85 w 231"/>
                <a:gd name="T11" fmla="*/ 63 h 105"/>
                <a:gd name="T12" fmla="*/ 71 w 231"/>
                <a:gd name="T13" fmla="*/ 54 h 105"/>
                <a:gd name="T14" fmla="*/ 58 w 231"/>
                <a:gd name="T15" fmla="*/ 47 h 105"/>
                <a:gd name="T16" fmla="*/ 31 w 231"/>
                <a:gd name="T17" fmla="*/ 40 h 105"/>
                <a:gd name="T18" fmla="*/ 14 w 231"/>
                <a:gd name="T19" fmla="*/ 31 h 105"/>
                <a:gd name="T20" fmla="*/ 5 w 231"/>
                <a:gd name="T21" fmla="*/ 26 h 105"/>
                <a:gd name="T22" fmla="*/ 0 w 231"/>
                <a:gd name="T23" fmla="*/ 20 h 105"/>
                <a:gd name="T24" fmla="*/ 0 w 231"/>
                <a:gd name="T25" fmla="*/ 14 h 105"/>
                <a:gd name="T26" fmla="*/ 9 w 231"/>
                <a:gd name="T27" fmla="*/ 7 h 105"/>
                <a:gd name="T28" fmla="*/ 23 w 231"/>
                <a:gd name="T29" fmla="*/ 3 h 105"/>
                <a:gd name="T30" fmla="*/ 45 w 231"/>
                <a:gd name="T31" fmla="*/ 0 h 105"/>
                <a:gd name="T32" fmla="*/ 62 w 231"/>
                <a:gd name="T33" fmla="*/ 0 h 105"/>
                <a:gd name="T34" fmla="*/ 89 w 231"/>
                <a:gd name="T35" fmla="*/ 1 h 105"/>
                <a:gd name="T36" fmla="*/ 120 w 231"/>
                <a:gd name="T37" fmla="*/ 7 h 105"/>
                <a:gd name="T38" fmla="*/ 146 w 231"/>
                <a:gd name="T39" fmla="*/ 16 h 105"/>
                <a:gd name="T40" fmla="*/ 164 w 231"/>
                <a:gd name="T41" fmla="*/ 23 h 105"/>
                <a:gd name="T42" fmla="*/ 173 w 231"/>
                <a:gd name="T43" fmla="*/ 28 h 105"/>
                <a:gd name="T44" fmla="*/ 182 w 231"/>
                <a:gd name="T45" fmla="*/ 34 h 105"/>
                <a:gd name="T46" fmla="*/ 191 w 231"/>
                <a:gd name="T47" fmla="*/ 41 h 105"/>
                <a:gd name="T48" fmla="*/ 200 w 231"/>
                <a:gd name="T49" fmla="*/ 47 h 105"/>
                <a:gd name="T50" fmla="*/ 204 w 231"/>
                <a:gd name="T51" fmla="*/ 53 h 105"/>
                <a:gd name="T52" fmla="*/ 213 w 231"/>
                <a:gd name="T53" fmla="*/ 58 h 105"/>
                <a:gd name="T54" fmla="*/ 222 w 231"/>
                <a:gd name="T55" fmla="*/ 64 h 105"/>
                <a:gd name="T56" fmla="*/ 226 w 231"/>
                <a:gd name="T57" fmla="*/ 70 h 105"/>
                <a:gd name="T58" fmla="*/ 231 w 231"/>
                <a:gd name="T59" fmla="*/ 77 h 105"/>
                <a:gd name="T60" fmla="*/ 226 w 231"/>
                <a:gd name="T61" fmla="*/ 84 h 105"/>
                <a:gd name="T62" fmla="*/ 222 w 231"/>
                <a:gd name="T63" fmla="*/ 90 h 105"/>
                <a:gd name="T64" fmla="*/ 208 w 231"/>
                <a:gd name="T65" fmla="*/ 95 h 105"/>
                <a:gd name="T66" fmla="*/ 191 w 231"/>
                <a:gd name="T67" fmla="*/ 100 h 105"/>
                <a:gd name="T68" fmla="*/ 173 w 231"/>
                <a:gd name="T69" fmla="*/ 104 h 105"/>
                <a:gd name="T70" fmla="*/ 151 w 231"/>
                <a:gd name="T71" fmla="*/ 105 h 105"/>
                <a:gd name="T72" fmla="*/ 142 w 231"/>
                <a:gd name="T73"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1" h="105">
                  <a:moveTo>
                    <a:pt x="142" y="105"/>
                  </a:moveTo>
                  <a:lnTo>
                    <a:pt x="129" y="103"/>
                  </a:lnTo>
                  <a:lnTo>
                    <a:pt x="120" y="100"/>
                  </a:lnTo>
                  <a:lnTo>
                    <a:pt x="111" y="97"/>
                  </a:lnTo>
                  <a:lnTo>
                    <a:pt x="107" y="93"/>
                  </a:lnTo>
                  <a:lnTo>
                    <a:pt x="98" y="90"/>
                  </a:lnTo>
                  <a:lnTo>
                    <a:pt x="98" y="85"/>
                  </a:lnTo>
                  <a:lnTo>
                    <a:pt x="93" y="80"/>
                  </a:lnTo>
                  <a:lnTo>
                    <a:pt x="93" y="77"/>
                  </a:lnTo>
                  <a:lnTo>
                    <a:pt x="89" y="71"/>
                  </a:lnTo>
                  <a:lnTo>
                    <a:pt x="85" y="67"/>
                  </a:lnTo>
                  <a:lnTo>
                    <a:pt x="85" y="63"/>
                  </a:lnTo>
                  <a:lnTo>
                    <a:pt x="80" y="58"/>
                  </a:lnTo>
                  <a:lnTo>
                    <a:pt x="71" y="54"/>
                  </a:lnTo>
                  <a:lnTo>
                    <a:pt x="67" y="50"/>
                  </a:lnTo>
                  <a:lnTo>
                    <a:pt x="58" y="47"/>
                  </a:lnTo>
                  <a:lnTo>
                    <a:pt x="45" y="44"/>
                  </a:lnTo>
                  <a:lnTo>
                    <a:pt x="31" y="40"/>
                  </a:lnTo>
                  <a:lnTo>
                    <a:pt x="18" y="34"/>
                  </a:lnTo>
                  <a:lnTo>
                    <a:pt x="14" y="31"/>
                  </a:lnTo>
                  <a:lnTo>
                    <a:pt x="9" y="28"/>
                  </a:lnTo>
                  <a:lnTo>
                    <a:pt x="5" y="26"/>
                  </a:lnTo>
                  <a:lnTo>
                    <a:pt x="5" y="23"/>
                  </a:lnTo>
                  <a:lnTo>
                    <a:pt x="0" y="20"/>
                  </a:lnTo>
                  <a:lnTo>
                    <a:pt x="0" y="17"/>
                  </a:lnTo>
                  <a:lnTo>
                    <a:pt x="0" y="14"/>
                  </a:lnTo>
                  <a:lnTo>
                    <a:pt x="5" y="10"/>
                  </a:lnTo>
                  <a:lnTo>
                    <a:pt x="9" y="7"/>
                  </a:lnTo>
                  <a:lnTo>
                    <a:pt x="18" y="6"/>
                  </a:lnTo>
                  <a:lnTo>
                    <a:pt x="23" y="3"/>
                  </a:lnTo>
                  <a:lnTo>
                    <a:pt x="31" y="1"/>
                  </a:lnTo>
                  <a:lnTo>
                    <a:pt x="45" y="0"/>
                  </a:lnTo>
                  <a:lnTo>
                    <a:pt x="54" y="0"/>
                  </a:lnTo>
                  <a:lnTo>
                    <a:pt x="62" y="0"/>
                  </a:lnTo>
                  <a:lnTo>
                    <a:pt x="71" y="0"/>
                  </a:lnTo>
                  <a:lnTo>
                    <a:pt x="89" y="1"/>
                  </a:lnTo>
                  <a:lnTo>
                    <a:pt x="107" y="4"/>
                  </a:lnTo>
                  <a:lnTo>
                    <a:pt x="120" y="7"/>
                  </a:lnTo>
                  <a:lnTo>
                    <a:pt x="133" y="11"/>
                  </a:lnTo>
                  <a:lnTo>
                    <a:pt x="146" y="16"/>
                  </a:lnTo>
                  <a:lnTo>
                    <a:pt x="160" y="21"/>
                  </a:lnTo>
                  <a:lnTo>
                    <a:pt x="164" y="23"/>
                  </a:lnTo>
                  <a:lnTo>
                    <a:pt x="169" y="26"/>
                  </a:lnTo>
                  <a:lnTo>
                    <a:pt x="173" y="28"/>
                  </a:lnTo>
                  <a:lnTo>
                    <a:pt x="177" y="33"/>
                  </a:lnTo>
                  <a:lnTo>
                    <a:pt x="182" y="34"/>
                  </a:lnTo>
                  <a:lnTo>
                    <a:pt x="186" y="38"/>
                  </a:lnTo>
                  <a:lnTo>
                    <a:pt x="191" y="41"/>
                  </a:lnTo>
                  <a:lnTo>
                    <a:pt x="195" y="44"/>
                  </a:lnTo>
                  <a:lnTo>
                    <a:pt x="200" y="47"/>
                  </a:lnTo>
                  <a:lnTo>
                    <a:pt x="204" y="50"/>
                  </a:lnTo>
                  <a:lnTo>
                    <a:pt x="204" y="53"/>
                  </a:lnTo>
                  <a:lnTo>
                    <a:pt x="208" y="55"/>
                  </a:lnTo>
                  <a:lnTo>
                    <a:pt x="213" y="58"/>
                  </a:lnTo>
                  <a:lnTo>
                    <a:pt x="217" y="61"/>
                  </a:lnTo>
                  <a:lnTo>
                    <a:pt x="222" y="64"/>
                  </a:lnTo>
                  <a:lnTo>
                    <a:pt x="226" y="67"/>
                  </a:lnTo>
                  <a:lnTo>
                    <a:pt x="226" y="70"/>
                  </a:lnTo>
                  <a:lnTo>
                    <a:pt x="231" y="74"/>
                  </a:lnTo>
                  <a:lnTo>
                    <a:pt x="231" y="77"/>
                  </a:lnTo>
                  <a:lnTo>
                    <a:pt x="231" y="81"/>
                  </a:lnTo>
                  <a:lnTo>
                    <a:pt x="226" y="84"/>
                  </a:lnTo>
                  <a:lnTo>
                    <a:pt x="226" y="87"/>
                  </a:lnTo>
                  <a:lnTo>
                    <a:pt x="222" y="90"/>
                  </a:lnTo>
                  <a:lnTo>
                    <a:pt x="217" y="93"/>
                  </a:lnTo>
                  <a:lnTo>
                    <a:pt x="208" y="95"/>
                  </a:lnTo>
                  <a:lnTo>
                    <a:pt x="200" y="98"/>
                  </a:lnTo>
                  <a:lnTo>
                    <a:pt x="191" y="100"/>
                  </a:lnTo>
                  <a:lnTo>
                    <a:pt x="182" y="103"/>
                  </a:lnTo>
                  <a:lnTo>
                    <a:pt x="173" y="104"/>
                  </a:lnTo>
                  <a:lnTo>
                    <a:pt x="164" y="105"/>
                  </a:lnTo>
                  <a:lnTo>
                    <a:pt x="151" y="105"/>
                  </a:lnTo>
                  <a:lnTo>
                    <a:pt x="142" y="105"/>
                  </a:lnTo>
                  <a:lnTo>
                    <a:pt x="142" y="105"/>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4" name="Freeform 56"/>
            <p:cNvSpPr>
              <a:spLocks/>
            </p:cNvSpPr>
            <p:nvPr/>
          </p:nvSpPr>
          <p:spPr bwMode="auto">
            <a:xfrm>
              <a:off x="3833" y="1538"/>
              <a:ext cx="562" cy="113"/>
            </a:xfrm>
            <a:custGeom>
              <a:avLst/>
              <a:gdLst>
                <a:gd name="T0" fmla="*/ 554 w 562"/>
                <a:gd name="T1" fmla="*/ 1 h 113"/>
                <a:gd name="T2" fmla="*/ 527 w 562"/>
                <a:gd name="T3" fmla="*/ 0 h 113"/>
                <a:gd name="T4" fmla="*/ 500 w 562"/>
                <a:gd name="T5" fmla="*/ 0 h 113"/>
                <a:gd name="T6" fmla="*/ 478 w 562"/>
                <a:gd name="T7" fmla="*/ 1 h 113"/>
                <a:gd name="T8" fmla="*/ 461 w 562"/>
                <a:gd name="T9" fmla="*/ 3 h 113"/>
                <a:gd name="T10" fmla="*/ 438 w 562"/>
                <a:gd name="T11" fmla="*/ 4 h 113"/>
                <a:gd name="T12" fmla="*/ 416 w 562"/>
                <a:gd name="T13" fmla="*/ 7 h 113"/>
                <a:gd name="T14" fmla="*/ 394 w 562"/>
                <a:gd name="T15" fmla="*/ 10 h 113"/>
                <a:gd name="T16" fmla="*/ 372 w 562"/>
                <a:gd name="T17" fmla="*/ 14 h 113"/>
                <a:gd name="T18" fmla="*/ 354 w 562"/>
                <a:gd name="T19" fmla="*/ 17 h 113"/>
                <a:gd name="T20" fmla="*/ 337 w 562"/>
                <a:gd name="T21" fmla="*/ 21 h 113"/>
                <a:gd name="T22" fmla="*/ 315 w 562"/>
                <a:gd name="T23" fmla="*/ 26 h 113"/>
                <a:gd name="T24" fmla="*/ 292 w 562"/>
                <a:gd name="T25" fmla="*/ 33 h 113"/>
                <a:gd name="T26" fmla="*/ 270 w 562"/>
                <a:gd name="T27" fmla="*/ 41 h 113"/>
                <a:gd name="T28" fmla="*/ 239 w 562"/>
                <a:gd name="T29" fmla="*/ 48 h 113"/>
                <a:gd name="T30" fmla="*/ 213 w 562"/>
                <a:gd name="T31" fmla="*/ 54 h 113"/>
                <a:gd name="T32" fmla="*/ 195 w 562"/>
                <a:gd name="T33" fmla="*/ 57 h 113"/>
                <a:gd name="T34" fmla="*/ 173 w 562"/>
                <a:gd name="T35" fmla="*/ 60 h 113"/>
                <a:gd name="T36" fmla="*/ 155 w 562"/>
                <a:gd name="T37" fmla="*/ 63 h 113"/>
                <a:gd name="T38" fmla="*/ 133 w 562"/>
                <a:gd name="T39" fmla="*/ 66 h 113"/>
                <a:gd name="T40" fmla="*/ 115 w 562"/>
                <a:gd name="T41" fmla="*/ 68 h 113"/>
                <a:gd name="T42" fmla="*/ 93 w 562"/>
                <a:gd name="T43" fmla="*/ 73 h 113"/>
                <a:gd name="T44" fmla="*/ 76 w 562"/>
                <a:gd name="T45" fmla="*/ 76 h 113"/>
                <a:gd name="T46" fmla="*/ 58 w 562"/>
                <a:gd name="T47" fmla="*/ 80 h 113"/>
                <a:gd name="T48" fmla="*/ 36 w 562"/>
                <a:gd name="T49" fmla="*/ 83 h 113"/>
                <a:gd name="T50" fmla="*/ 14 w 562"/>
                <a:gd name="T51" fmla="*/ 90 h 113"/>
                <a:gd name="T52" fmla="*/ 5 w 562"/>
                <a:gd name="T53" fmla="*/ 100 h 113"/>
                <a:gd name="T54" fmla="*/ 22 w 562"/>
                <a:gd name="T55" fmla="*/ 108 h 113"/>
                <a:gd name="T56" fmla="*/ 40 w 562"/>
                <a:gd name="T57" fmla="*/ 113 h 113"/>
                <a:gd name="T58" fmla="*/ 71 w 562"/>
                <a:gd name="T59" fmla="*/ 111 h 113"/>
                <a:gd name="T60" fmla="*/ 98 w 562"/>
                <a:gd name="T61" fmla="*/ 110 h 113"/>
                <a:gd name="T62" fmla="*/ 133 w 562"/>
                <a:gd name="T63" fmla="*/ 106 h 113"/>
                <a:gd name="T64" fmla="*/ 164 w 562"/>
                <a:gd name="T65" fmla="*/ 101 h 113"/>
                <a:gd name="T66" fmla="*/ 195 w 562"/>
                <a:gd name="T67" fmla="*/ 96 h 113"/>
                <a:gd name="T68" fmla="*/ 222 w 562"/>
                <a:gd name="T69" fmla="*/ 91 h 113"/>
                <a:gd name="T70" fmla="*/ 239 w 562"/>
                <a:gd name="T71" fmla="*/ 87 h 113"/>
                <a:gd name="T72" fmla="*/ 257 w 562"/>
                <a:gd name="T73" fmla="*/ 83 h 113"/>
                <a:gd name="T74" fmla="*/ 275 w 562"/>
                <a:gd name="T75" fmla="*/ 80 h 113"/>
                <a:gd name="T76" fmla="*/ 301 w 562"/>
                <a:gd name="T77" fmla="*/ 74 h 113"/>
                <a:gd name="T78" fmla="*/ 332 w 562"/>
                <a:gd name="T79" fmla="*/ 66 h 113"/>
                <a:gd name="T80" fmla="*/ 363 w 562"/>
                <a:gd name="T81" fmla="*/ 57 h 113"/>
                <a:gd name="T82" fmla="*/ 394 w 562"/>
                <a:gd name="T83" fmla="*/ 50 h 113"/>
                <a:gd name="T84" fmla="*/ 421 w 562"/>
                <a:gd name="T85" fmla="*/ 43 h 113"/>
                <a:gd name="T86" fmla="*/ 452 w 562"/>
                <a:gd name="T87" fmla="*/ 36 h 113"/>
                <a:gd name="T88" fmla="*/ 474 w 562"/>
                <a:gd name="T89" fmla="*/ 30 h 113"/>
                <a:gd name="T90" fmla="*/ 496 w 562"/>
                <a:gd name="T91" fmla="*/ 26 h 113"/>
                <a:gd name="T92" fmla="*/ 509 w 562"/>
                <a:gd name="T93" fmla="*/ 23 h 113"/>
                <a:gd name="T94" fmla="*/ 523 w 562"/>
                <a:gd name="T95" fmla="*/ 17 h 113"/>
                <a:gd name="T96" fmla="*/ 540 w 562"/>
                <a:gd name="T97" fmla="*/ 10 h 113"/>
                <a:gd name="T98" fmla="*/ 558 w 562"/>
                <a:gd name="T99" fmla="*/ 4 h 113"/>
                <a:gd name="T100" fmla="*/ 562 w 562"/>
                <a:gd name="T101" fmla="*/ 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62" h="113">
                  <a:moveTo>
                    <a:pt x="562" y="3"/>
                  </a:moveTo>
                  <a:lnTo>
                    <a:pt x="554" y="1"/>
                  </a:lnTo>
                  <a:lnTo>
                    <a:pt x="540" y="0"/>
                  </a:lnTo>
                  <a:lnTo>
                    <a:pt x="527" y="0"/>
                  </a:lnTo>
                  <a:lnTo>
                    <a:pt x="509" y="0"/>
                  </a:lnTo>
                  <a:lnTo>
                    <a:pt x="500" y="0"/>
                  </a:lnTo>
                  <a:lnTo>
                    <a:pt x="492" y="0"/>
                  </a:lnTo>
                  <a:lnTo>
                    <a:pt x="478" y="1"/>
                  </a:lnTo>
                  <a:lnTo>
                    <a:pt x="469" y="1"/>
                  </a:lnTo>
                  <a:lnTo>
                    <a:pt x="461" y="3"/>
                  </a:lnTo>
                  <a:lnTo>
                    <a:pt x="452" y="3"/>
                  </a:lnTo>
                  <a:lnTo>
                    <a:pt x="438" y="4"/>
                  </a:lnTo>
                  <a:lnTo>
                    <a:pt x="430" y="7"/>
                  </a:lnTo>
                  <a:lnTo>
                    <a:pt x="416" y="7"/>
                  </a:lnTo>
                  <a:lnTo>
                    <a:pt x="403" y="8"/>
                  </a:lnTo>
                  <a:lnTo>
                    <a:pt x="394" y="10"/>
                  </a:lnTo>
                  <a:lnTo>
                    <a:pt x="385" y="11"/>
                  </a:lnTo>
                  <a:lnTo>
                    <a:pt x="372" y="14"/>
                  </a:lnTo>
                  <a:lnTo>
                    <a:pt x="363" y="16"/>
                  </a:lnTo>
                  <a:lnTo>
                    <a:pt x="354" y="17"/>
                  </a:lnTo>
                  <a:lnTo>
                    <a:pt x="346" y="18"/>
                  </a:lnTo>
                  <a:lnTo>
                    <a:pt x="337" y="21"/>
                  </a:lnTo>
                  <a:lnTo>
                    <a:pt x="323" y="23"/>
                  </a:lnTo>
                  <a:lnTo>
                    <a:pt x="315" y="26"/>
                  </a:lnTo>
                  <a:lnTo>
                    <a:pt x="310" y="28"/>
                  </a:lnTo>
                  <a:lnTo>
                    <a:pt x="292" y="33"/>
                  </a:lnTo>
                  <a:lnTo>
                    <a:pt x="284" y="38"/>
                  </a:lnTo>
                  <a:lnTo>
                    <a:pt x="270" y="41"/>
                  </a:lnTo>
                  <a:lnTo>
                    <a:pt x="257" y="46"/>
                  </a:lnTo>
                  <a:lnTo>
                    <a:pt x="239" y="48"/>
                  </a:lnTo>
                  <a:lnTo>
                    <a:pt x="222" y="51"/>
                  </a:lnTo>
                  <a:lnTo>
                    <a:pt x="213" y="54"/>
                  </a:lnTo>
                  <a:lnTo>
                    <a:pt x="204" y="56"/>
                  </a:lnTo>
                  <a:lnTo>
                    <a:pt x="195" y="57"/>
                  </a:lnTo>
                  <a:lnTo>
                    <a:pt x="186" y="58"/>
                  </a:lnTo>
                  <a:lnTo>
                    <a:pt x="173" y="60"/>
                  </a:lnTo>
                  <a:lnTo>
                    <a:pt x="164" y="61"/>
                  </a:lnTo>
                  <a:lnTo>
                    <a:pt x="155" y="63"/>
                  </a:lnTo>
                  <a:lnTo>
                    <a:pt x="146" y="64"/>
                  </a:lnTo>
                  <a:lnTo>
                    <a:pt x="133" y="66"/>
                  </a:lnTo>
                  <a:lnTo>
                    <a:pt x="124" y="67"/>
                  </a:lnTo>
                  <a:lnTo>
                    <a:pt x="115" y="68"/>
                  </a:lnTo>
                  <a:lnTo>
                    <a:pt x="102" y="70"/>
                  </a:lnTo>
                  <a:lnTo>
                    <a:pt x="93" y="73"/>
                  </a:lnTo>
                  <a:lnTo>
                    <a:pt x="84" y="74"/>
                  </a:lnTo>
                  <a:lnTo>
                    <a:pt x="76" y="76"/>
                  </a:lnTo>
                  <a:lnTo>
                    <a:pt x="67" y="78"/>
                  </a:lnTo>
                  <a:lnTo>
                    <a:pt x="58" y="80"/>
                  </a:lnTo>
                  <a:lnTo>
                    <a:pt x="49" y="81"/>
                  </a:lnTo>
                  <a:lnTo>
                    <a:pt x="36" y="83"/>
                  </a:lnTo>
                  <a:lnTo>
                    <a:pt x="31" y="86"/>
                  </a:lnTo>
                  <a:lnTo>
                    <a:pt x="14" y="90"/>
                  </a:lnTo>
                  <a:lnTo>
                    <a:pt x="0" y="96"/>
                  </a:lnTo>
                  <a:lnTo>
                    <a:pt x="5" y="100"/>
                  </a:lnTo>
                  <a:lnTo>
                    <a:pt x="14" y="104"/>
                  </a:lnTo>
                  <a:lnTo>
                    <a:pt x="22" y="108"/>
                  </a:lnTo>
                  <a:lnTo>
                    <a:pt x="31" y="113"/>
                  </a:lnTo>
                  <a:lnTo>
                    <a:pt x="40" y="113"/>
                  </a:lnTo>
                  <a:lnTo>
                    <a:pt x="53" y="113"/>
                  </a:lnTo>
                  <a:lnTo>
                    <a:pt x="71" y="111"/>
                  </a:lnTo>
                  <a:lnTo>
                    <a:pt x="84" y="111"/>
                  </a:lnTo>
                  <a:lnTo>
                    <a:pt x="98" y="110"/>
                  </a:lnTo>
                  <a:lnTo>
                    <a:pt x="115" y="108"/>
                  </a:lnTo>
                  <a:lnTo>
                    <a:pt x="133" y="106"/>
                  </a:lnTo>
                  <a:lnTo>
                    <a:pt x="151" y="104"/>
                  </a:lnTo>
                  <a:lnTo>
                    <a:pt x="164" y="101"/>
                  </a:lnTo>
                  <a:lnTo>
                    <a:pt x="182" y="98"/>
                  </a:lnTo>
                  <a:lnTo>
                    <a:pt x="195" y="96"/>
                  </a:lnTo>
                  <a:lnTo>
                    <a:pt x="213" y="93"/>
                  </a:lnTo>
                  <a:lnTo>
                    <a:pt x="222" y="91"/>
                  </a:lnTo>
                  <a:lnTo>
                    <a:pt x="230" y="88"/>
                  </a:lnTo>
                  <a:lnTo>
                    <a:pt x="239" y="87"/>
                  </a:lnTo>
                  <a:lnTo>
                    <a:pt x="248" y="86"/>
                  </a:lnTo>
                  <a:lnTo>
                    <a:pt x="257" y="83"/>
                  </a:lnTo>
                  <a:lnTo>
                    <a:pt x="266" y="81"/>
                  </a:lnTo>
                  <a:lnTo>
                    <a:pt x="275" y="80"/>
                  </a:lnTo>
                  <a:lnTo>
                    <a:pt x="284" y="78"/>
                  </a:lnTo>
                  <a:lnTo>
                    <a:pt x="301" y="74"/>
                  </a:lnTo>
                  <a:lnTo>
                    <a:pt x="315" y="70"/>
                  </a:lnTo>
                  <a:lnTo>
                    <a:pt x="332" y="66"/>
                  </a:lnTo>
                  <a:lnTo>
                    <a:pt x="350" y="61"/>
                  </a:lnTo>
                  <a:lnTo>
                    <a:pt x="363" y="57"/>
                  </a:lnTo>
                  <a:lnTo>
                    <a:pt x="381" y="54"/>
                  </a:lnTo>
                  <a:lnTo>
                    <a:pt x="394" y="50"/>
                  </a:lnTo>
                  <a:lnTo>
                    <a:pt x="412" y="47"/>
                  </a:lnTo>
                  <a:lnTo>
                    <a:pt x="421" y="43"/>
                  </a:lnTo>
                  <a:lnTo>
                    <a:pt x="438" y="40"/>
                  </a:lnTo>
                  <a:lnTo>
                    <a:pt x="452" y="36"/>
                  </a:lnTo>
                  <a:lnTo>
                    <a:pt x="461" y="34"/>
                  </a:lnTo>
                  <a:lnTo>
                    <a:pt x="474" y="30"/>
                  </a:lnTo>
                  <a:lnTo>
                    <a:pt x="483" y="28"/>
                  </a:lnTo>
                  <a:lnTo>
                    <a:pt x="496" y="26"/>
                  </a:lnTo>
                  <a:lnTo>
                    <a:pt x="505" y="24"/>
                  </a:lnTo>
                  <a:lnTo>
                    <a:pt x="509" y="23"/>
                  </a:lnTo>
                  <a:lnTo>
                    <a:pt x="514" y="20"/>
                  </a:lnTo>
                  <a:lnTo>
                    <a:pt x="523" y="17"/>
                  </a:lnTo>
                  <a:lnTo>
                    <a:pt x="531" y="14"/>
                  </a:lnTo>
                  <a:lnTo>
                    <a:pt x="540" y="10"/>
                  </a:lnTo>
                  <a:lnTo>
                    <a:pt x="549" y="7"/>
                  </a:lnTo>
                  <a:lnTo>
                    <a:pt x="558" y="4"/>
                  </a:lnTo>
                  <a:lnTo>
                    <a:pt x="562" y="3"/>
                  </a:lnTo>
                  <a:lnTo>
                    <a:pt x="562" y="3"/>
                  </a:lnTo>
                  <a:close/>
                </a:path>
              </a:pathLst>
            </a:custGeom>
            <a:solidFill>
              <a:srgbClr val="355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5" name="Freeform 57"/>
            <p:cNvSpPr>
              <a:spLocks/>
            </p:cNvSpPr>
            <p:nvPr/>
          </p:nvSpPr>
          <p:spPr bwMode="auto">
            <a:xfrm>
              <a:off x="2900" y="1347"/>
              <a:ext cx="2305" cy="920"/>
            </a:xfrm>
            <a:custGeom>
              <a:avLst/>
              <a:gdLst>
                <a:gd name="T0" fmla="*/ 438 w 2305"/>
                <a:gd name="T1" fmla="*/ 328 h 920"/>
                <a:gd name="T2" fmla="*/ 1593 w 2305"/>
                <a:gd name="T3" fmla="*/ 222 h 920"/>
                <a:gd name="T4" fmla="*/ 2301 w 2305"/>
                <a:gd name="T5" fmla="*/ 0 h 920"/>
                <a:gd name="T6" fmla="*/ 2026 w 2305"/>
                <a:gd name="T7" fmla="*/ 331 h 920"/>
                <a:gd name="T8" fmla="*/ 562 w 2305"/>
                <a:gd name="T9" fmla="*/ 659 h 920"/>
                <a:gd name="T10" fmla="*/ 35 w 2305"/>
                <a:gd name="T11" fmla="*/ 919 h 920"/>
                <a:gd name="T12" fmla="*/ 31 w 2305"/>
                <a:gd name="T13" fmla="*/ 913 h 920"/>
                <a:gd name="T14" fmla="*/ 31 w 2305"/>
                <a:gd name="T15" fmla="*/ 906 h 920"/>
                <a:gd name="T16" fmla="*/ 26 w 2305"/>
                <a:gd name="T17" fmla="*/ 897 h 920"/>
                <a:gd name="T18" fmla="*/ 22 w 2305"/>
                <a:gd name="T19" fmla="*/ 890 h 920"/>
                <a:gd name="T20" fmla="*/ 22 w 2305"/>
                <a:gd name="T21" fmla="*/ 884 h 920"/>
                <a:gd name="T22" fmla="*/ 22 w 2305"/>
                <a:gd name="T23" fmla="*/ 877 h 920"/>
                <a:gd name="T24" fmla="*/ 17 w 2305"/>
                <a:gd name="T25" fmla="*/ 872 h 920"/>
                <a:gd name="T26" fmla="*/ 17 w 2305"/>
                <a:gd name="T27" fmla="*/ 863 h 920"/>
                <a:gd name="T28" fmla="*/ 17 w 2305"/>
                <a:gd name="T29" fmla="*/ 856 h 920"/>
                <a:gd name="T30" fmla="*/ 17 w 2305"/>
                <a:gd name="T31" fmla="*/ 847 h 920"/>
                <a:gd name="T32" fmla="*/ 13 w 2305"/>
                <a:gd name="T33" fmla="*/ 839 h 920"/>
                <a:gd name="T34" fmla="*/ 13 w 2305"/>
                <a:gd name="T35" fmla="*/ 829 h 920"/>
                <a:gd name="T36" fmla="*/ 13 w 2305"/>
                <a:gd name="T37" fmla="*/ 820 h 920"/>
                <a:gd name="T38" fmla="*/ 8 w 2305"/>
                <a:gd name="T39" fmla="*/ 809 h 920"/>
                <a:gd name="T40" fmla="*/ 8 w 2305"/>
                <a:gd name="T41" fmla="*/ 797 h 920"/>
                <a:gd name="T42" fmla="*/ 4 w 2305"/>
                <a:gd name="T43" fmla="*/ 787 h 920"/>
                <a:gd name="T44" fmla="*/ 4 w 2305"/>
                <a:gd name="T45" fmla="*/ 776 h 920"/>
                <a:gd name="T46" fmla="*/ 4 w 2305"/>
                <a:gd name="T47" fmla="*/ 763 h 920"/>
                <a:gd name="T48" fmla="*/ 4 w 2305"/>
                <a:gd name="T49" fmla="*/ 750 h 920"/>
                <a:gd name="T50" fmla="*/ 0 w 2305"/>
                <a:gd name="T51" fmla="*/ 737 h 920"/>
                <a:gd name="T52" fmla="*/ 0 w 2305"/>
                <a:gd name="T53" fmla="*/ 725 h 920"/>
                <a:gd name="T54" fmla="*/ 0 w 2305"/>
                <a:gd name="T55" fmla="*/ 710 h 920"/>
                <a:gd name="T56" fmla="*/ 0 w 2305"/>
                <a:gd name="T57" fmla="*/ 696 h 920"/>
                <a:gd name="T58" fmla="*/ 0 w 2305"/>
                <a:gd name="T59" fmla="*/ 680 h 920"/>
                <a:gd name="T60" fmla="*/ 0 w 2305"/>
                <a:gd name="T61" fmla="*/ 666 h 920"/>
                <a:gd name="T62" fmla="*/ 4 w 2305"/>
                <a:gd name="T63" fmla="*/ 650 h 920"/>
                <a:gd name="T64" fmla="*/ 4 w 2305"/>
                <a:gd name="T65" fmla="*/ 635 h 920"/>
                <a:gd name="T66" fmla="*/ 4 w 2305"/>
                <a:gd name="T67" fmla="*/ 620 h 920"/>
                <a:gd name="T68" fmla="*/ 4 w 2305"/>
                <a:gd name="T69" fmla="*/ 606 h 920"/>
                <a:gd name="T70" fmla="*/ 4 w 2305"/>
                <a:gd name="T71" fmla="*/ 593 h 920"/>
                <a:gd name="T72" fmla="*/ 4 w 2305"/>
                <a:gd name="T73" fmla="*/ 582 h 920"/>
                <a:gd name="T74" fmla="*/ 4 w 2305"/>
                <a:gd name="T75" fmla="*/ 570 h 920"/>
                <a:gd name="T76" fmla="*/ 4 w 2305"/>
                <a:gd name="T77" fmla="*/ 559 h 920"/>
                <a:gd name="T78" fmla="*/ 8 w 2305"/>
                <a:gd name="T79" fmla="*/ 549 h 920"/>
                <a:gd name="T80" fmla="*/ 8 w 2305"/>
                <a:gd name="T81" fmla="*/ 541 h 920"/>
                <a:gd name="T82" fmla="*/ 8 w 2305"/>
                <a:gd name="T83" fmla="*/ 532 h 920"/>
                <a:gd name="T84" fmla="*/ 13 w 2305"/>
                <a:gd name="T85" fmla="*/ 523 h 920"/>
                <a:gd name="T86" fmla="*/ 13 w 2305"/>
                <a:gd name="T87" fmla="*/ 516 h 920"/>
                <a:gd name="T88" fmla="*/ 13 w 2305"/>
                <a:gd name="T89" fmla="*/ 509 h 920"/>
                <a:gd name="T90" fmla="*/ 13 w 2305"/>
                <a:gd name="T91" fmla="*/ 502 h 920"/>
                <a:gd name="T92" fmla="*/ 17 w 2305"/>
                <a:gd name="T93" fmla="*/ 496 h 920"/>
                <a:gd name="T94" fmla="*/ 17 w 2305"/>
                <a:gd name="T95" fmla="*/ 489 h 920"/>
                <a:gd name="T96" fmla="*/ 22 w 2305"/>
                <a:gd name="T97" fmla="*/ 479 h 920"/>
                <a:gd name="T98" fmla="*/ 22 w 2305"/>
                <a:gd name="T99" fmla="*/ 473 h 920"/>
                <a:gd name="T100" fmla="*/ 26 w 2305"/>
                <a:gd name="T101" fmla="*/ 468 h 920"/>
                <a:gd name="T102" fmla="*/ 31 w 2305"/>
                <a:gd name="T103" fmla="*/ 462 h 920"/>
                <a:gd name="T104" fmla="*/ 31 w 2305"/>
                <a:gd name="T105" fmla="*/ 459 h 920"/>
                <a:gd name="T106" fmla="*/ 31 w 2305"/>
                <a:gd name="T107" fmla="*/ 459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05" h="920">
                  <a:moveTo>
                    <a:pt x="31" y="459"/>
                  </a:moveTo>
                  <a:lnTo>
                    <a:pt x="438" y="328"/>
                  </a:lnTo>
                  <a:lnTo>
                    <a:pt x="1004" y="451"/>
                  </a:lnTo>
                  <a:lnTo>
                    <a:pt x="1593" y="222"/>
                  </a:lnTo>
                  <a:lnTo>
                    <a:pt x="1248" y="130"/>
                  </a:lnTo>
                  <a:lnTo>
                    <a:pt x="2301" y="0"/>
                  </a:lnTo>
                  <a:lnTo>
                    <a:pt x="2305" y="392"/>
                  </a:lnTo>
                  <a:lnTo>
                    <a:pt x="2026" y="331"/>
                  </a:lnTo>
                  <a:lnTo>
                    <a:pt x="1168" y="770"/>
                  </a:lnTo>
                  <a:lnTo>
                    <a:pt x="562" y="659"/>
                  </a:lnTo>
                  <a:lnTo>
                    <a:pt x="35" y="920"/>
                  </a:lnTo>
                  <a:lnTo>
                    <a:pt x="35" y="919"/>
                  </a:lnTo>
                  <a:lnTo>
                    <a:pt x="31" y="916"/>
                  </a:lnTo>
                  <a:lnTo>
                    <a:pt x="31" y="913"/>
                  </a:lnTo>
                  <a:lnTo>
                    <a:pt x="31" y="910"/>
                  </a:lnTo>
                  <a:lnTo>
                    <a:pt x="31" y="906"/>
                  </a:lnTo>
                  <a:lnTo>
                    <a:pt x="31" y="903"/>
                  </a:lnTo>
                  <a:lnTo>
                    <a:pt x="26" y="897"/>
                  </a:lnTo>
                  <a:lnTo>
                    <a:pt x="26" y="893"/>
                  </a:lnTo>
                  <a:lnTo>
                    <a:pt x="22" y="890"/>
                  </a:lnTo>
                  <a:lnTo>
                    <a:pt x="22" y="887"/>
                  </a:lnTo>
                  <a:lnTo>
                    <a:pt x="22" y="884"/>
                  </a:lnTo>
                  <a:lnTo>
                    <a:pt x="22" y="882"/>
                  </a:lnTo>
                  <a:lnTo>
                    <a:pt x="22" y="877"/>
                  </a:lnTo>
                  <a:lnTo>
                    <a:pt x="22" y="874"/>
                  </a:lnTo>
                  <a:lnTo>
                    <a:pt x="17" y="872"/>
                  </a:lnTo>
                  <a:lnTo>
                    <a:pt x="17" y="867"/>
                  </a:lnTo>
                  <a:lnTo>
                    <a:pt x="17" y="863"/>
                  </a:lnTo>
                  <a:lnTo>
                    <a:pt x="17" y="860"/>
                  </a:lnTo>
                  <a:lnTo>
                    <a:pt x="17" y="856"/>
                  </a:lnTo>
                  <a:lnTo>
                    <a:pt x="17" y="853"/>
                  </a:lnTo>
                  <a:lnTo>
                    <a:pt x="17" y="847"/>
                  </a:lnTo>
                  <a:lnTo>
                    <a:pt x="13" y="843"/>
                  </a:lnTo>
                  <a:lnTo>
                    <a:pt x="13" y="839"/>
                  </a:lnTo>
                  <a:lnTo>
                    <a:pt x="13" y="834"/>
                  </a:lnTo>
                  <a:lnTo>
                    <a:pt x="13" y="829"/>
                  </a:lnTo>
                  <a:lnTo>
                    <a:pt x="13" y="824"/>
                  </a:lnTo>
                  <a:lnTo>
                    <a:pt x="13" y="820"/>
                  </a:lnTo>
                  <a:lnTo>
                    <a:pt x="13" y="814"/>
                  </a:lnTo>
                  <a:lnTo>
                    <a:pt x="8" y="809"/>
                  </a:lnTo>
                  <a:lnTo>
                    <a:pt x="8" y="803"/>
                  </a:lnTo>
                  <a:lnTo>
                    <a:pt x="8" y="797"/>
                  </a:lnTo>
                  <a:lnTo>
                    <a:pt x="8" y="793"/>
                  </a:lnTo>
                  <a:lnTo>
                    <a:pt x="4" y="787"/>
                  </a:lnTo>
                  <a:lnTo>
                    <a:pt x="4" y="782"/>
                  </a:lnTo>
                  <a:lnTo>
                    <a:pt x="4" y="776"/>
                  </a:lnTo>
                  <a:lnTo>
                    <a:pt x="4" y="770"/>
                  </a:lnTo>
                  <a:lnTo>
                    <a:pt x="4" y="763"/>
                  </a:lnTo>
                  <a:lnTo>
                    <a:pt x="4" y="757"/>
                  </a:lnTo>
                  <a:lnTo>
                    <a:pt x="4" y="750"/>
                  </a:lnTo>
                  <a:lnTo>
                    <a:pt x="4" y="745"/>
                  </a:lnTo>
                  <a:lnTo>
                    <a:pt x="0" y="737"/>
                  </a:lnTo>
                  <a:lnTo>
                    <a:pt x="0" y="730"/>
                  </a:lnTo>
                  <a:lnTo>
                    <a:pt x="0" y="725"/>
                  </a:lnTo>
                  <a:lnTo>
                    <a:pt x="0" y="717"/>
                  </a:lnTo>
                  <a:lnTo>
                    <a:pt x="0" y="710"/>
                  </a:lnTo>
                  <a:lnTo>
                    <a:pt x="0" y="703"/>
                  </a:lnTo>
                  <a:lnTo>
                    <a:pt x="0" y="696"/>
                  </a:lnTo>
                  <a:lnTo>
                    <a:pt x="0" y="689"/>
                  </a:lnTo>
                  <a:lnTo>
                    <a:pt x="0" y="680"/>
                  </a:lnTo>
                  <a:lnTo>
                    <a:pt x="0" y="673"/>
                  </a:lnTo>
                  <a:lnTo>
                    <a:pt x="0" y="666"/>
                  </a:lnTo>
                  <a:lnTo>
                    <a:pt x="4" y="659"/>
                  </a:lnTo>
                  <a:lnTo>
                    <a:pt x="4" y="650"/>
                  </a:lnTo>
                  <a:lnTo>
                    <a:pt x="4" y="642"/>
                  </a:lnTo>
                  <a:lnTo>
                    <a:pt x="4" y="635"/>
                  </a:lnTo>
                  <a:lnTo>
                    <a:pt x="4" y="628"/>
                  </a:lnTo>
                  <a:lnTo>
                    <a:pt x="4" y="620"/>
                  </a:lnTo>
                  <a:lnTo>
                    <a:pt x="4" y="613"/>
                  </a:lnTo>
                  <a:lnTo>
                    <a:pt x="4" y="606"/>
                  </a:lnTo>
                  <a:lnTo>
                    <a:pt x="4" y="600"/>
                  </a:lnTo>
                  <a:lnTo>
                    <a:pt x="4" y="593"/>
                  </a:lnTo>
                  <a:lnTo>
                    <a:pt x="4" y="588"/>
                  </a:lnTo>
                  <a:lnTo>
                    <a:pt x="4" y="582"/>
                  </a:lnTo>
                  <a:lnTo>
                    <a:pt x="4" y="576"/>
                  </a:lnTo>
                  <a:lnTo>
                    <a:pt x="4" y="570"/>
                  </a:lnTo>
                  <a:lnTo>
                    <a:pt x="4" y="565"/>
                  </a:lnTo>
                  <a:lnTo>
                    <a:pt x="4" y="559"/>
                  </a:lnTo>
                  <a:lnTo>
                    <a:pt x="8" y="555"/>
                  </a:lnTo>
                  <a:lnTo>
                    <a:pt x="8" y="549"/>
                  </a:lnTo>
                  <a:lnTo>
                    <a:pt x="8" y="545"/>
                  </a:lnTo>
                  <a:lnTo>
                    <a:pt x="8" y="541"/>
                  </a:lnTo>
                  <a:lnTo>
                    <a:pt x="8" y="536"/>
                  </a:lnTo>
                  <a:lnTo>
                    <a:pt x="8" y="532"/>
                  </a:lnTo>
                  <a:lnTo>
                    <a:pt x="13" y="528"/>
                  </a:lnTo>
                  <a:lnTo>
                    <a:pt x="13" y="523"/>
                  </a:lnTo>
                  <a:lnTo>
                    <a:pt x="13" y="521"/>
                  </a:lnTo>
                  <a:lnTo>
                    <a:pt x="13" y="516"/>
                  </a:lnTo>
                  <a:lnTo>
                    <a:pt x="13" y="512"/>
                  </a:lnTo>
                  <a:lnTo>
                    <a:pt x="13" y="509"/>
                  </a:lnTo>
                  <a:lnTo>
                    <a:pt x="13" y="506"/>
                  </a:lnTo>
                  <a:lnTo>
                    <a:pt x="13" y="502"/>
                  </a:lnTo>
                  <a:lnTo>
                    <a:pt x="17" y="499"/>
                  </a:lnTo>
                  <a:lnTo>
                    <a:pt x="17" y="496"/>
                  </a:lnTo>
                  <a:lnTo>
                    <a:pt x="17" y="495"/>
                  </a:lnTo>
                  <a:lnTo>
                    <a:pt x="17" y="489"/>
                  </a:lnTo>
                  <a:lnTo>
                    <a:pt x="17" y="485"/>
                  </a:lnTo>
                  <a:lnTo>
                    <a:pt x="22" y="479"/>
                  </a:lnTo>
                  <a:lnTo>
                    <a:pt x="22" y="476"/>
                  </a:lnTo>
                  <a:lnTo>
                    <a:pt x="22" y="473"/>
                  </a:lnTo>
                  <a:lnTo>
                    <a:pt x="22" y="471"/>
                  </a:lnTo>
                  <a:lnTo>
                    <a:pt x="26" y="468"/>
                  </a:lnTo>
                  <a:lnTo>
                    <a:pt x="26" y="466"/>
                  </a:lnTo>
                  <a:lnTo>
                    <a:pt x="31" y="462"/>
                  </a:lnTo>
                  <a:lnTo>
                    <a:pt x="31" y="461"/>
                  </a:lnTo>
                  <a:lnTo>
                    <a:pt x="31" y="459"/>
                  </a:lnTo>
                  <a:lnTo>
                    <a:pt x="31" y="459"/>
                  </a:lnTo>
                  <a:lnTo>
                    <a:pt x="31" y="4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6" name="Freeform 58"/>
            <p:cNvSpPr>
              <a:spLocks/>
            </p:cNvSpPr>
            <p:nvPr/>
          </p:nvSpPr>
          <p:spPr bwMode="auto">
            <a:xfrm>
              <a:off x="2099" y="1127"/>
              <a:ext cx="1017" cy="839"/>
            </a:xfrm>
            <a:custGeom>
              <a:avLst/>
              <a:gdLst>
                <a:gd name="T0" fmla="*/ 544 w 1017"/>
                <a:gd name="T1" fmla="*/ 839 h 839"/>
                <a:gd name="T2" fmla="*/ 814 w 1017"/>
                <a:gd name="T3" fmla="*/ 769 h 839"/>
                <a:gd name="T4" fmla="*/ 814 w 1017"/>
                <a:gd name="T5" fmla="*/ 762 h 839"/>
                <a:gd name="T6" fmla="*/ 814 w 1017"/>
                <a:gd name="T7" fmla="*/ 755 h 839"/>
                <a:gd name="T8" fmla="*/ 814 w 1017"/>
                <a:gd name="T9" fmla="*/ 746 h 839"/>
                <a:gd name="T10" fmla="*/ 814 w 1017"/>
                <a:gd name="T11" fmla="*/ 739 h 839"/>
                <a:gd name="T12" fmla="*/ 818 w 1017"/>
                <a:gd name="T13" fmla="*/ 729 h 839"/>
                <a:gd name="T14" fmla="*/ 818 w 1017"/>
                <a:gd name="T15" fmla="*/ 718 h 839"/>
                <a:gd name="T16" fmla="*/ 823 w 1017"/>
                <a:gd name="T17" fmla="*/ 706 h 839"/>
                <a:gd name="T18" fmla="*/ 823 w 1017"/>
                <a:gd name="T19" fmla="*/ 695 h 839"/>
                <a:gd name="T20" fmla="*/ 827 w 1017"/>
                <a:gd name="T21" fmla="*/ 682 h 839"/>
                <a:gd name="T22" fmla="*/ 832 w 1017"/>
                <a:gd name="T23" fmla="*/ 666 h 839"/>
                <a:gd name="T24" fmla="*/ 832 w 1017"/>
                <a:gd name="T25" fmla="*/ 652 h 839"/>
                <a:gd name="T26" fmla="*/ 836 w 1017"/>
                <a:gd name="T27" fmla="*/ 636 h 839"/>
                <a:gd name="T28" fmla="*/ 840 w 1017"/>
                <a:gd name="T29" fmla="*/ 621 h 839"/>
                <a:gd name="T30" fmla="*/ 845 w 1017"/>
                <a:gd name="T31" fmla="*/ 605 h 839"/>
                <a:gd name="T32" fmla="*/ 845 w 1017"/>
                <a:gd name="T33" fmla="*/ 586 h 839"/>
                <a:gd name="T34" fmla="*/ 854 w 1017"/>
                <a:gd name="T35" fmla="*/ 569 h 839"/>
                <a:gd name="T36" fmla="*/ 858 w 1017"/>
                <a:gd name="T37" fmla="*/ 552 h 839"/>
                <a:gd name="T38" fmla="*/ 862 w 1017"/>
                <a:gd name="T39" fmla="*/ 535 h 839"/>
                <a:gd name="T40" fmla="*/ 867 w 1017"/>
                <a:gd name="T41" fmla="*/ 517 h 839"/>
                <a:gd name="T42" fmla="*/ 871 w 1017"/>
                <a:gd name="T43" fmla="*/ 499 h 839"/>
                <a:gd name="T44" fmla="*/ 876 w 1017"/>
                <a:gd name="T45" fmla="*/ 481 h 839"/>
                <a:gd name="T46" fmla="*/ 880 w 1017"/>
                <a:gd name="T47" fmla="*/ 464 h 839"/>
                <a:gd name="T48" fmla="*/ 885 w 1017"/>
                <a:gd name="T49" fmla="*/ 445 h 839"/>
                <a:gd name="T50" fmla="*/ 889 w 1017"/>
                <a:gd name="T51" fmla="*/ 428 h 839"/>
                <a:gd name="T52" fmla="*/ 898 w 1017"/>
                <a:gd name="T53" fmla="*/ 411 h 839"/>
                <a:gd name="T54" fmla="*/ 902 w 1017"/>
                <a:gd name="T55" fmla="*/ 394 h 839"/>
                <a:gd name="T56" fmla="*/ 907 w 1017"/>
                <a:gd name="T57" fmla="*/ 378 h 839"/>
                <a:gd name="T58" fmla="*/ 916 w 1017"/>
                <a:gd name="T59" fmla="*/ 362 h 839"/>
                <a:gd name="T60" fmla="*/ 920 w 1017"/>
                <a:gd name="T61" fmla="*/ 347 h 839"/>
                <a:gd name="T62" fmla="*/ 929 w 1017"/>
                <a:gd name="T63" fmla="*/ 332 h 839"/>
                <a:gd name="T64" fmla="*/ 933 w 1017"/>
                <a:gd name="T65" fmla="*/ 318 h 839"/>
                <a:gd name="T66" fmla="*/ 938 w 1017"/>
                <a:gd name="T67" fmla="*/ 305 h 839"/>
                <a:gd name="T68" fmla="*/ 942 w 1017"/>
                <a:gd name="T69" fmla="*/ 292 h 839"/>
                <a:gd name="T70" fmla="*/ 951 w 1017"/>
                <a:gd name="T71" fmla="*/ 281 h 839"/>
                <a:gd name="T72" fmla="*/ 955 w 1017"/>
                <a:gd name="T73" fmla="*/ 270 h 839"/>
                <a:gd name="T74" fmla="*/ 960 w 1017"/>
                <a:gd name="T75" fmla="*/ 260 h 839"/>
                <a:gd name="T76" fmla="*/ 964 w 1017"/>
                <a:gd name="T77" fmla="*/ 250 h 839"/>
                <a:gd name="T78" fmla="*/ 969 w 1017"/>
                <a:gd name="T79" fmla="*/ 241 h 839"/>
                <a:gd name="T80" fmla="*/ 969 w 1017"/>
                <a:gd name="T81" fmla="*/ 231 h 839"/>
                <a:gd name="T82" fmla="*/ 978 w 1017"/>
                <a:gd name="T83" fmla="*/ 223 h 839"/>
                <a:gd name="T84" fmla="*/ 978 w 1017"/>
                <a:gd name="T85" fmla="*/ 215 h 839"/>
                <a:gd name="T86" fmla="*/ 982 w 1017"/>
                <a:gd name="T87" fmla="*/ 208 h 839"/>
                <a:gd name="T88" fmla="*/ 986 w 1017"/>
                <a:gd name="T89" fmla="*/ 203 h 839"/>
                <a:gd name="T90" fmla="*/ 986 w 1017"/>
                <a:gd name="T91" fmla="*/ 197 h 839"/>
                <a:gd name="T92" fmla="*/ 991 w 1017"/>
                <a:gd name="T93" fmla="*/ 191 h 839"/>
                <a:gd name="T94" fmla="*/ 995 w 1017"/>
                <a:gd name="T95" fmla="*/ 183 h 839"/>
                <a:gd name="T96" fmla="*/ 1000 w 1017"/>
                <a:gd name="T97" fmla="*/ 174 h 839"/>
                <a:gd name="T98" fmla="*/ 1004 w 1017"/>
                <a:gd name="T99" fmla="*/ 168 h 839"/>
                <a:gd name="T100" fmla="*/ 1004 w 1017"/>
                <a:gd name="T101" fmla="*/ 163 h 839"/>
                <a:gd name="T102" fmla="*/ 1009 w 1017"/>
                <a:gd name="T103" fmla="*/ 157 h 839"/>
                <a:gd name="T104" fmla="*/ 1013 w 1017"/>
                <a:gd name="T105" fmla="*/ 153 h 839"/>
                <a:gd name="T106" fmla="*/ 902 w 1017"/>
                <a:gd name="T107" fmla="*/ 0 h 839"/>
                <a:gd name="T108" fmla="*/ 0 w 1017"/>
                <a:gd name="T109" fmla="*/ 4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17" h="839">
                  <a:moveTo>
                    <a:pt x="0" y="4"/>
                  </a:moveTo>
                  <a:lnTo>
                    <a:pt x="544" y="839"/>
                  </a:lnTo>
                  <a:lnTo>
                    <a:pt x="814" y="770"/>
                  </a:lnTo>
                  <a:lnTo>
                    <a:pt x="814" y="769"/>
                  </a:lnTo>
                  <a:lnTo>
                    <a:pt x="814" y="766"/>
                  </a:lnTo>
                  <a:lnTo>
                    <a:pt x="814" y="762"/>
                  </a:lnTo>
                  <a:lnTo>
                    <a:pt x="814" y="758"/>
                  </a:lnTo>
                  <a:lnTo>
                    <a:pt x="814" y="755"/>
                  </a:lnTo>
                  <a:lnTo>
                    <a:pt x="814" y="751"/>
                  </a:lnTo>
                  <a:lnTo>
                    <a:pt x="814" y="746"/>
                  </a:lnTo>
                  <a:lnTo>
                    <a:pt x="814" y="743"/>
                  </a:lnTo>
                  <a:lnTo>
                    <a:pt x="814" y="739"/>
                  </a:lnTo>
                  <a:lnTo>
                    <a:pt x="818" y="733"/>
                  </a:lnTo>
                  <a:lnTo>
                    <a:pt x="818" y="729"/>
                  </a:lnTo>
                  <a:lnTo>
                    <a:pt x="818" y="725"/>
                  </a:lnTo>
                  <a:lnTo>
                    <a:pt x="818" y="718"/>
                  </a:lnTo>
                  <a:lnTo>
                    <a:pt x="818" y="712"/>
                  </a:lnTo>
                  <a:lnTo>
                    <a:pt x="823" y="706"/>
                  </a:lnTo>
                  <a:lnTo>
                    <a:pt x="823" y="701"/>
                  </a:lnTo>
                  <a:lnTo>
                    <a:pt x="823" y="695"/>
                  </a:lnTo>
                  <a:lnTo>
                    <a:pt x="823" y="688"/>
                  </a:lnTo>
                  <a:lnTo>
                    <a:pt x="827" y="682"/>
                  </a:lnTo>
                  <a:lnTo>
                    <a:pt x="832" y="675"/>
                  </a:lnTo>
                  <a:lnTo>
                    <a:pt x="832" y="666"/>
                  </a:lnTo>
                  <a:lnTo>
                    <a:pt x="832" y="659"/>
                  </a:lnTo>
                  <a:lnTo>
                    <a:pt x="832" y="652"/>
                  </a:lnTo>
                  <a:lnTo>
                    <a:pt x="836" y="645"/>
                  </a:lnTo>
                  <a:lnTo>
                    <a:pt x="836" y="636"/>
                  </a:lnTo>
                  <a:lnTo>
                    <a:pt x="840" y="629"/>
                  </a:lnTo>
                  <a:lnTo>
                    <a:pt x="840" y="621"/>
                  </a:lnTo>
                  <a:lnTo>
                    <a:pt x="845" y="614"/>
                  </a:lnTo>
                  <a:lnTo>
                    <a:pt x="845" y="605"/>
                  </a:lnTo>
                  <a:lnTo>
                    <a:pt x="845" y="595"/>
                  </a:lnTo>
                  <a:lnTo>
                    <a:pt x="845" y="586"/>
                  </a:lnTo>
                  <a:lnTo>
                    <a:pt x="849" y="579"/>
                  </a:lnTo>
                  <a:lnTo>
                    <a:pt x="854" y="569"/>
                  </a:lnTo>
                  <a:lnTo>
                    <a:pt x="854" y="561"/>
                  </a:lnTo>
                  <a:lnTo>
                    <a:pt x="858" y="552"/>
                  </a:lnTo>
                  <a:lnTo>
                    <a:pt x="858" y="544"/>
                  </a:lnTo>
                  <a:lnTo>
                    <a:pt x="862" y="535"/>
                  </a:lnTo>
                  <a:lnTo>
                    <a:pt x="862" y="525"/>
                  </a:lnTo>
                  <a:lnTo>
                    <a:pt x="867" y="517"/>
                  </a:lnTo>
                  <a:lnTo>
                    <a:pt x="867" y="508"/>
                  </a:lnTo>
                  <a:lnTo>
                    <a:pt x="871" y="499"/>
                  </a:lnTo>
                  <a:lnTo>
                    <a:pt x="876" y="491"/>
                  </a:lnTo>
                  <a:lnTo>
                    <a:pt x="876" y="481"/>
                  </a:lnTo>
                  <a:lnTo>
                    <a:pt x="880" y="472"/>
                  </a:lnTo>
                  <a:lnTo>
                    <a:pt x="880" y="464"/>
                  </a:lnTo>
                  <a:lnTo>
                    <a:pt x="885" y="454"/>
                  </a:lnTo>
                  <a:lnTo>
                    <a:pt x="885" y="445"/>
                  </a:lnTo>
                  <a:lnTo>
                    <a:pt x="889" y="437"/>
                  </a:lnTo>
                  <a:lnTo>
                    <a:pt x="889" y="428"/>
                  </a:lnTo>
                  <a:lnTo>
                    <a:pt x="893" y="419"/>
                  </a:lnTo>
                  <a:lnTo>
                    <a:pt x="898" y="411"/>
                  </a:lnTo>
                  <a:lnTo>
                    <a:pt x="902" y="402"/>
                  </a:lnTo>
                  <a:lnTo>
                    <a:pt x="902" y="394"/>
                  </a:lnTo>
                  <a:lnTo>
                    <a:pt x="907" y="387"/>
                  </a:lnTo>
                  <a:lnTo>
                    <a:pt x="907" y="378"/>
                  </a:lnTo>
                  <a:lnTo>
                    <a:pt x="911" y="370"/>
                  </a:lnTo>
                  <a:lnTo>
                    <a:pt x="916" y="362"/>
                  </a:lnTo>
                  <a:lnTo>
                    <a:pt x="920" y="355"/>
                  </a:lnTo>
                  <a:lnTo>
                    <a:pt x="920" y="347"/>
                  </a:lnTo>
                  <a:lnTo>
                    <a:pt x="924" y="340"/>
                  </a:lnTo>
                  <a:lnTo>
                    <a:pt x="929" y="332"/>
                  </a:lnTo>
                  <a:lnTo>
                    <a:pt x="929" y="325"/>
                  </a:lnTo>
                  <a:lnTo>
                    <a:pt x="933" y="318"/>
                  </a:lnTo>
                  <a:lnTo>
                    <a:pt x="938" y="312"/>
                  </a:lnTo>
                  <a:lnTo>
                    <a:pt x="938" y="305"/>
                  </a:lnTo>
                  <a:lnTo>
                    <a:pt x="942" y="300"/>
                  </a:lnTo>
                  <a:lnTo>
                    <a:pt x="942" y="292"/>
                  </a:lnTo>
                  <a:lnTo>
                    <a:pt x="947" y="287"/>
                  </a:lnTo>
                  <a:lnTo>
                    <a:pt x="951" y="281"/>
                  </a:lnTo>
                  <a:lnTo>
                    <a:pt x="955" y="275"/>
                  </a:lnTo>
                  <a:lnTo>
                    <a:pt x="955" y="270"/>
                  </a:lnTo>
                  <a:lnTo>
                    <a:pt x="960" y="265"/>
                  </a:lnTo>
                  <a:lnTo>
                    <a:pt x="960" y="260"/>
                  </a:lnTo>
                  <a:lnTo>
                    <a:pt x="964" y="254"/>
                  </a:lnTo>
                  <a:lnTo>
                    <a:pt x="964" y="250"/>
                  </a:lnTo>
                  <a:lnTo>
                    <a:pt x="969" y="245"/>
                  </a:lnTo>
                  <a:lnTo>
                    <a:pt x="969" y="241"/>
                  </a:lnTo>
                  <a:lnTo>
                    <a:pt x="969" y="235"/>
                  </a:lnTo>
                  <a:lnTo>
                    <a:pt x="969" y="231"/>
                  </a:lnTo>
                  <a:lnTo>
                    <a:pt x="973" y="228"/>
                  </a:lnTo>
                  <a:lnTo>
                    <a:pt x="978" y="223"/>
                  </a:lnTo>
                  <a:lnTo>
                    <a:pt x="978" y="220"/>
                  </a:lnTo>
                  <a:lnTo>
                    <a:pt x="978" y="215"/>
                  </a:lnTo>
                  <a:lnTo>
                    <a:pt x="982" y="213"/>
                  </a:lnTo>
                  <a:lnTo>
                    <a:pt x="982" y="208"/>
                  </a:lnTo>
                  <a:lnTo>
                    <a:pt x="986" y="205"/>
                  </a:lnTo>
                  <a:lnTo>
                    <a:pt x="986" y="203"/>
                  </a:lnTo>
                  <a:lnTo>
                    <a:pt x="986" y="200"/>
                  </a:lnTo>
                  <a:lnTo>
                    <a:pt x="986" y="197"/>
                  </a:lnTo>
                  <a:lnTo>
                    <a:pt x="991" y="193"/>
                  </a:lnTo>
                  <a:lnTo>
                    <a:pt x="991" y="191"/>
                  </a:lnTo>
                  <a:lnTo>
                    <a:pt x="995" y="188"/>
                  </a:lnTo>
                  <a:lnTo>
                    <a:pt x="995" y="183"/>
                  </a:lnTo>
                  <a:lnTo>
                    <a:pt x="1000" y="178"/>
                  </a:lnTo>
                  <a:lnTo>
                    <a:pt x="1000" y="174"/>
                  </a:lnTo>
                  <a:lnTo>
                    <a:pt x="1004" y="171"/>
                  </a:lnTo>
                  <a:lnTo>
                    <a:pt x="1004" y="168"/>
                  </a:lnTo>
                  <a:lnTo>
                    <a:pt x="1004" y="166"/>
                  </a:lnTo>
                  <a:lnTo>
                    <a:pt x="1004" y="163"/>
                  </a:lnTo>
                  <a:lnTo>
                    <a:pt x="1009" y="160"/>
                  </a:lnTo>
                  <a:lnTo>
                    <a:pt x="1009" y="157"/>
                  </a:lnTo>
                  <a:lnTo>
                    <a:pt x="1013" y="154"/>
                  </a:lnTo>
                  <a:lnTo>
                    <a:pt x="1013" y="153"/>
                  </a:lnTo>
                  <a:lnTo>
                    <a:pt x="1017" y="153"/>
                  </a:lnTo>
                  <a:lnTo>
                    <a:pt x="902" y="0"/>
                  </a:lnTo>
                  <a:lnTo>
                    <a:pt x="0" y="4"/>
                  </a:lnTo>
                  <a:lnTo>
                    <a:pt x="0" y="4"/>
                  </a:lnTo>
                  <a:close/>
                </a:path>
              </a:pathLst>
            </a:custGeom>
            <a:solidFill>
              <a:srgbClr val="FF5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7" name="Freeform 59"/>
            <p:cNvSpPr>
              <a:spLocks/>
            </p:cNvSpPr>
            <p:nvPr/>
          </p:nvSpPr>
          <p:spPr bwMode="auto">
            <a:xfrm>
              <a:off x="452" y="1451"/>
              <a:ext cx="965" cy="803"/>
            </a:xfrm>
            <a:custGeom>
              <a:avLst/>
              <a:gdLst>
                <a:gd name="T0" fmla="*/ 0 w 965"/>
                <a:gd name="T1" fmla="*/ 28 h 803"/>
                <a:gd name="T2" fmla="*/ 536 w 965"/>
                <a:gd name="T3" fmla="*/ 0 h 803"/>
                <a:gd name="T4" fmla="*/ 965 w 965"/>
                <a:gd name="T5" fmla="*/ 681 h 803"/>
                <a:gd name="T6" fmla="*/ 350 w 965"/>
                <a:gd name="T7" fmla="*/ 803 h 803"/>
                <a:gd name="T8" fmla="*/ 0 w 965"/>
                <a:gd name="T9" fmla="*/ 407 h 803"/>
                <a:gd name="T10" fmla="*/ 0 w 965"/>
                <a:gd name="T11" fmla="*/ 28 h 803"/>
                <a:gd name="T12" fmla="*/ 0 w 965"/>
                <a:gd name="T13" fmla="*/ 28 h 803"/>
              </a:gdLst>
              <a:ahLst/>
              <a:cxnLst>
                <a:cxn ang="0">
                  <a:pos x="T0" y="T1"/>
                </a:cxn>
                <a:cxn ang="0">
                  <a:pos x="T2" y="T3"/>
                </a:cxn>
                <a:cxn ang="0">
                  <a:pos x="T4" y="T5"/>
                </a:cxn>
                <a:cxn ang="0">
                  <a:pos x="T6" y="T7"/>
                </a:cxn>
                <a:cxn ang="0">
                  <a:pos x="T8" y="T9"/>
                </a:cxn>
                <a:cxn ang="0">
                  <a:pos x="T10" y="T11"/>
                </a:cxn>
                <a:cxn ang="0">
                  <a:pos x="T12" y="T13"/>
                </a:cxn>
              </a:cxnLst>
              <a:rect l="0" t="0" r="r" b="b"/>
              <a:pathLst>
                <a:path w="965" h="803">
                  <a:moveTo>
                    <a:pt x="0" y="28"/>
                  </a:moveTo>
                  <a:lnTo>
                    <a:pt x="536" y="0"/>
                  </a:lnTo>
                  <a:lnTo>
                    <a:pt x="965" y="681"/>
                  </a:lnTo>
                  <a:lnTo>
                    <a:pt x="350" y="803"/>
                  </a:lnTo>
                  <a:lnTo>
                    <a:pt x="0" y="407"/>
                  </a:lnTo>
                  <a:lnTo>
                    <a:pt x="0" y="28"/>
                  </a:lnTo>
                  <a:lnTo>
                    <a:pt x="0" y="28"/>
                  </a:lnTo>
                  <a:close/>
                </a:path>
              </a:pathLst>
            </a:custGeom>
            <a:solidFill>
              <a:srgbClr val="FF5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8" name="Freeform 60"/>
            <p:cNvSpPr>
              <a:spLocks/>
            </p:cNvSpPr>
            <p:nvPr/>
          </p:nvSpPr>
          <p:spPr bwMode="auto">
            <a:xfrm>
              <a:off x="452" y="1608"/>
              <a:ext cx="646" cy="756"/>
            </a:xfrm>
            <a:custGeom>
              <a:avLst/>
              <a:gdLst>
                <a:gd name="T0" fmla="*/ 0 w 646"/>
                <a:gd name="T1" fmla="*/ 14 h 756"/>
                <a:gd name="T2" fmla="*/ 261 w 646"/>
                <a:gd name="T3" fmla="*/ 0 h 756"/>
                <a:gd name="T4" fmla="*/ 646 w 646"/>
                <a:gd name="T5" fmla="*/ 585 h 756"/>
                <a:gd name="T6" fmla="*/ 0 w 646"/>
                <a:gd name="T7" fmla="*/ 756 h 756"/>
                <a:gd name="T8" fmla="*/ 0 w 646"/>
                <a:gd name="T9" fmla="*/ 14 h 756"/>
                <a:gd name="T10" fmla="*/ 0 w 646"/>
                <a:gd name="T11" fmla="*/ 14 h 756"/>
              </a:gdLst>
              <a:ahLst/>
              <a:cxnLst>
                <a:cxn ang="0">
                  <a:pos x="T0" y="T1"/>
                </a:cxn>
                <a:cxn ang="0">
                  <a:pos x="T2" y="T3"/>
                </a:cxn>
                <a:cxn ang="0">
                  <a:pos x="T4" y="T5"/>
                </a:cxn>
                <a:cxn ang="0">
                  <a:pos x="T6" y="T7"/>
                </a:cxn>
                <a:cxn ang="0">
                  <a:pos x="T8" y="T9"/>
                </a:cxn>
                <a:cxn ang="0">
                  <a:pos x="T10" y="T11"/>
                </a:cxn>
              </a:cxnLst>
              <a:rect l="0" t="0" r="r" b="b"/>
              <a:pathLst>
                <a:path w="646" h="756">
                  <a:moveTo>
                    <a:pt x="0" y="14"/>
                  </a:moveTo>
                  <a:lnTo>
                    <a:pt x="261" y="0"/>
                  </a:lnTo>
                  <a:lnTo>
                    <a:pt x="646" y="585"/>
                  </a:lnTo>
                  <a:lnTo>
                    <a:pt x="0" y="756"/>
                  </a:lnTo>
                  <a:lnTo>
                    <a:pt x="0" y="14"/>
                  </a:lnTo>
                  <a:lnTo>
                    <a:pt x="0" y="14"/>
                  </a:lnTo>
                  <a:close/>
                </a:path>
              </a:pathLst>
            </a:custGeom>
            <a:solidFill>
              <a:srgbClr val="3047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49" name="Freeform 61"/>
            <p:cNvSpPr>
              <a:spLocks/>
            </p:cNvSpPr>
            <p:nvPr/>
          </p:nvSpPr>
          <p:spPr bwMode="auto">
            <a:xfrm>
              <a:off x="1147" y="1301"/>
              <a:ext cx="1332" cy="815"/>
            </a:xfrm>
            <a:custGeom>
              <a:avLst/>
              <a:gdLst>
                <a:gd name="T0" fmla="*/ 0 w 1332"/>
                <a:gd name="T1" fmla="*/ 54 h 815"/>
                <a:gd name="T2" fmla="*/ 810 w 1332"/>
                <a:gd name="T3" fmla="*/ 0 h 815"/>
                <a:gd name="T4" fmla="*/ 1332 w 1332"/>
                <a:gd name="T5" fmla="*/ 815 h 815"/>
                <a:gd name="T6" fmla="*/ 597 w 1332"/>
                <a:gd name="T7" fmla="*/ 815 h 815"/>
                <a:gd name="T8" fmla="*/ 239 w 1332"/>
                <a:gd name="T9" fmla="*/ 407 h 815"/>
                <a:gd name="T10" fmla="*/ 0 w 1332"/>
                <a:gd name="T11" fmla="*/ 54 h 815"/>
                <a:gd name="T12" fmla="*/ 0 w 1332"/>
                <a:gd name="T13" fmla="*/ 54 h 815"/>
              </a:gdLst>
              <a:ahLst/>
              <a:cxnLst>
                <a:cxn ang="0">
                  <a:pos x="T0" y="T1"/>
                </a:cxn>
                <a:cxn ang="0">
                  <a:pos x="T2" y="T3"/>
                </a:cxn>
                <a:cxn ang="0">
                  <a:pos x="T4" y="T5"/>
                </a:cxn>
                <a:cxn ang="0">
                  <a:pos x="T6" y="T7"/>
                </a:cxn>
                <a:cxn ang="0">
                  <a:pos x="T8" y="T9"/>
                </a:cxn>
                <a:cxn ang="0">
                  <a:pos x="T10" y="T11"/>
                </a:cxn>
                <a:cxn ang="0">
                  <a:pos x="T12" y="T13"/>
                </a:cxn>
              </a:cxnLst>
              <a:rect l="0" t="0" r="r" b="b"/>
              <a:pathLst>
                <a:path w="1332" h="815">
                  <a:moveTo>
                    <a:pt x="0" y="54"/>
                  </a:moveTo>
                  <a:lnTo>
                    <a:pt x="810" y="0"/>
                  </a:lnTo>
                  <a:lnTo>
                    <a:pt x="1332" y="815"/>
                  </a:lnTo>
                  <a:lnTo>
                    <a:pt x="597" y="815"/>
                  </a:lnTo>
                  <a:lnTo>
                    <a:pt x="239" y="407"/>
                  </a:lnTo>
                  <a:lnTo>
                    <a:pt x="0" y="54"/>
                  </a:lnTo>
                  <a:lnTo>
                    <a:pt x="0" y="54"/>
                  </a:lnTo>
                  <a:close/>
                </a:path>
              </a:pathLst>
            </a:custGeom>
            <a:solidFill>
              <a:srgbClr val="FF5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0" name="Freeform 62"/>
            <p:cNvSpPr>
              <a:spLocks/>
            </p:cNvSpPr>
            <p:nvPr/>
          </p:nvSpPr>
          <p:spPr bwMode="auto">
            <a:xfrm>
              <a:off x="2125" y="1695"/>
              <a:ext cx="810" cy="458"/>
            </a:xfrm>
            <a:custGeom>
              <a:avLst/>
              <a:gdLst>
                <a:gd name="T0" fmla="*/ 270 w 810"/>
                <a:gd name="T1" fmla="*/ 458 h 458"/>
                <a:gd name="T2" fmla="*/ 779 w 810"/>
                <a:gd name="T3" fmla="*/ 357 h 458"/>
                <a:gd name="T4" fmla="*/ 779 w 810"/>
                <a:gd name="T5" fmla="*/ 352 h 458"/>
                <a:gd name="T6" fmla="*/ 779 w 810"/>
                <a:gd name="T7" fmla="*/ 345 h 458"/>
                <a:gd name="T8" fmla="*/ 779 w 810"/>
                <a:gd name="T9" fmla="*/ 335 h 458"/>
                <a:gd name="T10" fmla="*/ 779 w 810"/>
                <a:gd name="T11" fmla="*/ 327 h 458"/>
                <a:gd name="T12" fmla="*/ 779 w 810"/>
                <a:gd name="T13" fmla="*/ 321 h 458"/>
                <a:gd name="T14" fmla="*/ 779 w 810"/>
                <a:gd name="T15" fmla="*/ 314 h 458"/>
                <a:gd name="T16" fmla="*/ 779 w 810"/>
                <a:gd name="T17" fmla="*/ 307 h 458"/>
                <a:gd name="T18" fmla="*/ 779 w 810"/>
                <a:gd name="T19" fmla="*/ 298 h 458"/>
                <a:gd name="T20" fmla="*/ 779 w 810"/>
                <a:gd name="T21" fmla="*/ 290 h 458"/>
                <a:gd name="T22" fmla="*/ 779 w 810"/>
                <a:gd name="T23" fmla="*/ 282 h 458"/>
                <a:gd name="T24" fmla="*/ 779 w 810"/>
                <a:gd name="T25" fmla="*/ 274 h 458"/>
                <a:gd name="T26" fmla="*/ 779 w 810"/>
                <a:gd name="T27" fmla="*/ 265 h 458"/>
                <a:gd name="T28" fmla="*/ 779 w 810"/>
                <a:gd name="T29" fmla="*/ 255 h 458"/>
                <a:gd name="T30" fmla="*/ 779 w 810"/>
                <a:gd name="T31" fmla="*/ 247 h 458"/>
                <a:gd name="T32" fmla="*/ 779 w 810"/>
                <a:gd name="T33" fmla="*/ 238 h 458"/>
                <a:gd name="T34" fmla="*/ 779 w 810"/>
                <a:gd name="T35" fmla="*/ 230 h 458"/>
                <a:gd name="T36" fmla="*/ 779 w 810"/>
                <a:gd name="T37" fmla="*/ 221 h 458"/>
                <a:gd name="T38" fmla="*/ 779 w 810"/>
                <a:gd name="T39" fmla="*/ 212 h 458"/>
                <a:gd name="T40" fmla="*/ 779 w 810"/>
                <a:gd name="T41" fmla="*/ 205 h 458"/>
                <a:gd name="T42" fmla="*/ 783 w 810"/>
                <a:gd name="T43" fmla="*/ 197 h 458"/>
                <a:gd name="T44" fmla="*/ 783 w 810"/>
                <a:gd name="T45" fmla="*/ 190 h 458"/>
                <a:gd name="T46" fmla="*/ 783 w 810"/>
                <a:gd name="T47" fmla="*/ 183 h 458"/>
                <a:gd name="T48" fmla="*/ 783 w 810"/>
                <a:gd name="T49" fmla="*/ 175 h 458"/>
                <a:gd name="T50" fmla="*/ 788 w 810"/>
                <a:gd name="T51" fmla="*/ 171 h 458"/>
                <a:gd name="T52" fmla="*/ 788 w 810"/>
                <a:gd name="T53" fmla="*/ 165 h 458"/>
                <a:gd name="T54" fmla="*/ 788 w 810"/>
                <a:gd name="T55" fmla="*/ 158 h 458"/>
                <a:gd name="T56" fmla="*/ 792 w 810"/>
                <a:gd name="T57" fmla="*/ 151 h 458"/>
                <a:gd name="T58" fmla="*/ 792 w 810"/>
                <a:gd name="T59" fmla="*/ 145 h 458"/>
                <a:gd name="T60" fmla="*/ 797 w 810"/>
                <a:gd name="T61" fmla="*/ 137 h 458"/>
                <a:gd name="T62" fmla="*/ 801 w 810"/>
                <a:gd name="T63" fmla="*/ 127 h 458"/>
                <a:gd name="T64" fmla="*/ 806 w 810"/>
                <a:gd name="T65" fmla="*/ 117 h 458"/>
                <a:gd name="T66" fmla="*/ 806 w 810"/>
                <a:gd name="T67" fmla="*/ 111 h 458"/>
                <a:gd name="T68" fmla="*/ 806 w 810"/>
                <a:gd name="T69" fmla="*/ 105 h 458"/>
                <a:gd name="T70" fmla="*/ 810 w 810"/>
                <a:gd name="T71" fmla="*/ 101 h 458"/>
                <a:gd name="T72" fmla="*/ 730 w 810"/>
                <a:gd name="T73" fmla="*/ 0 h 458"/>
                <a:gd name="T74" fmla="*/ 0 w 810"/>
                <a:gd name="T75" fmla="*/ 66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0" h="458">
                  <a:moveTo>
                    <a:pt x="0" y="66"/>
                  </a:moveTo>
                  <a:lnTo>
                    <a:pt x="270" y="458"/>
                  </a:lnTo>
                  <a:lnTo>
                    <a:pt x="779" y="358"/>
                  </a:lnTo>
                  <a:lnTo>
                    <a:pt x="779" y="357"/>
                  </a:lnTo>
                  <a:lnTo>
                    <a:pt x="779" y="355"/>
                  </a:lnTo>
                  <a:lnTo>
                    <a:pt x="779" y="352"/>
                  </a:lnTo>
                  <a:lnTo>
                    <a:pt x="779" y="349"/>
                  </a:lnTo>
                  <a:lnTo>
                    <a:pt x="779" y="345"/>
                  </a:lnTo>
                  <a:lnTo>
                    <a:pt x="779" y="341"/>
                  </a:lnTo>
                  <a:lnTo>
                    <a:pt x="779" y="335"/>
                  </a:lnTo>
                  <a:lnTo>
                    <a:pt x="779" y="331"/>
                  </a:lnTo>
                  <a:lnTo>
                    <a:pt x="779" y="327"/>
                  </a:lnTo>
                  <a:lnTo>
                    <a:pt x="779" y="324"/>
                  </a:lnTo>
                  <a:lnTo>
                    <a:pt x="779" y="321"/>
                  </a:lnTo>
                  <a:lnTo>
                    <a:pt x="779" y="318"/>
                  </a:lnTo>
                  <a:lnTo>
                    <a:pt x="779" y="314"/>
                  </a:lnTo>
                  <a:lnTo>
                    <a:pt x="779" y="310"/>
                  </a:lnTo>
                  <a:lnTo>
                    <a:pt x="779" y="307"/>
                  </a:lnTo>
                  <a:lnTo>
                    <a:pt x="779" y="302"/>
                  </a:lnTo>
                  <a:lnTo>
                    <a:pt x="779" y="298"/>
                  </a:lnTo>
                  <a:lnTo>
                    <a:pt x="779" y="294"/>
                  </a:lnTo>
                  <a:lnTo>
                    <a:pt x="779" y="290"/>
                  </a:lnTo>
                  <a:lnTo>
                    <a:pt x="779" y="287"/>
                  </a:lnTo>
                  <a:lnTo>
                    <a:pt x="779" y="282"/>
                  </a:lnTo>
                  <a:lnTo>
                    <a:pt x="779" y="278"/>
                  </a:lnTo>
                  <a:lnTo>
                    <a:pt x="779" y="274"/>
                  </a:lnTo>
                  <a:lnTo>
                    <a:pt x="779" y="270"/>
                  </a:lnTo>
                  <a:lnTo>
                    <a:pt x="779" y="265"/>
                  </a:lnTo>
                  <a:lnTo>
                    <a:pt x="779" y="261"/>
                  </a:lnTo>
                  <a:lnTo>
                    <a:pt x="779" y="255"/>
                  </a:lnTo>
                  <a:lnTo>
                    <a:pt x="779" y="251"/>
                  </a:lnTo>
                  <a:lnTo>
                    <a:pt x="779" y="247"/>
                  </a:lnTo>
                  <a:lnTo>
                    <a:pt x="779" y="242"/>
                  </a:lnTo>
                  <a:lnTo>
                    <a:pt x="779" y="238"/>
                  </a:lnTo>
                  <a:lnTo>
                    <a:pt x="779" y="235"/>
                  </a:lnTo>
                  <a:lnTo>
                    <a:pt x="779" y="230"/>
                  </a:lnTo>
                  <a:lnTo>
                    <a:pt x="779" y="225"/>
                  </a:lnTo>
                  <a:lnTo>
                    <a:pt x="779" y="221"/>
                  </a:lnTo>
                  <a:lnTo>
                    <a:pt x="779" y="217"/>
                  </a:lnTo>
                  <a:lnTo>
                    <a:pt x="779" y="212"/>
                  </a:lnTo>
                  <a:lnTo>
                    <a:pt x="779" y="210"/>
                  </a:lnTo>
                  <a:lnTo>
                    <a:pt x="779" y="205"/>
                  </a:lnTo>
                  <a:lnTo>
                    <a:pt x="783" y="201"/>
                  </a:lnTo>
                  <a:lnTo>
                    <a:pt x="783" y="197"/>
                  </a:lnTo>
                  <a:lnTo>
                    <a:pt x="783" y="194"/>
                  </a:lnTo>
                  <a:lnTo>
                    <a:pt x="783" y="190"/>
                  </a:lnTo>
                  <a:lnTo>
                    <a:pt x="783" y="187"/>
                  </a:lnTo>
                  <a:lnTo>
                    <a:pt x="783" y="183"/>
                  </a:lnTo>
                  <a:lnTo>
                    <a:pt x="783" y="180"/>
                  </a:lnTo>
                  <a:lnTo>
                    <a:pt x="783" y="175"/>
                  </a:lnTo>
                  <a:lnTo>
                    <a:pt x="788" y="174"/>
                  </a:lnTo>
                  <a:lnTo>
                    <a:pt x="788" y="171"/>
                  </a:lnTo>
                  <a:lnTo>
                    <a:pt x="788" y="167"/>
                  </a:lnTo>
                  <a:lnTo>
                    <a:pt x="788" y="165"/>
                  </a:lnTo>
                  <a:lnTo>
                    <a:pt x="788" y="163"/>
                  </a:lnTo>
                  <a:lnTo>
                    <a:pt x="788" y="158"/>
                  </a:lnTo>
                  <a:lnTo>
                    <a:pt x="792" y="155"/>
                  </a:lnTo>
                  <a:lnTo>
                    <a:pt x="792" y="151"/>
                  </a:lnTo>
                  <a:lnTo>
                    <a:pt x="792" y="148"/>
                  </a:lnTo>
                  <a:lnTo>
                    <a:pt x="792" y="145"/>
                  </a:lnTo>
                  <a:lnTo>
                    <a:pt x="797" y="143"/>
                  </a:lnTo>
                  <a:lnTo>
                    <a:pt x="797" y="137"/>
                  </a:lnTo>
                  <a:lnTo>
                    <a:pt x="801" y="131"/>
                  </a:lnTo>
                  <a:lnTo>
                    <a:pt x="801" y="127"/>
                  </a:lnTo>
                  <a:lnTo>
                    <a:pt x="801" y="123"/>
                  </a:lnTo>
                  <a:lnTo>
                    <a:pt x="806" y="117"/>
                  </a:lnTo>
                  <a:lnTo>
                    <a:pt x="806" y="114"/>
                  </a:lnTo>
                  <a:lnTo>
                    <a:pt x="806" y="111"/>
                  </a:lnTo>
                  <a:lnTo>
                    <a:pt x="806" y="108"/>
                  </a:lnTo>
                  <a:lnTo>
                    <a:pt x="806" y="105"/>
                  </a:lnTo>
                  <a:lnTo>
                    <a:pt x="810" y="104"/>
                  </a:lnTo>
                  <a:lnTo>
                    <a:pt x="810" y="101"/>
                  </a:lnTo>
                  <a:lnTo>
                    <a:pt x="810" y="101"/>
                  </a:lnTo>
                  <a:lnTo>
                    <a:pt x="730" y="0"/>
                  </a:lnTo>
                  <a:lnTo>
                    <a:pt x="0" y="66"/>
                  </a:lnTo>
                  <a:lnTo>
                    <a:pt x="0" y="66"/>
                  </a:lnTo>
                  <a:close/>
                </a:path>
              </a:pathLst>
            </a:custGeom>
            <a:solidFill>
              <a:srgbClr val="3047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1" name="Freeform 63"/>
            <p:cNvSpPr>
              <a:spLocks/>
            </p:cNvSpPr>
            <p:nvPr/>
          </p:nvSpPr>
          <p:spPr bwMode="auto">
            <a:xfrm>
              <a:off x="1054" y="1688"/>
              <a:ext cx="1014" cy="542"/>
            </a:xfrm>
            <a:custGeom>
              <a:avLst/>
              <a:gdLst>
                <a:gd name="T0" fmla="*/ 0 w 1014"/>
                <a:gd name="T1" fmla="*/ 64 h 542"/>
                <a:gd name="T2" fmla="*/ 748 w 1014"/>
                <a:gd name="T3" fmla="*/ 0 h 542"/>
                <a:gd name="T4" fmla="*/ 1014 w 1014"/>
                <a:gd name="T5" fmla="*/ 381 h 542"/>
                <a:gd name="T6" fmla="*/ 328 w 1014"/>
                <a:gd name="T7" fmla="*/ 542 h 542"/>
                <a:gd name="T8" fmla="*/ 0 w 1014"/>
                <a:gd name="T9" fmla="*/ 64 h 542"/>
                <a:gd name="T10" fmla="*/ 0 w 1014"/>
                <a:gd name="T11" fmla="*/ 64 h 542"/>
              </a:gdLst>
              <a:ahLst/>
              <a:cxnLst>
                <a:cxn ang="0">
                  <a:pos x="T0" y="T1"/>
                </a:cxn>
                <a:cxn ang="0">
                  <a:pos x="T2" y="T3"/>
                </a:cxn>
                <a:cxn ang="0">
                  <a:pos x="T4" y="T5"/>
                </a:cxn>
                <a:cxn ang="0">
                  <a:pos x="T6" y="T7"/>
                </a:cxn>
                <a:cxn ang="0">
                  <a:pos x="T8" y="T9"/>
                </a:cxn>
                <a:cxn ang="0">
                  <a:pos x="T10" y="T11"/>
                </a:cxn>
              </a:cxnLst>
              <a:rect l="0" t="0" r="r" b="b"/>
              <a:pathLst>
                <a:path w="1014" h="542">
                  <a:moveTo>
                    <a:pt x="0" y="64"/>
                  </a:moveTo>
                  <a:lnTo>
                    <a:pt x="748" y="0"/>
                  </a:lnTo>
                  <a:lnTo>
                    <a:pt x="1014" y="381"/>
                  </a:lnTo>
                  <a:lnTo>
                    <a:pt x="328" y="542"/>
                  </a:lnTo>
                  <a:lnTo>
                    <a:pt x="0" y="64"/>
                  </a:lnTo>
                  <a:lnTo>
                    <a:pt x="0" y="64"/>
                  </a:lnTo>
                  <a:close/>
                </a:path>
              </a:pathLst>
            </a:custGeom>
            <a:solidFill>
              <a:srgbClr val="3047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2" name="Freeform 64"/>
            <p:cNvSpPr>
              <a:spLocks/>
            </p:cNvSpPr>
            <p:nvPr/>
          </p:nvSpPr>
          <p:spPr bwMode="auto">
            <a:xfrm>
              <a:off x="2984" y="2270"/>
              <a:ext cx="2226" cy="845"/>
            </a:xfrm>
            <a:custGeom>
              <a:avLst/>
              <a:gdLst>
                <a:gd name="T0" fmla="*/ 717 w 2226"/>
                <a:gd name="T1" fmla="*/ 0 h 845"/>
                <a:gd name="T2" fmla="*/ 1252 w 2226"/>
                <a:gd name="T3" fmla="*/ 16 h 845"/>
                <a:gd name="T4" fmla="*/ 1717 w 2226"/>
                <a:gd name="T5" fmla="*/ 3 h 845"/>
                <a:gd name="T6" fmla="*/ 2177 w 2226"/>
                <a:gd name="T7" fmla="*/ 342 h 845"/>
                <a:gd name="T8" fmla="*/ 190 w 2226"/>
                <a:gd name="T9" fmla="*/ 699 h 845"/>
                <a:gd name="T10" fmla="*/ 185 w 2226"/>
                <a:gd name="T11" fmla="*/ 698 h 845"/>
                <a:gd name="T12" fmla="*/ 185 w 2226"/>
                <a:gd name="T13" fmla="*/ 693 h 845"/>
                <a:gd name="T14" fmla="*/ 181 w 2226"/>
                <a:gd name="T15" fmla="*/ 686 h 845"/>
                <a:gd name="T16" fmla="*/ 177 w 2226"/>
                <a:gd name="T17" fmla="*/ 678 h 845"/>
                <a:gd name="T18" fmla="*/ 177 w 2226"/>
                <a:gd name="T19" fmla="*/ 671 h 845"/>
                <a:gd name="T20" fmla="*/ 172 w 2226"/>
                <a:gd name="T21" fmla="*/ 665 h 845"/>
                <a:gd name="T22" fmla="*/ 172 w 2226"/>
                <a:gd name="T23" fmla="*/ 659 h 845"/>
                <a:gd name="T24" fmla="*/ 168 w 2226"/>
                <a:gd name="T25" fmla="*/ 652 h 845"/>
                <a:gd name="T26" fmla="*/ 163 w 2226"/>
                <a:gd name="T27" fmla="*/ 643 h 845"/>
                <a:gd name="T28" fmla="*/ 163 w 2226"/>
                <a:gd name="T29" fmla="*/ 636 h 845"/>
                <a:gd name="T30" fmla="*/ 159 w 2226"/>
                <a:gd name="T31" fmla="*/ 628 h 845"/>
                <a:gd name="T32" fmla="*/ 155 w 2226"/>
                <a:gd name="T33" fmla="*/ 619 h 845"/>
                <a:gd name="T34" fmla="*/ 150 w 2226"/>
                <a:gd name="T35" fmla="*/ 609 h 845"/>
                <a:gd name="T36" fmla="*/ 146 w 2226"/>
                <a:gd name="T37" fmla="*/ 601 h 845"/>
                <a:gd name="T38" fmla="*/ 141 w 2226"/>
                <a:gd name="T39" fmla="*/ 589 h 845"/>
                <a:gd name="T40" fmla="*/ 137 w 2226"/>
                <a:gd name="T41" fmla="*/ 579 h 845"/>
                <a:gd name="T42" fmla="*/ 132 w 2226"/>
                <a:gd name="T43" fmla="*/ 569 h 845"/>
                <a:gd name="T44" fmla="*/ 128 w 2226"/>
                <a:gd name="T45" fmla="*/ 558 h 845"/>
                <a:gd name="T46" fmla="*/ 124 w 2226"/>
                <a:gd name="T47" fmla="*/ 546 h 845"/>
                <a:gd name="T48" fmla="*/ 119 w 2226"/>
                <a:gd name="T49" fmla="*/ 535 h 845"/>
                <a:gd name="T50" fmla="*/ 115 w 2226"/>
                <a:gd name="T51" fmla="*/ 524 h 845"/>
                <a:gd name="T52" fmla="*/ 110 w 2226"/>
                <a:gd name="T53" fmla="*/ 512 h 845"/>
                <a:gd name="T54" fmla="*/ 101 w 2226"/>
                <a:gd name="T55" fmla="*/ 501 h 845"/>
                <a:gd name="T56" fmla="*/ 97 w 2226"/>
                <a:gd name="T57" fmla="*/ 488 h 845"/>
                <a:gd name="T58" fmla="*/ 93 w 2226"/>
                <a:gd name="T59" fmla="*/ 476 h 845"/>
                <a:gd name="T60" fmla="*/ 88 w 2226"/>
                <a:gd name="T61" fmla="*/ 464 h 845"/>
                <a:gd name="T62" fmla="*/ 79 w 2226"/>
                <a:gd name="T63" fmla="*/ 452 h 845"/>
                <a:gd name="T64" fmla="*/ 75 w 2226"/>
                <a:gd name="T65" fmla="*/ 441 h 845"/>
                <a:gd name="T66" fmla="*/ 70 w 2226"/>
                <a:gd name="T67" fmla="*/ 428 h 845"/>
                <a:gd name="T68" fmla="*/ 62 w 2226"/>
                <a:gd name="T69" fmla="*/ 415 h 845"/>
                <a:gd name="T70" fmla="*/ 57 w 2226"/>
                <a:gd name="T71" fmla="*/ 404 h 845"/>
                <a:gd name="T72" fmla="*/ 53 w 2226"/>
                <a:gd name="T73" fmla="*/ 392 h 845"/>
                <a:gd name="T74" fmla="*/ 44 w 2226"/>
                <a:gd name="T75" fmla="*/ 379 h 845"/>
                <a:gd name="T76" fmla="*/ 39 w 2226"/>
                <a:gd name="T77" fmla="*/ 368 h 845"/>
                <a:gd name="T78" fmla="*/ 35 w 2226"/>
                <a:gd name="T79" fmla="*/ 358 h 845"/>
                <a:gd name="T80" fmla="*/ 35 w 2226"/>
                <a:gd name="T81" fmla="*/ 348 h 845"/>
                <a:gd name="T82" fmla="*/ 31 w 2226"/>
                <a:gd name="T83" fmla="*/ 337 h 845"/>
                <a:gd name="T84" fmla="*/ 26 w 2226"/>
                <a:gd name="T85" fmla="*/ 327 h 845"/>
                <a:gd name="T86" fmla="*/ 22 w 2226"/>
                <a:gd name="T87" fmla="*/ 317 h 845"/>
                <a:gd name="T88" fmla="*/ 17 w 2226"/>
                <a:gd name="T89" fmla="*/ 308 h 845"/>
                <a:gd name="T90" fmla="*/ 17 w 2226"/>
                <a:gd name="T91" fmla="*/ 298 h 845"/>
                <a:gd name="T92" fmla="*/ 13 w 2226"/>
                <a:gd name="T93" fmla="*/ 290 h 845"/>
                <a:gd name="T94" fmla="*/ 13 w 2226"/>
                <a:gd name="T95" fmla="*/ 282 h 845"/>
                <a:gd name="T96" fmla="*/ 13 w 2226"/>
                <a:gd name="T97" fmla="*/ 274 h 845"/>
                <a:gd name="T98" fmla="*/ 8 w 2226"/>
                <a:gd name="T99" fmla="*/ 265 h 845"/>
                <a:gd name="T100" fmla="*/ 4 w 2226"/>
                <a:gd name="T101" fmla="*/ 258 h 845"/>
                <a:gd name="T102" fmla="*/ 4 w 2226"/>
                <a:gd name="T103" fmla="*/ 251 h 845"/>
                <a:gd name="T104" fmla="*/ 4 w 2226"/>
                <a:gd name="T105" fmla="*/ 245 h 845"/>
                <a:gd name="T106" fmla="*/ 0 w 2226"/>
                <a:gd name="T107" fmla="*/ 240 h 845"/>
                <a:gd name="T108" fmla="*/ 0 w 2226"/>
                <a:gd name="T109" fmla="*/ 234 h 845"/>
                <a:gd name="T110" fmla="*/ 0 w 2226"/>
                <a:gd name="T111" fmla="*/ 224 h 845"/>
                <a:gd name="T112" fmla="*/ 0 w 2226"/>
                <a:gd name="T113" fmla="*/ 217 h 845"/>
                <a:gd name="T114" fmla="*/ 0 w 2226"/>
                <a:gd name="T115" fmla="*/ 211 h 845"/>
                <a:gd name="T116" fmla="*/ 0 w 2226"/>
                <a:gd name="T117" fmla="*/ 207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6" h="845">
                  <a:moveTo>
                    <a:pt x="0" y="207"/>
                  </a:moveTo>
                  <a:lnTo>
                    <a:pt x="717" y="0"/>
                  </a:lnTo>
                  <a:lnTo>
                    <a:pt x="801" y="145"/>
                  </a:lnTo>
                  <a:lnTo>
                    <a:pt x="1252" y="16"/>
                  </a:lnTo>
                  <a:lnTo>
                    <a:pt x="1287" y="111"/>
                  </a:lnTo>
                  <a:lnTo>
                    <a:pt x="1717" y="3"/>
                  </a:lnTo>
                  <a:lnTo>
                    <a:pt x="1783" y="100"/>
                  </a:lnTo>
                  <a:lnTo>
                    <a:pt x="2177" y="342"/>
                  </a:lnTo>
                  <a:lnTo>
                    <a:pt x="2226" y="845"/>
                  </a:lnTo>
                  <a:lnTo>
                    <a:pt x="190" y="699"/>
                  </a:lnTo>
                  <a:lnTo>
                    <a:pt x="185" y="699"/>
                  </a:lnTo>
                  <a:lnTo>
                    <a:pt x="185" y="698"/>
                  </a:lnTo>
                  <a:lnTo>
                    <a:pt x="185" y="695"/>
                  </a:lnTo>
                  <a:lnTo>
                    <a:pt x="185" y="693"/>
                  </a:lnTo>
                  <a:lnTo>
                    <a:pt x="181" y="689"/>
                  </a:lnTo>
                  <a:lnTo>
                    <a:pt x="181" y="686"/>
                  </a:lnTo>
                  <a:lnTo>
                    <a:pt x="181" y="681"/>
                  </a:lnTo>
                  <a:lnTo>
                    <a:pt x="177" y="678"/>
                  </a:lnTo>
                  <a:lnTo>
                    <a:pt x="177" y="673"/>
                  </a:lnTo>
                  <a:lnTo>
                    <a:pt x="177" y="671"/>
                  </a:lnTo>
                  <a:lnTo>
                    <a:pt x="172" y="668"/>
                  </a:lnTo>
                  <a:lnTo>
                    <a:pt x="172" y="665"/>
                  </a:lnTo>
                  <a:lnTo>
                    <a:pt x="172" y="662"/>
                  </a:lnTo>
                  <a:lnTo>
                    <a:pt x="172" y="659"/>
                  </a:lnTo>
                  <a:lnTo>
                    <a:pt x="168" y="655"/>
                  </a:lnTo>
                  <a:lnTo>
                    <a:pt x="168" y="652"/>
                  </a:lnTo>
                  <a:lnTo>
                    <a:pt x="163" y="648"/>
                  </a:lnTo>
                  <a:lnTo>
                    <a:pt x="163" y="643"/>
                  </a:lnTo>
                  <a:lnTo>
                    <a:pt x="163" y="639"/>
                  </a:lnTo>
                  <a:lnTo>
                    <a:pt x="163" y="636"/>
                  </a:lnTo>
                  <a:lnTo>
                    <a:pt x="159" y="631"/>
                  </a:lnTo>
                  <a:lnTo>
                    <a:pt x="159" y="628"/>
                  </a:lnTo>
                  <a:lnTo>
                    <a:pt x="155" y="623"/>
                  </a:lnTo>
                  <a:lnTo>
                    <a:pt x="155" y="619"/>
                  </a:lnTo>
                  <a:lnTo>
                    <a:pt x="155" y="613"/>
                  </a:lnTo>
                  <a:lnTo>
                    <a:pt x="150" y="609"/>
                  </a:lnTo>
                  <a:lnTo>
                    <a:pt x="150" y="605"/>
                  </a:lnTo>
                  <a:lnTo>
                    <a:pt x="146" y="601"/>
                  </a:lnTo>
                  <a:lnTo>
                    <a:pt x="141" y="595"/>
                  </a:lnTo>
                  <a:lnTo>
                    <a:pt x="141" y="589"/>
                  </a:lnTo>
                  <a:lnTo>
                    <a:pt x="141" y="585"/>
                  </a:lnTo>
                  <a:lnTo>
                    <a:pt x="137" y="579"/>
                  </a:lnTo>
                  <a:lnTo>
                    <a:pt x="137" y="574"/>
                  </a:lnTo>
                  <a:lnTo>
                    <a:pt x="132" y="569"/>
                  </a:lnTo>
                  <a:lnTo>
                    <a:pt x="132" y="564"/>
                  </a:lnTo>
                  <a:lnTo>
                    <a:pt x="128" y="558"/>
                  </a:lnTo>
                  <a:lnTo>
                    <a:pt x="124" y="552"/>
                  </a:lnTo>
                  <a:lnTo>
                    <a:pt x="124" y="546"/>
                  </a:lnTo>
                  <a:lnTo>
                    <a:pt x="124" y="541"/>
                  </a:lnTo>
                  <a:lnTo>
                    <a:pt x="119" y="535"/>
                  </a:lnTo>
                  <a:lnTo>
                    <a:pt x="115" y="529"/>
                  </a:lnTo>
                  <a:lnTo>
                    <a:pt x="115" y="524"/>
                  </a:lnTo>
                  <a:lnTo>
                    <a:pt x="110" y="518"/>
                  </a:lnTo>
                  <a:lnTo>
                    <a:pt x="110" y="512"/>
                  </a:lnTo>
                  <a:lnTo>
                    <a:pt x="106" y="506"/>
                  </a:lnTo>
                  <a:lnTo>
                    <a:pt x="101" y="501"/>
                  </a:lnTo>
                  <a:lnTo>
                    <a:pt x="101" y="494"/>
                  </a:lnTo>
                  <a:lnTo>
                    <a:pt x="97" y="488"/>
                  </a:lnTo>
                  <a:lnTo>
                    <a:pt x="93" y="482"/>
                  </a:lnTo>
                  <a:lnTo>
                    <a:pt x="93" y="476"/>
                  </a:lnTo>
                  <a:lnTo>
                    <a:pt x="88" y="469"/>
                  </a:lnTo>
                  <a:lnTo>
                    <a:pt x="88" y="464"/>
                  </a:lnTo>
                  <a:lnTo>
                    <a:pt x="84" y="458"/>
                  </a:lnTo>
                  <a:lnTo>
                    <a:pt x="79" y="452"/>
                  </a:lnTo>
                  <a:lnTo>
                    <a:pt x="79" y="445"/>
                  </a:lnTo>
                  <a:lnTo>
                    <a:pt x="75" y="441"/>
                  </a:lnTo>
                  <a:lnTo>
                    <a:pt x="70" y="434"/>
                  </a:lnTo>
                  <a:lnTo>
                    <a:pt x="70" y="428"/>
                  </a:lnTo>
                  <a:lnTo>
                    <a:pt x="66" y="422"/>
                  </a:lnTo>
                  <a:lnTo>
                    <a:pt x="62" y="415"/>
                  </a:lnTo>
                  <a:lnTo>
                    <a:pt x="57" y="409"/>
                  </a:lnTo>
                  <a:lnTo>
                    <a:pt x="57" y="404"/>
                  </a:lnTo>
                  <a:lnTo>
                    <a:pt x="53" y="398"/>
                  </a:lnTo>
                  <a:lnTo>
                    <a:pt x="53" y="392"/>
                  </a:lnTo>
                  <a:lnTo>
                    <a:pt x="48" y="385"/>
                  </a:lnTo>
                  <a:lnTo>
                    <a:pt x="44" y="379"/>
                  </a:lnTo>
                  <a:lnTo>
                    <a:pt x="44" y="374"/>
                  </a:lnTo>
                  <a:lnTo>
                    <a:pt x="39" y="368"/>
                  </a:lnTo>
                  <a:lnTo>
                    <a:pt x="39" y="364"/>
                  </a:lnTo>
                  <a:lnTo>
                    <a:pt x="35" y="358"/>
                  </a:lnTo>
                  <a:lnTo>
                    <a:pt x="35" y="352"/>
                  </a:lnTo>
                  <a:lnTo>
                    <a:pt x="35" y="348"/>
                  </a:lnTo>
                  <a:lnTo>
                    <a:pt x="31" y="342"/>
                  </a:lnTo>
                  <a:lnTo>
                    <a:pt x="31" y="337"/>
                  </a:lnTo>
                  <a:lnTo>
                    <a:pt x="26" y="332"/>
                  </a:lnTo>
                  <a:lnTo>
                    <a:pt x="26" y="327"/>
                  </a:lnTo>
                  <a:lnTo>
                    <a:pt x="22" y="322"/>
                  </a:lnTo>
                  <a:lnTo>
                    <a:pt x="22" y="317"/>
                  </a:lnTo>
                  <a:lnTo>
                    <a:pt x="17" y="312"/>
                  </a:lnTo>
                  <a:lnTo>
                    <a:pt x="17" y="308"/>
                  </a:lnTo>
                  <a:lnTo>
                    <a:pt x="17" y="304"/>
                  </a:lnTo>
                  <a:lnTo>
                    <a:pt x="17" y="298"/>
                  </a:lnTo>
                  <a:lnTo>
                    <a:pt x="13" y="294"/>
                  </a:lnTo>
                  <a:lnTo>
                    <a:pt x="13" y="290"/>
                  </a:lnTo>
                  <a:lnTo>
                    <a:pt x="13" y="285"/>
                  </a:lnTo>
                  <a:lnTo>
                    <a:pt x="13" y="282"/>
                  </a:lnTo>
                  <a:lnTo>
                    <a:pt x="13" y="278"/>
                  </a:lnTo>
                  <a:lnTo>
                    <a:pt x="13" y="274"/>
                  </a:lnTo>
                  <a:lnTo>
                    <a:pt x="8" y="270"/>
                  </a:lnTo>
                  <a:lnTo>
                    <a:pt x="8" y="265"/>
                  </a:lnTo>
                  <a:lnTo>
                    <a:pt x="4" y="262"/>
                  </a:lnTo>
                  <a:lnTo>
                    <a:pt x="4" y="258"/>
                  </a:lnTo>
                  <a:lnTo>
                    <a:pt x="4" y="255"/>
                  </a:lnTo>
                  <a:lnTo>
                    <a:pt x="4" y="251"/>
                  </a:lnTo>
                  <a:lnTo>
                    <a:pt x="4" y="248"/>
                  </a:lnTo>
                  <a:lnTo>
                    <a:pt x="4" y="245"/>
                  </a:lnTo>
                  <a:lnTo>
                    <a:pt x="0" y="242"/>
                  </a:lnTo>
                  <a:lnTo>
                    <a:pt x="0" y="240"/>
                  </a:lnTo>
                  <a:lnTo>
                    <a:pt x="0" y="237"/>
                  </a:lnTo>
                  <a:lnTo>
                    <a:pt x="0" y="234"/>
                  </a:lnTo>
                  <a:lnTo>
                    <a:pt x="0" y="228"/>
                  </a:lnTo>
                  <a:lnTo>
                    <a:pt x="0" y="224"/>
                  </a:lnTo>
                  <a:lnTo>
                    <a:pt x="0" y="220"/>
                  </a:lnTo>
                  <a:lnTo>
                    <a:pt x="0" y="217"/>
                  </a:lnTo>
                  <a:lnTo>
                    <a:pt x="0" y="213"/>
                  </a:lnTo>
                  <a:lnTo>
                    <a:pt x="0" y="211"/>
                  </a:lnTo>
                  <a:lnTo>
                    <a:pt x="0" y="208"/>
                  </a:lnTo>
                  <a:lnTo>
                    <a:pt x="0" y="207"/>
                  </a:lnTo>
                  <a:lnTo>
                    <a:pt x="0" y="207"/>
                  </a:lnTo>
                  <a:close/>
                </a:path>
              </a:pathLst>
            </a:custGeom>
            <a:solidFill>
              <a:srgbClr val="DE2B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3" name="Freeform 65"/>
            <p:cNvSpPr>
              <a:spLocks/>
            </p:cNvSpPr>
            <p:nvPr/>
          </p:nvSpPr>
          <p:spPr bwMode="auto">
            <a:xfrm>
              <a:off x="3320" y="2597"/>
              <a:ext cx="358" cy="386"/>
            </a:xfrm>
            <a:custGeom>
              <a:avLst/>
              <a:gdLst>
                <a:gd name="T0" fmla="*/ 0 w 358"/>
                <a:gd name="T1" fmla="*/ 91 h 386"/>
                <a:gd name="T2" fmla="*/ 9 w 358"/>
                <a:gd name="T3" fmla="*/ 87 h 386"/>
                <a:gd name="T4" fmla="*/ 22 w 358"/>
                <a:gd name="T5" fmla="*/ 81 h 386"/>
                <a:gd name="T6" fmla="*/ 35 w 358"/>
                <a:gd name="T7" fmla="*/ 75 h 386"/>
                <a:gd name="T8" fmla="*/ 53 w 358"/>
                <a:gd name="T9" fmla="*/ 67 h 386"/>
                <a:gd name="T10" fmla="*/ 75 w 358"/>
                <a:gd name="T11" fmla="*/ 60 h 386"/>
                <a:gd name="T12" fmla="*/ 102 w 358"/>
                <a:gd name="T13" fmla="*/ 51 h 386"/>
                <a:gd name="T14" fmla="*/ 124 w 358"/>
                <a:gd name="T15" fmla="*/ 42 h 386"/>
                <a:gd name="T16" fmla="*/ 146 w 358"/>
                <a:gd name="T17" fmla="*/ 32 h 386"/>
                <a:gd name="T18" fmla="*/ 168 w 358"/>
                <a:gd name="T19" fmla="*/ 25 h 386"/>
                <a:gd name="T20" fmla="*/ 190 w 358"/>
                <a:gd name="T21" fmla="*/ 17 h 386"/>
                <a:gd name="T22" fmla="*/ 208 w 358"/>
                <a:gd name="T23" fmla="*/ 11 h 386"/>
                <a:gd name="T24" fmla="*/ 221 w 358"/>
                <a:gd name="T25" fmla="*/ 5 h 386"/>
                <a:gd name="T26" fmla="*/ 235 w 358"/>
                <a:gd name="T27" fmla="*/ 3 h 386"/>
                <a:gd name="T28" fmla="*/ 243 w 358"/>
                <a:gd name="T29" fmla="*/ 1 h 386"/>
                <a:gd name="T30" fmla="*/ 243 w 358"/>
                <a:gd name="T31" fmla="*/ 7 h 386"/>
                <a:gd name="T32" fmla="*/ 243 w 358"/>
                <a:gd name="T33" fmla="*/ 13 h 386"/>
                <a:gd name="T34" fmla="*/ 248 w 358"/>
                <a:gd name="T35" fmla="*/ 20 h 386"/>
                <a:gd name="T36" fmla="*/ 248 w 358"/>
                <a:gd name="T37" fmla="*/ 28 h 386"/>
                <a:gd name="T38" fmla="*/ 252 w 358"/>
                <a:gd name="T39" fmla="*/ 40 h 386"/>
                <a:gd name="T40" fmla="*/ 252 w 358"/>
                <a:gd name="T41" fmla="*/ 51 h 386"/>
                <a:gd name="T42" fmla="*/ 261 w 358"/>
                <a:gd name="T43" fmla="*/ 65 h 386"/>
                <a:gd name="T44" fmla="*/ 261 w 358"/>
                <a:gd name="T45" fmla="*/ 78 h 386"/>
                <a:gd name="T46" fmla="*/ 265 w 358"/>
                <a:gd name="T47" fmla="*/ 94 h 386"/>
                <a:gd name="T48" fmla="*/ 270 w 358"/>
                <a:gd name="T49" fmla="*/ 110 h 386"/>
                <a:gd name="T50" fmla="*/ 279 w 358"/>
                <a:gd name="T51" fmla="*/ 127 h 386"/>
                <a:gd name="T52" fmla="*/ 283 w 358"/>
                <a:gd name="T53" fmla="*/ 144 h 386"/>
                <a:gd name="T54" fmla="*/ 288 w 358"/>
                <a:gd name="T55" fmla="*/ 161 h 386"/>
                <a:gd name="T56" fmla="*/ 292 w 358"/>
                <a:gd name="T57" fmla="*/ 179 h 386"/>
                <a:gd name="T58" fmla="*/ 301 w 358"/>
                <a:gd name="T59" fmla="*/ 198 h 386"/>
                <a:gd name="T60" fmla="*/ 305 w 358"/>
                <a:gd name="T61" fmla="*/ 215 h 386"/>
                <a:gd name="T62" fmla="*/ 310 w 358"/>
                <a:gd name="T63" fmla="*/ 232 h 386"/>
                <a:gd name="T64" fmla="*/ 314 w 358"/>
                <a:gd name="T65" fmla="*/ 249 h 386"/>
                <a:gd name="T66" fmla="*/ 319 w 358"/>
                <a:gd name="T67" fmla="*/ 268 h 386"/>
                <a:gd name="T68" fmla="*/ 323 w 358"/>
                <a:gd name="T69" fmla="*/ 284 h 386"/>
                <a:gd name="T70" fmla="*/ 327 w 358"/>
                <a:gd name="T71" fmla="*/ 299 h 386"/>
                <a:gd name="T72" fmla="*/ 332 w 358"/>
                <a:gd name="T73" fmla="*/ 314 h 386"/>
                <a:gd name="T74" fmla="*/ 341 w 358"/>
                <a:gd name="T75" fmla="*/ 328 h 386"/>
                <a:gd name="T76" fmla="*/ 345 w 358"/>
                <a:gd name="T77" fmla="*/ 341 h 386"/>
                <a:gd name="T78" fmla="*/ 345 w 358"/>
                <a:gd name="T79" fmla="*/ 352 h 386"/>
                <a:gd name="T80" fmla="*/ 350 w 358"/>
                <a:gd name="T81" fmla="*/ 362 h 386"/>
                <a:gd name="T82" fmla="*/ 354 w 358"/>
                <a:gd name="T83" fmla="*/ 371 h 386"/>
                <a:gd name="T84" fmla="*/ 354 w 358"/>
                <a:gd name="T85" fmla="*/ 378 h 386"/>
                <a:gd name="T86" fmla="*/ 358 w 358"/>
                <a:gd name="T87" fmla="*/ 382 h 386"/>
                <a:gd name="T88" fmla="*/ 358 w 358"/>
                <a:gd name="T89" fmla="*/ 386 h 386"/>
                <a:gd name="T90" fmla="*/ 0 w 358"/>
                <a:gd name="T91" fmla="*/ 34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58" h="386">
                  <a:moveTo>
                    <a:pt x="0" y="345"/>
                  </a:moveTo>
                  <a:lnTo>
                    <a:pt x="0" y="91"/>
                  </a:lnTo>
                  <a:lnTo>
                    <a:pt x="0" y="90"/>
                  </a:lnTo>
                  <a:lnTo>
                    <a:pt x="9" y="87"/>
                  </a:lnTo>
                  <a:lnTo>
                    <a:pt x="13" y="84"/>
                  </a:lnTo>
                  <a:lnTo>
                    <a:pt x="22" y="81"/>
                  </a:lnTo>
                  <a:lnTo>
                    <a:pt x="27" y="78"/>
                  </a:lnTo>
                  <a:lnTo>
                    <a:pt x="35" y="75"/>
                  </a:lnTo>
                  <a:lnTo>
                    <a:pt x="44" y="71"/>
                  </a:lnTo>
                  <a:lnTo>
                    <a:pt x="53" y="67"/>
                  </a:lnTo>
                  <a:lnTo>
                    <a:pt x="66" y="64"/>
                  </a:lnTo>
                  <a:lnTo>
                    <a:pt x="75" y="60"/>
                  </a:lnTo>
                  <a:lnTo>
                    <a:pt x="88" y="54"/>
                  </a:lnTo>
                  <a:lnTo>
                    <a:pt x="102" y="51"/>
                  </a:lnTo>
                  <a:lnTo>
                    <a:pt x="111" y="47"/>
                  </a:lnTo>
                  <a:lnTo>
                    <a:pt x="124" y="42"/>
                  </a:lnTo>
                  <a:lnTo>
                    <a:pt x="133" y="38"/>
                  </a:lnTo>
                  <a:lnTo>
                    <a:pt x="146" y="32"/>
                  </a:lnTo>
                  <a:lnTo>
                    <a:pt x="155" y="28"/>
                  </a:lnTo>
                  <a:lnTo>
                    <a:pt x="168" y="25"/>
                  </a:lnTo>
                  <a:lnTo>
                    <a:pt x="177" y="21"/>
                  </a:lnTo>
                  <a:lnTo>
                    <a:pt x="190" y="17"/>
                  </a:lnTo>
                  <a:lnTo>
                    <a:pt x="199" y="14"/>
                  </a:lnTo>
                  <a:lnTo>
                    <a:pt x="208" y="11"/>
                  </a:lnTo>
                  <a:lnTo>
                    <a:pt x="212" y="8"/>
                  </a:lnTo>
                  <a:lnTo>
                    <a:pt x="221" y="5"/>
                  </a:lnTo>
                  <a:lnTo>
                    <a:pt x="230" y="3"/>
                  </a:lnTo>
                  <a:lnTo>
                    <a:pt x="235" y="3"/>
                  </a:lnTo>
                  <a:lnTo>
                    <a:pt x="243" y="0"/>
                  </a:lnTo>
                  <a:lnTo>
                    <a:pt x="243" y="1"/>
                  </a:lnTo>
                  <a:lnTo>
                    <a:pt x="243" y="3"/>
                  </a:lnTo>
                  <a:lnTo>
                    <a:pt x="243" y="7"/>
                  </a:lnTo>
                  <a:lnTo>
                    <a:pt x="243" y="8"/>
                  </a:lnTo>
                  <a:lnTo>
                    <a:pt x="243" y="13"/>
                  </a:lnTo>
                  <a:lnTo>
                    <a:pt x="243" y="15"/>
                  </a:lnTo>
                  <a:lnTo>
                    <a:pt x="248" y="20"/>
                  </a:lnTo>
                  <a:lnTo>
                    <a:pt x="248" y="24"/>
                  </a:lnTo>
                  <a:lnTo>
                    <a:pt x="248" y="28"/>
                  </a:lnTo>
                  <a:lnTo>
                    <a:pt x="248" y="34"/>
                  </a:lnTo>
                  <a:lnTo>
                    <a:pt x="252" y="40"/>
                  </a:lnTo>
                  <a:lnTo>
                    <a:pt x="252" y="45"/>
                  </a:lnTo>
                  <a:lnTo>
                    <a:pt x="252" y="51"/>
                  </a:lnTo>
                  <a:lnTo>
                    <a:pt x="257" y="58"/>
                  </a:lnTo>
                  <a:lnTo>
                    <a:pt x="261" y="65"/>
                  </a:lnTo>
                  <a:lnTo>
                    <a:pt x="261" y="71"/>
                  </a:lnTo>
                  <a:lnTo>
                    <a:pt x="261" y="78"/>
                  </a:lnTo>
                  <a:lnTo>
                    <a:pt x="265" y="87"/>
                  </a:lnTo>
                  <a:lnTo>
                    <a:pt x="265" y="94"/>
                  </a:lnTo>
                  <a:lnTo>
                    <a:pt x="270" y="102"/>
                  </a:lnTo>
                  <a:lnTo>
                    <a:pt x="270" y="110"/>
                  </a:lnTo>
                  <a:lnTo>
                    <a:pt x="274" y="118"/>
                  </a:lnTo>
                  <a:lnTo>
                    <a:pt x="279" y="127"/>
                  </a:lnTo>
                  <a:lnTo>
                    <a:pt x="279" y="135"/>
                  </a:lnTo>
                  <a:lnTo>
                    <a:pt x="283" y="144"/>
                  </a:lnTo>
                  <a:lnTo>
                    <a:pt x="283" y="152"/>
                  </a:lnTo>
                  <a:lnTo>
                    <a:pt x="288" y="161"/>
                  </a:lnTo>
                  <a:lnTo>
                    <a:pt x="288" y="169"/>
                  </a:lnTo>
                  <a:lnTo>
                    <a:pt x="292" y="179"/>
                  </a:lnTo>
                  <a:lnTo>
                    <a:pt x="292" y="188"/>
                  </a:lnTo>
                  <a:lnTo>
                    <a:pt x="301" y="198"/>
                  </a:lnTo>
                  <a:lnTo>
                    <a:pt x="301" y="207"/>
                  </a:lnTo>
                  <a:lnTo>
                    <a:pt x="305" y="215"/>
                  </a:lnTo>
                  <a:lnTo>
                    <a:pt x="305" y="224"/>
                  </a:lnTo>
                  <a:lnTo>
                    <a:pt x="310" y="232"/>
                  </a:lnTo>
                  <a:lnTo>
                    <a:pt x="310" y="241"/>
                  </a:lnTo>
                  <a:lnTo>
                    <a:pt x="314" y="249"/>
                  </a:lnTo>
                  <a:lnTo>
                    <a:pt x="319" y="258"/>
                  </a:lnTo>
                  <a:lnTo>
                    <a:pt x="319" y="268"/>
                  </a:lnTo>
                  <a:lnTo>
                    <a:pt x="323" y="275"/>
                  </a:lnTo>
                  <a:lnTo>
                    <a:pt x="323" y="284"/>
                  </a:lnTo>
                  <a:lnTo>
                    <a:pt x="327" y="291"/>
                  </a:lnTo>
                  <a:lnTo>
                    <a:pt x="327" y="299"/>
                  </a:lnTo>
                  <a:lnTo>
                    <a:pt x="332" y="306"/>
                  </a:lnTo>
                  <a:lnTo>
                    <a:pt x="332" y="314"/>
                  </a:lnTo>
                  <a:lnTo>
                    <a:pt x="336" y="321"/>
                  </a:lnTo>
                  <a:lnTo>
                    <a:pt x="341" y="328"/>
                  </a:lnTo>
                  <a:lnTo>
                    <a:pt x="341" y="334"/>
                  </a:lnTo>
                  <a:lnTo>
                    <a:pt x="345" y="341"/>
                  </a:lnTo>
                  <a:lnTo>
                    <a:pt x="345" y="346"/>
                  </a:lnTo>
                  <a:lnTo>
                    <a:pt x="345" y="352"/>
                  </a:lnTo>
                  <a:lnTo>
                    <a:pt x="345" y="356"/>
                  </a:lnTo>
                  <a:lnTo>
                    <a:pt x="350" y="362"/>
                  </a:lnTo>
                  <a:lnTo>
                    <a:pt x="350" y="366"/>
                  </a:lnTo>
                  <a:lnTo>
                    <a:pt x="354" y="371"/>
                  </a:lnTo>
                  <a:lnTo>
                    <a:pt x="354" y="374"/>
                  </a:lnTo>
                  <a:lnTo>
                    <a:pt x="354" y="378"/>
                  </a:lnTo>
                  <a:lnTo>
                    <a:pt x="354" y="379"/>
                  </a:lnTo>
                  <a:lnTo>
                    <a:pt x="358" y="382"/>
                  </a:lnTo>
                  <a:lnTo>
                    <a:pt x="358" y="385"/>
                  </a:lnTo>
                  <a:lnTo>
                    <a:pt x="358" y="386"/>
                  </a:lnTo>
                  <a:lnTo>
                    <a:pt x="0" y="345"/>
                  </a:lnTo>
                  <a:lnTo>
                    <a:pt x="0" y="345"/>
                  </a:lnTo>
                  <a:close/>
                </a:path>
              </a:pathLst>
            </a:custGeom>
            <a:solidFill>
              <a:srgbClr val="FC8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4" name="Freeform 66"/>
            <p:cNvSpPr>
              <a:spLocks/>
            </p:cNvSpPr>
            <p:nvPr/>
          </p:nvSpPr>
          <p:spPr bwMode="auto">
            <a:xfrm>
              <a:off x="3993" y="2631"/>
              <a:ext cx="301" cy="431"/>
            </a:xfrm>
            <a:custGeom>
              <a:avLst/>
              <a:gdLst>
                <a:gd name="T0" fmla="*/ 17 w 301"/>
                <a:gd name="T1" fmla="*/ 388 h 431"/>
                <a:gd name="T2" fmla="*/ 0 w 301"/>
                <a:gd name="T3" fmla="*/ 60 h 431"/>
                <a:gd name="T4" fmla="*/ 181 w 301"/>
                <a:gd name="T5" fmla="*/ 0 h 431"/>
                <a:gd name="T6" fmla="*/ 301 w 301"/>
                <a:gd name="T7" fmla="*/ 431 h 431"/>
                <a:gd name="T8" fmla="*/ 17 w 301"/>
                <a:gd name="T9" fmla="*/ 388 h 431"/>
                <a:gd name="T10" fmla="*/ 17 w 301"/>
                <a:gd name="T11" fmla="*/ 388 h 431"/>
              </a:gdLst>
              <a:ahLst/>
              <a:cxnLst>
                <a:cxn ang="0">
                  <a:pos x="T0" y="T1"/>
                </a:cxn>
                <a:cxn ang="0">
                  <a:pos x="T2" y="T3"/>
                </a:cxn>
                <a:cxn ang="0">
                  <a:pos x="T4" y="T5"/>
                </a:cxn>
                <a:cxn ang="0">
                  <a:pos x="T6" y="T7"/>
                </a:cxn>
                <a:cxn ang="0">
                  <a:pos x="T8" y="T9"/>
                </a:cxn>
                <a:cxn ang="0">
                  <a:pos x="T10" y="T11"/>
                </a:cxn>
              </a:cxnLst>
              <a:rect l="0" t="0" r="r" b="b"/>
              <a:pathLst>
                <a:path w="301" h="431">
                  <a:moveTo>
                    <a:pt x="17" y="388"/>
                  </a:moveTo>
                  <a:lnTo>
                    <a:pt x="0" y="60"/>
                  </a:lnTo>
                  <a:lnTo>
                    <a:pt x="181" y="0"/>
                  </a:lnTo>
                  <a:lnTo>
                    <a:pt x="301" y="431"/>
                  </a:lnTo>
                  <a:lnTo>
                    <a:pt x="17" y="388"/>
                  </a:lnTo>
                  <a:lnTo>
                    <a:pt x="17" y="388"/>
                  </a:lnTo>
                  <a:close/>
                </a:path>
              </a:pathLst>
            </a:custGeom>
            <a:solidFill>
              <a:srgbClr val="FC8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5" name="Freeform 67"/>
            <p:cNvSpPr>
              <a:spLocks/>
            </p:cNvSpPr>
            <p:nvPr/>
          </p:nvSpPr>
          <p:spPr bwMode="auto">
            <a:xfrm>
              <a:off x="4533" y="2612"/>
              <a:ext cx="314" cy="505"/>
            </a:xfrm>
            <a:custGeom>
              <a:avLst/>
              <a:gdLst>
                <a:gd name="T0" fmla="*/ 13 w 314"/>
                <a:gd name="T1" fmla="*/ 473 h 505"/>
                <a:gd name="T2" fmla="*/ 0 w 314"/>
                <a:gd name="T3" fmla="*/ 56 h 505"/>
                <a:gd name="T4" fmla="*/ 181 w 314"/>
                <a:gd name="T5" fmla="*/ 0 h 505"/>
                <a:gd name="T6" fmla="*/ 314 w 314"/>
                <a:gd name="T7" fmla="*/ 505 h 505"/>
                <a:gd name="T8" fmla="*/ 13 w 314"/>
                <a:gd name="T9" fmla="*/ 473 h 505"/>
                <a:gd name="T10" fmla="*/ 13 w 314"/>
                <a:gd name="T11" fmla="*/ 473 h 505"/>
              </a:gdLst>
              <a:ahLst/>
              <a:cxnLst>
                <a:cxn ang="0">
                  <a:pos x="T0" y="T1"/>
                </a:cxn>
                <a:cxn ang="0">
                  <a:pos x="T2" y="T3"/>
                </a:cxn>
                <a:cxn ang="0">
                  <a:pos x="T4" y="T5"/>
                </a:cxn>
                <a:cxn ang="0">
                  <a:pos x="T6" y="T7"/>
                </a:cxn>
                <a:cxn ang="0">
                  <a:pos x="T8" y="T9"/>
                </a:cxn>
                <a:cxn ang="0">
                  <a:pos x="T10" y="T11"/>
                </a:cxn>
              </a:cxnLst>
              <a:rect l="0" t="0" r="r" b="b"/>
              <a:pathLst>
                <a:path w="314" h="505">
                  <a:moveTo>
                    <a:pt x="13" y="473"/>
                  </a:moveTo>
                  <a:lnTo>
                    <a:pt x="0" y="56"/>
                  </a:lnTo>
                  <a:lnTo>
                    <a:pt x="181" y="0"/>
                  </a:lnTo>
                  <a:lnTo>
                    <a:pt x="314" y="505"/>
                  </a:lnTo>
                  <a:lnTo>
                    <a:pt x="13" y="473"/>
                  </a:lnTo>
                  <a:lnTo>
                    <a:pt x="13" y="473"/>
                  </a:lnTo>
                  <a:close/>
                </a:path>
              </a:pathLst>
            </a:custGeom>
            <a:solidFill>
              <a:srgbClr val="FC8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6" name="Freeform 68"/>
            <p:cNvSpPr>
              <a:spLocks/>
            </p:cNvSpPr>
            <p:nvPr/>
          </p:nvSpPr>
          <p:spPr bwMode="auto">
            <a:xfrm>
              <a:off x="4767" y="2368"/>
              <a:ext cx="451" cy="747"/>
            </a:xfrm>
            <a:custGeom>
              <a:avLst/>
              <a:gdLst>
                <a:gd name="T0" fmla="*/ 451 w 451"/>
                <a:gd name="T1" fmla="*/ 213 h 747"/>
                <a:gd name="T2" fmla="*/ 0 w 451"/>
                <a:gd name="T3" fmla="*/ 0 h 747"/>
                <a:gd name="T4" fmla="*/ 301 w 451"/>
                <a:gd name="T5" fmla="*/ 738 h 747"/>
                <a:gd name="T6" fmla="*/ 451 w 451"/>
                <a:gd name="T7" fmla="*/ 747 h 747"/>
                <a:gd name="T8" fmla="*/ 451 w 451"/>
                <a:gd name="T9" fmla="*/ 213 h 747"/>
                <a:gd name="T10" fmla="*/ 451 w 451"/>
                <a:gd name="T11" fmla="*/ 213 h 747"/>
              </a:gdLst>
              <a:ahLst/>
              <a:cxnLst>
                <a:cxn ang="0">
                  <a:pos x="T0" y="T1"/>
                </a:cxn>
                <a:cxn ang="0">
                  <a:pos x="T2" y="T3"/>
                </a:cxn>
                <a:cxn ang="0">
                  <a:pos x="T4" y="T5"/>
                </a:cxn>
                <a:cxn ang="0">
                  <a:pos x="T6" y="T7"/>
                </a:cxn>
                <a:cxn ang="0">
                  <a:pos x="T8" y="T9"/>
                </a:cxn>
                <a:cxn ang="0">
                  <a:pos x="T10" y="T11"/>
                </a:cxn>
              </a:cxnLst>
              <a:rect l="0" t="0" r="r" b="b"/>
              <a:pathLst>
                <a:path w="451" h="747">
                  <a:moveTo>
                    <a:pt x="451" y="213"/>
                  </a:moveTo>
                  <a:lnTo>
                    <a:pt x="0" y="0"/>
                  </a:lnTo>
                  <a:lnTo>
                    <a:pt x="301" y="738"/>
                  </a:lnTo>
                  <a:lnTo>
                    <a:pt x="451" y="747"/>
                  </a:lnTo>
                  <a:lnTo>
                    <a:pt x="451" y="213"/>
                  </a:lnTo>
                  <a:lnTo>
                    <a:pt x="451" y="213"/>
                  </a:lnTo>
                  <a:close/>
                </a:path>
              </a:pathLst>
            </a:custGeom>
            <a:solidFill>
              <a:srgbClr val="FC8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7" name="Freeform 69"/>
            <p:cNvSpPr>
              <a:spLocks/>
            </p:cNvSpPr>
            <p:nvPr/>
          </p:nvSpPr>
          <p:spPr bwMode="auto">
            <a:xfrm>
              <a:off x="2824" y="1390"/>
              <a:ext cx="2386" cy="826"/>
            </a:xfrm>
            <a:custGeom>
              <a:avLst/>
              <a:gdLst>
                <a:gd name="T0" fmla="*/ 80 w 2386"/>
                <a:gd name="T1" fmla="*/ 826 h 826"/>
                <a:gd name="T2" fmla="*/ 615 w 2386"/>
                <a:gd name="T3" fmla="*/ 569 h 826"/>
                <a:gd name="T4" fmla="*/ 1208 w 2386"/>
                <a:gd name="T5" fmla="*/ 676 h 826"/>
                <a:gd name="T6" fmla="*/ 2063 w 2386"/>
                <a:gd name="T7" fmla="*/ 228 h 826"/>
                <a:gd name="T8" fmla="*/ 2377 w 2386"/>
                <a:gd name="T9" fmla="*/ 293 h 826"/>
                <a:gd name="T10" fmla="*/ 2386 w 2386"/>
                <a:gd name="T11" fmla="*/ 0 h 826"/>
                <a:gd name="T12" fmla="*/ 2014 w 2386"/>
                <a:gd name="T13" fmla="*/ 108 h 826"/>
                <a:gd name="T14" fmla="*/ 1111 w 2386"/>
                <a:gd name="T15" fmla="*/ 500 h 826"/>
                <a:gd name="T16" fmla="*/ 447 w 2386"/>
                <a:gd name="T17" fmla="*/ 402 h 826"/>
                <a:gd name="T18" fmla="*/ 22 w 2386"/>
                <a:gd name="T19" fmla="*/ 603 h 826"/>
                <a:gd name="T20" fmla="*/ 0 w 2386"/>
                <a:gd name="T21" fmla="*/ 776 h 826"/>
                <a:gd name="T22" fmla="*/ 80 w 2386"/>
                <a:gd name="T23" fmla="*/ 826 h 826"/>
                <a:gd name="T24" fmla="*/ 80 w 2386"/>
                <a:gd name="T25" fmla="*/ 826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86" h="826">
                  <a:moveTo>
                    <a:pt x="80" y="826"/>
                  </a:moveTo>
                  <a:lnTo>
                    <a:pt x="615" y="569"/>
                  </a:lnTo>
                  <a:lnTo>
                    <a:pt x="1208" y="676"/>
                  </a:lnTo>
                  <a:lnTo>
                    <a:pt x="2063" y="228"/>
                  </a:lnTo>
                  <a:lnTo>
                    <a:pt x="2377" y="293"/>
                  </a:lnTo>
                  <a:lnTo>
                    <a:pt x="2386" y="0"/>
                  </a:lnTo>
                  <a:lnTo>
                    <a:pt x="2014" y="108"/>
                  </a:lnTo>
                  <a:lnTo>
                    <a:pt x="1111" y="500"/>
                  </a:lnTo>
                  <a:lnTo>
                    <a:pt x="447" y="402"/>
                  </a:lnTo>
                  <a:lnTo>
                    <a:pt x="22" y="603"/>
                  </a:lnTo>
                  <a:lnTo>
                    <a:pt x="0" y="776"/>
                  </a:lnTo>
                  <a:lnTo>
                    <a:pt x="80" y="826"/>
                  </a:lnTo>
                  <a:lnTo>
                    <a:pt x="80" y="826"/>
                  </a:lnTo>
                  <a:close/>
                </a:path>
              </a:pathLst>
            </a:custGeom>
            <a:solidFill>
              <a:srgbClr val="EBE4D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8" name="Freeform 70"/>
            <p:cNvSpPr>
              <a:spLocks/>
            </p:cNvSpPr>
            <p:nvPr/>
          </p:nvSpPr>
          <p:spPr bwMode="auto">
            <a:xfrm>
              <a:off x="2877" y="1388"/>
              <a:ext cx="2328" cy="611"/>
            </a:xfrm>
            <a:custGeom>
              <a:avLst/>
              <a:gdLst>
                <a:gd name="T0" fmla="*/ 27 w 2328"/>
                <a:gd name="T1" fmla="*/ 490 h 611"/>
                <a:gd name="T2" fmla="*/ 461 w 2328"/>
                <a:gd name="T3" fmla="*/ 340 h 611"/>
                <a:gd name="T4" fmla="*/ 1027 w 2328"/>
                <a:gd name="T5" fmla="*/ 471 h 611"/>
                <a:gd name="T6" fmla="*/ 1771 w 2328"/>
                <a:gd name="T7" fmla="*/ 178 h 611"/>
                <a:gd name="T8" fmla="*/ 1470 w 2328"/>
                <a:gd name="T9" fmla="*/ 91 h 611"/>
                <a:gd name="T10" fmla="*/ 2328 w 2328"/>
                <a:gd name="T11" fmla="*/ 0 h 611"/>
                <a:gd name="T12" fmla="*/ 1098 w 2328"/>
                <a:gd name="T13" fmla="*/ 555 h 611"/>
                <a:gd name="T14" fmla="*/ 461 w 2328"/>
                <a:gd name="T15" fmla="*/ 451 h 611"/>
                <a:gd name="T16" fmla="*/ 27 w 2328"/>
                <a:gd name="T17" fmla="*/ 611 h 611"/>
                <a:gd name="T18" fmla="*/ 0 w 2328"/>
                <a:gd name="T19" fmla="*/ 512 h 611"/>
                <a:gd name="T20" fmla="*/ 27 w 2328"/>
                <a:gd name="T21" fmla="*/ 490 h 611"/>
                <a:gd name="T22" fmla="*/ 27 w 2328"/>
                <a:gd name="T23" fmla="*/ 49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28" h="611">
                  <a:moveTo>
                    <a:pt x="27" y="490"/>
                  </a:moveTo>
                  <a:lnTo>
                    <a:pt x="461" y="340"/>
                  </a:lnTo>
                  <a:lnTo>
                    <a:pt x="1027" y="471"/>
                  </a:lnTo>
                  <a:lnTo>
                    <a:pt x="1771" y="178"/>
                  </a:lnTo>
                  <a:lnTo>
                    <a:pt x="1470" y="91"/>
                  </a:lnTo>
                  <a:lnTo>
                    <a:pt x="2328" y="0"/>
                  </a:lnTo>
                  <a:lnTo>
                    <a:pt x="1098" y="555"/>
                  </a:lnTo>
                  <a:lnTo>
                    <a:pt x="461" y="451"/>
                  </a:lnTo>
                  <a:lnTo>
                    <a:pt x="27" y="611"/>
                  </a:lnTo>
                  <a:lnTo>
                    <a:pt x="0" y="512"/>
                  </a:lnTo>
                  <a:lnTo>
                    <a:pt x="27" y="490"/>
                  </a:lnTo>
                  <a:lnTo>
                    <a:pt x="27" y="490"/>
                  </a:lnTo>
                  <a:close/>
                </a:path>
              </a:pathLst>
            </a:custGeom>
            <a:solidFill>
              <a:srgbClr val="DE2B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59" name="Freeform 71"/>
            <p:cNvSpPr>
              <a:spLocks/>
            </p:cNvSpPr>
            <p:nvPr/>
          </p:nvSpPr>
          <p:spPr bwMode="auto">
            <a:xfrm>
              <a:off x="3090" y="2859"/>
              <a:ext cx="2128" cy="283"/>
            </a:xfrm>
            <a:custGeom>
              <a:avLst/>
              <a:gdLst>
                <a:gd name="T0" fmla="*/ 22 w 2128"/>
                <a:gd name="T1" fmla="*/ 3 h 283"/>
                <a:gd name="T2" fmla="*/ 66 w 2128"/>
                <a:gd name="T3" fmla="*/ 9 h 283"/>
                <a:gd name="T4" fmla="*/ 110 w 2128"/>
                <a:gd name="T5" fmla="*/ 13 h 283"/>
                <a:gd name="T6" fmla="*/ 159 w 2128"/>
                <a:gd name="T7" fmla="*/ 20 h 283"/>
                <a:gd name="T8" fmla="*/ 217 w 2128"/>
                <a:gd name="T9" fmla="*/ 27 h 283"/>
                <a:gd name="T10" fmla="*/ 287 w 2128"/>
                <a:gd name="T11" fmla="*/ 34 h 283"/>
                <a:gd name="T12" fmla="*/ 358 w 2128"/>
                <a:gd name="T13" fmla="*/ 44 h 283"/>
                <a:gd name="T14" fmla="*/ 434 w 2128"/>
                <a:gd name="T15" fmla="*/ 53 h 283"/>
                <a:gd name="T16" fmla="*/ 513 w 2128"/>
                <a:gd name="T17" fmla="*/ 62 h 283"/>
                <a:gd name="T18" fmla="*/ 597 w 2128"/>
                <a:gd name="T19" fmla="*/ 72 h 283"/>
                <a:gd name="T20" fmla="*/ 681 w 2128"/>
                <a:gd name="T21" fmla="*/ 82 h 283"/>
                <a:gd name="T22" fmla="*/ 765 w 2128"/>
                <a:gd name="T23" fmla="*/ 90 h 283"/>
                <a:gd name="T24" fmla="*/ 854 w 2128"/>
                <a:gd name="T25" fmla="*/ 99 h 283"/>
                <a:gd name="T26" fmla="*/ 938 w 2128"/>
                <a:gd name="T27" fmla="*/ 109 h 283"/>
                <a:gd name="T28" fmla="*/ 1022 w 2128"/>
                <a:gd name="T29" fmla="*/ 116 h 283"/>
                <a:gd name="T30" fmla="*/ 1106 w 2128"/>
                <a:gd name="T31" fmla="*/ 124 h 283"/>
                <a:gd name="T32" fmla="*/ 1204 w 2128"/>
                <a:gd name="T33" fmla="*/ 131 h 283"/>
                <a:gd name="T34" fmla="*/ 1297 w 2128"/>
                <a:gd name="T35" fmla="*/ 140 h 283"/>
                <a:gd name="T36" fmla="*/ 1394 w 2128"/>
                <a:gd name="T37" fmla="*/ 149 h 283"/>
                <a:gd name="T38" fmla="*/ 1491 w 2128"/>
                <a:gd name="T39" fmla="*/ 156 h 283"/>
                <a:gd name="T40" fmla="*/ 1584 w 2128"/>
                <a:gd name="T41" fmla="*/ 161 h 283"/>
                <a:gd name="T42" fmla="*/ 1677 w 2128"/>
                <a:gd name="T43" fmla="*/ 169 h 283"/>
                <a:gd name="T44" fmla="*/ 1761 w 2128"/>
                <a:gd name="T45" fmla="*/ 174 h 283"/>
                <a:gd name="T46" fmla="*/ 1841 w 2128"/>
                <a:gd name="T47" fmla="*/ 180 h 283"/>
                <a:gd name="T48" fmla="*/ 1916 w 2128"/>
                <a:gd name="T49" fmla="*/ 184 h 283"/>
                <a:gd name="T50" fmla="*/ 1982 w 2128"/>
                <a:gd name="T51" fmla="*/ 189 h 283"/>
                <a:gd name="T52" fmla="*/ 2036 w 2128"/>
                <a:gd name="T53" fmla="*/ 191 h 283"/>
                <a:gd name="T54" fmla="*/ 2080 w 2128"/>
                <a:gd name="T55" fmla="*/ 194 h 283"/>
                <a:gd name="T56" fmla="*/ 2120 w 2128"/>
                <a:gd name="T57" fmla="*/ 197 h 283"/>
                <a:gd name="T58" fmla="*/ 2111 w 2128"/>
                <a:gd name="T59" fmla="*/ 281 h 283"/>
                <a:gd name="T60" fmla="*/ 2080 w 2128"/>
                <a:gd name="T61" fmla="*/ 280 h 283"/>
                <a:gd name="T62" fmla="*/ 2036 w 2128"/>
                <a:gd name="T63" fmla="*/ 277 h 283"/>
                <a:gd name="T64" fmla="*/ 1974 w 2128"/>
                <a:gd name="T65" fmla="*/ 276 h 283"/>
                <a:gd name="T66" fmla="*/ 1898 w 2128"/>
                <a:gd name="T67" fmla="*/ 271 h 283"/>
                <a:gd name="T68" fmla="*/ 1814 w 2128"/>
                <a:gd name="T69" fmla="*/ 267 h 283"/>
                <a:gd name="T70" fmla="*/ 1721 w 2128"/>
                <a:gd name="T71" fmla="*/ 263 h 283"/>
                <a:gd name="T72" fmla="*/ 1628 w 2128"/>
                <a:gd name="T73" fmla="*/ 258 h 283"/>
                <a:gd name="T74" fmla="*/ 1527 w 2128"/>
                <a:gd name="T75" fmla="*/ 253 h 283"/>
                <a:gd name="T76" fmla="*/ 1429 w 2128"/>
                <a:gd name="T77" fmla="*/ 248 h 283"/>
                <a:gd name="T78" fmla="*/ 1336 w 2128"/>
                <a:gd name="T79" fmla="*/ 243 h 283"/>
                <a:gd name="T80" fmla="*/ 1243 w 2128"/>
                <a:gd name="T81" fmla="*/ 238 h 283"/>
                <a:gd name="T82" fmla="*/ 1164 w 2128"/>
                <a:gd name="T83" fmla="*/ 234 h 283"/>
                <a:gd name="T84" fmla="*/ 1093 w 2128"/>
                <a:gd name="T85" fmla="*/ 231 h 283"/>
                <a:gd name="T86" fmla="*/ 1035 w 2128"/>
                <a:gd name="T87" fmla="*/ 227 h 283"/>
                <a:gd name="T88" fmla="*/ 1000 w 2128"/>
                <a:gd name="T89" fmla="*/ 226 h 283"/>
                <a:gd name="T90" fmla="*/ 969 w 2128"/>
                <a:gd name="T91" fmla="*/ 223 h 283"/>
                <a:gd name="T92" fmla="*/ 929 w 2128"/>
                <a:gd name="T93" fmla="*/ 219 h 283"/>
                <a:gd name="T94" fmla="*/ 876 w 2128"/>
                <a:gd name="T95" fmla="*/ 213 h 283"/>
                <a:gd name="T96" fmla="*/ 814 w 2128"/>
                <a:gd name="T97" fmla="*/ 206 h 283"/>
                <a:gd name="T98" fmla="*/ 739 w 2128"/>
                <a:gd name="T99" fmla="*/ 197 h 283"/>
                <a:gd name="T100" fmla="*/ 668 w 2128"/>
                <a:gd name="T101" fmla="*/ 187 h 283"/>
                <a:gd name="T102" fmla="*/ 588 w 2128"/>
                <a:gd name="T103" fmla="*/ 177 h 283"/>
                <a:gd name="T104" fmla="*/ 509 w 2128"/>
                <a:gd name="T105" fmla="*/ 167 h 283"/>
                <a:gd name="T106" fmla="*/ 429 w 2128"/>
                <a:gd name="T107" fmla="*/ 157 h 283"/>
                <a:gd name="T108" fmla="*/ 354 w 2128"/>
                <a:gd name="T109" fmla="*/ 147 h 283"/>
                <a:gd name="T110" fmla="*/ 283 w 2128"/>
                <a:gd name="T111" fmla="*/ 137 h 283"/>
                <a:gd name="T112" fmla="*/ 221 w 2128"/>
                <a:gd name="T113" fmla="*/ 130 h 283"/>
                <a:gd name="T114" fmla="*/ 168 w 2128"/>
                <a:gd name="T115" fmla="*/ 123 h 283"/>
                <a:gd name="T116" fmla="*/ 124 w 2128"/>
                <a:gd name="T117" fmla="*/ 117 h 283"/>
                <a:gd name="T118" fmla="*/ 88 w 2128"/>
                <a:gd name="T119" fmla="*/ 11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128" h="283">
                  <a:moveTo>
                    <a:pt x="0" y="0"/>
                  </a:moveTo>
                  <a:lnTo>
                    <a:pt x="4" y="0"/>
                  </a:lnTo>
                  <a:lnTo>
                    <a:pt x="9" y="2"/>
                  </a:lnTo>
                  <a:lnTo>
                    <a:pt x="22" y="3"/>
                  </a:lnTo>
                  <a:lnTo>
                    <a:pt x="35" y="4"/>
                  </a:lnTo>
                  <a:lnTo>
                    <a:pt x="49" y="6"/>
                  </a:lnTo>
                  <a:lnTo>
                    <a:pt x="57" y="7"/>
                  </a:lnTo>
                  <a:lnTo>
                    <a:pt x="66" y="9"/>
                  </a:lnTo>
                  <a:lnTo>
                    <a:pt x="75" y="10"/>
                  </a:lnTo>
                  <a:lnTo>
                    <a:pt x="88" y="12"/>
                  </a:lnTo>
                  <a:lnTo>
                    <a:pt x="97" y="13"/>
                  </a:lnTo>
                  <a:lnTo>
                    <a:pt x="110" y="13"/>
                  </a:lnTo>
                  <a:lnTo>
                    <a:pt x="119" y="14"/>
                  </a:lnTo>
                  <a:lnTo>
                    <a:pt x="133" y="16"/>
                  </a:lnTo>
                  <a:lnTo>
                    <a:pt x="146" y="19"/>
                  </a:lnTo>
                  <a:lnTo>
                    <a:pt x="159" y="20"/>
                  </a:lnTo>
                  <a:lnTo>
                    <a:pt x="172" y="22"/>
                  </a:lnTo>
                  <a:lnTo>
                    <a:pt x="190" y="24"/>
                  </a:lnTo>
                  <a:lnTo>
                    <a:pt x="203" y="26"/>
                  </a:lnTo>
                  <a:lnTo>
                    <a:pt x="217" y="27"/>
                  </a:lnTo>
                  <a:lnTo>
                    <a:pt x="234" y="29"/>
                  </a:lnTo>
                  <a:lnTo>
                    <a:pt x="252" y="32"/>
                  </a:lnTo>
                  <a:lnTo>
                    <a:pt x="270" y="33"/>
                  </a:lnTo>
                  <a:lnTo>
                    <a:pt x="287" y="34"/>
                  </a:lnTo>
                  <a:lnTo>
                    <a:pt x="305" y="37"/>
                  </a:lnTo>
                  <a:lnTo>
                    <a:pt x="323" y="40"/>
                  </a:lnTo>
                  <a:lnTo>
                    <a:pt x="341" y="42"/>
                  </a:lnTo>
                  <a:lnTo>
                    <a:pt x="358" y="44"/>
                  </a:lnTo>
                  <a:lnTo>
                    <a:pt x="376" y="46"/>
                  </a:lnTo>
                  <a:lnTo>
                    <a:pt x="394" y="47"/>
                  </a:lnTo>
                  <a:lnTo>
                    <a:pt x="416" y="50"/>
                  </a:lnTo>
                  <a:lnTo>
                    <a:pt x="434" y="53"/>
                  </a:lnTo>
                  <a:lnTo>
                    <a:pt x="451" y="54"/>
                  </a:lnTo>
                  <a:lnTo>
                    <a:pt x="473" y="57"/>
                  </a:lnTo>
                  <a:lnTo>
                    <a:pt x="491" y="59"/>
                  </a:lnTo>
                  <a:lnTo>
                    <a:pt x="513" y="62"/>
                  </a:lnTo>
                  <a:lnTo>
                    <a:pt x="531" y="64"/>
                  </a:lnTo>
                  <a:lnTo>
                    <a:pt x="553" y="66"/>
                  </a:lnTo>
                  <a:lnTo>
                    <a:pt x="575" y="69"/>
                  </a:lnTo>
                  <a:lnTo>
                    <a:pt x="597" y="72"/>
                  </a:lnTo>
                  <a:lnTo>
                    <a:pt x="615" y="73"/>
                  </a:lnTo>
                  <a:lnTo>
                    <a:pt x="637" y="76"/>
                  </a:lnTo>
                  <a:lnTo>
                    <a:pt x="659" y="79"/>
                  </a:lnTo>
                  <a:lnTo>
                    <a:pt x="681" y="82"/>
                  </a:lnTo>
                  <a:lnTo>
                    <a:pt x="699" y="83"/>
                  </a:lnTo>
                  <a:lnTo>
                    <a:pt x="721" y="86"/>
                  </a:lnTo>
                  <a:lnTo>
                    <a:pt x="743" y="87"/>
                  </a:lnTo>
                  <a:lnTo>
                    <a:pt x="765" y="90"/>
                  </a:lnTo>
                  <a:lnTo>
                    <a:pt x="788" y="92"/>
                  </a:lnTo>
                  <a:lnTo>
                    <a:pt x="810" y="94"/>
                  </a:lnTo>
                  <a:lnTo>
                    <a:pt x="832" y="97"/>
                  </a:lnTo>
                  <a:lnTo>
                    <a:pt x="854" y="99"/>
                  </a:lnTo>
                  <a:lnTo>
                    <a:pt x="872" y="102"/>
                  </a:lnTo>
                  <a:lnTo>
                    <a:pt x="894" y="103"/>
                  </a:lnTo>
                  <a:lnTo>
                    <a:pt x="916" y="106"/>
                  </a:lnTo>
                  <a:lnTo>
                    <a:pt x="938" y="109"/>
                  </a:lnTo>
                  <a:lnTo>
                    <a:pt x="960" y="110"/>
                  </a:lnTo>
                  <a:lnTo>
                    <a:pt x="982" y="113"/>
                  </a:lnTo>
                  <a:lnTo>
                    <a:pt x="1000" y="114"/>
                  </a:lnTo>
                  <a:lnTo>
                    <a:pt x="1022" y="116"/>
                  </a:lnTo>
                  <a:lnTo>
                    <a:pt x="1040" y="119"/>
                  </a:lnTo>
                  <a:lnTo>
                    <a:pt x="1066" y="120"/>
                  </a:lnTo>
                  <a:lnTo>
                    <a:pt x="1084" y="121"/>
                  </a:lnTo>
                  <a:lnTo>
                    <a:pt x="1106" y="124"/>
                  </a:lnTo>
                  <a:lnTo>
                    <a:pt x="1133" y="126"/>
                  </a:lnTo>
                  <a:lnTo>
                    <a:pt x="1155" y="129"/>
                  </a:lnTo>
                  <a:lnTo>
                    <a:pt x="1177" y="130"/>
                  </a:lnTo>
                  <a:lnTo>
                    <a:pt x="1204" y="131"/>
                  </a:lnTo>
                  <a:lnTo>
                    <a:pt x="1226" y="134"/>
                  </a:lnTo>
                  <a:lnTo>
                    <a:pt x="1252" y="136"/>
                  </a:lnTo>
                  <a:lnTo>
                    <a:pt x="1274" y="137"/>
                  </a:lnTo>
                  <a:lnTo>
                    <a:pt x="1297" y="140"/>
                  </a:lnTo>
                  <a:lnTo>
                    <a:pt x="1323" y="141"/>
                  </a:lnTo>
                  <a:lnTo>
                    <a:pt x="1345" y="144"/>
                  </a:lnTo>
                  <a:lnTo>
                    <a:pt x="1372" y="146"/>
                  </a:lnTo>
                  <a:lnTo>
                    <a:pt x="1394" y="149"/>
                  </a:lnTo>
                  <a:lnTo>
                    <a:pt x="1420" y="150"/>
                  </a:lnTo>
                  <a:lnTo>
                    <a:pt x="1443" y="151"/>
                  </a:lnTo>
                  <a:lnTo>
                    <a:pt x="1465" y="153"/>
                  </a:lnTo>
                  <a:lnTo>
                    <a:pt x="1491" y="156"/>
                  </a:lnTo>
                  <a:lnTo>
                    <a:pt x="1513" y="157"/>
                  </a:lnTo>
                  <a:lnTo>
                    <a:pt x="1540" y="159"/>
                  </a:lnTo>
                  <a:lnTo>
                    <a:pt x="1562" y="160"/>
                  </a:lnTo>
                  <a:lnTo>
                    <a:pt x="1584" y="161"/>
                  </a:lnTo>
                  <a:lnTo>
                    <a:pt x="1606" y="163"/>
                  </a:lnTo>
                  <a:lnTo>
                    <a:pt x="1628" y="164"/>
                  </a:lnTo>
                  <a:lnTo>
                    <a:pt x="1651" y="167"/>
                  </a:lnTo>
                  <a:lnTo>
                    <a:pt x="1677" y="169"/>
                  </a:lnTo>
                  <a:lnTo>
                    <a:pt x="1699" y="170"/>
                  </a:lnTo>
                  <a:lnTo>
                    <a:pt x="1721" y="171"/>
                  </a:lnTo>
                  <a:lnTo>
                    <a:pt x="1743" y="173"/>
                  </a:lnTo>
                  <a:lnTo>
                    <a:pt x="1761" y="174"/>
                  </a:lnTo>
                  <a:lnTo>
                    <a:pt x="1783" y="176"/>
                  </a:lnTo>
                  <a:lnTo>
                    <a:pt x="1805" y="177"/>
                  </a:lnTo>
                  <a:lnTo>
                    <a:pt x="1823" y="177"/>
                  </a:lnTo>
                  <a:lnTo>
                    <a:pt x="1841" y="180"/>
                  </a:lnTo>
                  <a:lnTo>
                    <a:pt x="1863" y="180"/>
                  </a:lnTo>
                  <a:lnTo>
                    <a:pt x="1881" y="181"/>
                  </a:lnTo>
                  <a:lnTo>
                    <a:pt x="1898" y="183"/>
                  </a:lnTo>
                  <a:lnTo>
                    <a:pt x="1916" y="184"/>
                  </a:lnTo>
                  <a:lnTo>
                    <a:pt x="1934" y="186"/>
                  </a:lnTo>
                  <a:lnTo>
                    <a:pt x="1951" y="187"/>
                  </a:lnTo>
                  <a:lnTo>
                    <a:pt x="1965" y="187"/>
                  </a:lnTo>
                  <a:lnTo>
                    <a:pt x="1982" y="189"/>
                  </a:lnTo>
                  <a:lnTo>
                    <a:pt x="1996" y="189"/>
                  </a:lnTo>
                  <a:lnTo>
                    <a:pt x="2013" y="191"/>
                  </a:lnTo>
                  <a:lnTo>
                    <a:pt x="2022" y="191"/>
                  </a:lnTo>
                  <a:lnTo>
                    <a:pt x="2036" y="191"/>
                  </a:lnTo>
                  <a:lnTo>
                    <a:pt x="2049" y="193"/>
                  </a:lnTo>
                  <a:lnTo>
                    <a:pt x="2062" y="193"/>
                  </a:lnTo>
                  <a:lnTo>
                    <a:pt x="2071" y="194"/>
                  </a:lnTo>
                  <a:lnTo>
                    <a:pt x="2080" y="194"/>
                  </a:lnTo>
                  <a:lnTo>
                    <a:pt x="2089" y="194"/>
                  </a:lnTo>
                  <a:lnTo>
                    <a:pt x="2098" y="196"/>
                  </a:lnTo>
                  <a:lnTo>
                    <a:pt x="2111" y="196"/>
                  </a:lnTo>
                  <a:lnTo>
                    <a:pt x="2120" y="197"/>
                  </a:lnTo>
                  <a:lnTo>
                    <a:pt x="2128" y="197"/>
                  </a:lnTo>
                  <a:lnTo>
                    <a:pt x="2128" y="199"/>
                  </a:lnTo>
                  <a:lnTo>
                    <a:pt x="2115" y="283"/>
                  </a:lnTo>
                  <a:lnTo>
                    <a:pt x="2111" y="281"/>
                  </a:lnTo>
                  <a:lnTo>
                    <a:pt x="2102" y="281"/>
                  </a:lnTo>
                  <a:lnTo>
                    <a:pt x="2098" y="281"/>
                  </a:lnTo>
                  <a:lnTo>
                    <a:pt x="2089" y="280"/>
                  </a:lnTo>
                  <a:lnTo>
                    <a:pt x="2080" y="280"/>
                  </a:lnTo>
                  <a:lnTo>
                    <a:pt x="2071" y="280"/>
                  </a:lnTo>
                  <a:lnTo>
                    <a:pt x="2062" y="278"/>
                  </a:lnTo>
                  <a:lnTo>
                    <a:pt x="2049" y="278"/>
                  </a:lnTo>
                  <a:lnTo>
                    <a:pt x="2036" y="277"/>
                  </a:lnTo>
                  <a:lnTo>
                    <a:pt x="2022" y="277"/>
                  </a:lnTo>
                  <a:lnTo>
                    <a:pt x="2005" y="276"/>
                  </a:lnTo>
                  <a:lnTo>
                    <a:pt x="1991" y="276"/>
                  </a:lnTo>
                  <a:lnTo>
                    <a:pt x="1974" y="276"/>
                  </a:lnTo>
                  <a:lnTo>
                    <a:pt x="1960" y="274"/>
                  </a:lnTo>
                  <a:lnTo>
                    <a:pt x="1938" y="273"/>
                  </a:lnTo>
                  <a:lnTo>
                    <a:pt x="1920" y="273"/>
                  </a:lnTo>
                  <a:lnTo>
                    <a:pt x="1898" y="271"/>
                  </a:lnTo>
                  <a:lnTo>
                    <a:pt x="1881" y="270"/>
                  </a:lnTo>
                  <a:lnTo>
                    <a:pt x="1859" y="268"/>
                  </a:lnTo>
                  <a:lnTo>
                    <a:pt x="1836" y="268"/>
                  </a:lnTo>
                  <a:lnTo>
                    <a:pt x="1814" y="267"/>
                  </a:lnTo>
                  <a:lnTo>
                    <a:pt x="1797" y="266"/>
                  </a:lnTo>
                  <a:lnTo>
                    <a:pt x="1770" y="264"/>
                  </a:lnTo>
                  <a:lnTo>
                    <a:pt x="1748" y="264"/>
                  </a:lnTo>
                  <a:lnTo>
                    <a:pt x="1721" y="263"/>
                  </a:lnTo>
                  <a:lnTo>
                    <a:pt x="1699" y="261"/>
                  </a:lnTo>
                  <a:lnTo>
                    <a:pt x="1677" y="260"/>
                  </a:lnTo>
                  <a:lnTo>
                    <a:pt x="1651" y="258"/>
                  </a:lnTo>
                  <a:lnTo>
                    <a:pt x="1628" y="258"/>
                  </a:lnTo>
                  <a:lnTo>
                    <a:pt x="1606" y="257"/>
                  </a:lnTo>
                  <a:lnTo>
                    <a:pt x="1580" y="256"/>
                  </a:lnTo>
                  <a:lnTo>
                    <a:pt x="1553" y="254"/>
                  </a:lnTo>
                  <a:lnTo>
                    <a:pt x="1527" y="253"/>
                  </a:lnTo>
                  <a:lnTo>
                    <a:pt x="1504" y="251"/>
                  </a:lnTo>
                  <a:lnTo>
                    <a:pt x="1478" y="250"/>
                  </a:lnTo>
                  <a:lnTo>
                    <a:pt x="1456" y="248"/>
                  </a:lnTo>
                  <a:lnTo>
                    <a:pt x="1429" y="248"/>
                  </a:lnTo>
                  <a:lnTo>
                    <a:pt x="1407" y="247"/>
                  </a:lnTo>
                  <a:lnTo>
                    <a:pt x="1381" y="246"/>
                  </a:lnTo>
                  <a:lnTo>
                    <a:pt x="1358" y="244"/>
                  </a:lnTo>
                  <a:lnTo>
                    <a:pt x="1336" y="243"/>
                  </a:lnTo>
                  <a:lnTo>
                    <a:pt x="1310" y="243"/>
                  </a:lnTo>
                  <a:lnTo>
                    <a:pt x="1288" y="240"/>
                  </a:lnTo>
                  <a:lnTo>
                    <a:pt x="1266" y="240"/>
                  </a:lnTo>
                  <a:lnTo>
                    <a:pt x="1243" y="238"/>
                  </a:lnTo>
                  <a:lnTo>
                    <a:pt x="1226" y="238"/>
                  </a:lnTo>
                  <a:lnTo>
                    <a:pt x="1204" y="237"/>
                  </a:lnTo>
                  <a:lnTo>
                    <a:pt x="1181" y="236"/>
                  </a:lnTo>
                  <a:lnTo>
                    <a:pt x="1164" y="234"/>
                  </a:lnTo>
                  <a:lnTo>
                    <a:pt x="1146" y="233"/>
                  </a:lnTo>
                  <a:lnTo>
                    <a:pt x="1124" y="233"/>
                  </a:lnTo>
                  <a:lnTo>
                    <a:pt x="1111" y="231"/>
                  </a:lnTo>
                  <a:lnTo>
                    <a:pt x="1093" y="231"/>
                  </a:lnTo>
                  <a:lnTo>
                    <a:pt x="1080" y="230"/>
                  </a:lnTo>
                  <a:lnTo>
                    <a:pt x="1062" y="230"/>
                  </a:lnTo>
                  <a:lnTo>
                    <a:pt x="1049" y="229"/>
                  </a:lnTo>
                  <a:lnTo>
                    <a:pt x="1035" y="227"/>
                  </a:lnTo>
                  <a:lnTo>
                    <a:pt x="1027" y="227"/>
                  </a:lnTo>
                  <a:lnTo>
                    <a:pt x="1018" y="227"/>
                  </a:lnTo>
                  <a:lnTo>
                    <a:pt x="1009" y="226"/>
                  </a:lnTo>
                  <a:lnTo>
                    <a:pt x="1000" y="226"/>
                  </a:lnTo>
                  <a:lnTo>
                    <a:pt x="996" y="226"/>
                  </a:lnTo>
                  <a:lnTo>
                    <a:pt x="987" y="224"/>
                  </a:lnTo>
                  <a:lnTo>
                    <a:pt x="978" y="224"/>
                  </a:lnTo>
                  <a:lnTo>
                    <a:pt x="969" y="223"/>
                  </a:lnTo>
                  <a:lnTo>
                    <a:pt x="960" y="223"/>
                  </a:lnTo>
                  <a:lnTo>
                    <a:pt x="951" y="221"/>
                  </a:lnTo>
                  <a:lnTo>
                    <a:pt x="938" y="220"/>
                  </a:lnTo>
                  <a:lnTo>
                    <a:pt x="929" y="219"/>
                  </a:lnTo>
                  <a:lnTo>
                    <a:pt x="916" y="219"/>
                  </a:lnTo>
                  <a:lnTo>
                    <a:pt x="903" y="216"/>
                  </a:lnTo>
                  <a:lnTo>
                    <a:pt x="889" y="214"/>
                  </a:lnTo>
                  <a:lnTo>
                    <a:pt x="876" y="213"/>
                  </a:lnTo>
                  <a:lnTo>
                    <a:pt x="858" y="211"/>
                  </a:lnTo>
                  <a:lnTo>
                    <a:pt x="845" y="209"/>
                  </a:lnTo>
                  <a:lnTo>
                    <a:pt x="827" y="207"/>
                  </a:lnTo>
                  <a:lnTo>
                    <a:pt x="814" y="206"/>
                  </a:lnTo>
                  <a:lnTo>
                    <a:pt x="796" y="204"/>
                  </a:lnTo>
                  <a:lnTo>
                    <a:pt x="779" y="201"/>
                  </a:lnTo>
                  <a:lnTo>
                    <a:pt x="761" y="200"/>
                  </a:lnTo>
                  <a:lnTo>
                    <a:pt x="739" y="197"/>
                  </a:lnTo>
                  <a:lnTo>
                    <a:pt x="721" y="194"/>
                  </a:lnTo>
                  <a:lnTo>
                    <a:pt x="703" y="193"/>
                  </a:lnTo>
                  <a:lnTo>
                    <a:pt x="686" y="190"/>
                  </a:lnTo>
                  <a:lnTo>
                    <a:pt x="668" y="187"/>
                  </a:lnTo>
                  <a:lnTo>
                    <a:pt x="646" y="186"/>
                  </a:lnTo>
                  <a:lnTo>
                    <a:pt x="628" y="183"/>
                  </a:lnTo>
                  <a:lnTo>
                    <a:pt x="606" y="180"/>
                  </a:lnTo>
                  <a:lnTo>
                    <a:pt x="588" y="177"/>
                  </a:lnTo>
                  <a:lnTo>
                    <a:pt x="566" y="176"/>
                  </a:lnTo>
                  <a:lnTo>
                    <a:pt x="549" y="173"/>
                  </a:lnTo>
                  <a:lnTo>
                    <a:pt x="526" y="170"/>
                  </a:lnTo>
                  <a:lnTo>
                    <a:pt x="509" y="167"/>
                  </a:lnTo>
                  <a:lnTo>
                    <a:pt x="491" y="166"/>
                  </a:lnTo>
                  <a:lnTo>
                    <a:pt x="469" y="163"/>
                  </a:lnTo>
                  <a:lnTo>
                    <a:pt x="451" y="160"/>
                  </a:lnTo>
                  <a:lnTo>
                    <a:pt x="429" y="157"/>
                  </a:lnTo>
                  <a:lnTo>
                    <a:pt x="411" y="154"/>
                  </a:lnTo>
                  <a:lnTo>
                    <a:pt x="389" y="151"/>
                  </a:lnTo>
                  <a:lnTo>
                    <a:pt x="372" y="150"/>
                  </a:lnTo>
                  <a:lnTo>
                    <a:pt x="354" y="147"/>
                  </a:lnTo>
                  <a:lnTo>
                    <a:pt x="336" y="146"/>
                  </a:lnTo>
                  <a:lnTo>
                    <a:pt x="318" y="143"/>
                  </a:lnTo>
                  <a:lnTo>
                    <a:pt x="301" y="140"/>
                  </a:lnTo>
                  <a:lnTo>
                    <a:pt x="283" y="137"/>
                  </a:lnTo>
                  <a:lnTo>
                    <a:pt x="265" y="136"/>
                  </a:lnTo>
                  <a:lnTo>
                    <a:pt x="252" y="134"/>
                  </a:lnTo>
                  <a:lnTo>
                    <a:pt x="234" y="131"/>
                  </a:lnTo>
                  <a:lnTo>
                    <a:pt x="221" y="130"/>
                  </a:lnTo>
                  <a:lnTo>
                    <a:pt x="208" y="129"/>
                  </a:lnTo>
                  <a:lnTo>
                    <a:pt x="195" y="126"/>
                  </a:lnTo>
                  <a:lnTo>
                    <a:pt x="177" y="124"/>
                  </a:lnTo>
                  <a:lnTo>
                    <a:pt x="168" y="123"/>
                  </a:lnTo>
                  <a:lnTo>
                    <a:pt x="155" y="121"/>
                  </a:lnTo>
                  <a:lnTo>
                    <a:pt x="146" y="120"/>
                  </a:lnTo>
                  <a:lnTo>
                    <a:pt x="133" y="119"/>
                  </a:lnTo>
                  <a:lnTo>
                    <a:pt x="124" y="117"/>
                  </a:lnTo>
                  <a:lnTo>
                    <a:pt x="115" y="117"/>
                  </a:lnTo>
                  <a:lnTo>
                    <a:pt x="102" y="114"/>
                  </a:lnTo>
                  <a:lnTo>
                    <a:pt x="93" y="114"/>
                  </a:lnTo>
                  <a:lnTo>
                    <a:pt x="88" y="113"/>
                  </a:lnTo>
                  <a:lnTo>
                    <a:pt x="84" y="113"/>
                  </a:lnTo>
                  <a:lnTo>
                    <a:pt x="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0" name="Freeform 72"/>
            <p:cNvSpPr>
              <a:spLocks/>
            </p:cNvSpPr>
            <p:nvPr/>
          </p:nvSpPr>
          <p:spPr bwMode="auto">
            <a:xfrm>
              <a:off x="3077" y="2905"/>
              <a:ext cx="2128" cy="414"/>
            </a:xfrm>
            <a:custGeom>
              <a:avLst/>
              <a:gdLst>
                <a:gd name="T0" fmla="*/ 8 w 2128"/>
                <a:gd name="T1" fmla="*/ 1 h 414"/>
                <a:gd name="T2" fmla="*/ 48 w 2128"/>
                <a:gd name="T3" fmla="*/ 7 h 414"/>
                <a:gd name="T4" fmla="*/ 75 w 2128"/>
                <a:gd name="T5" fmla="*/ 10 h 414"/>
                <a:gd name="T6" fmla="*/ 110 w 2128"/>
                <a:gd name="T7" fmla="*/ 14 h 414"/>
                <a:gd name="T8" fmla="*/ 150 w 2128"/>
                <a:gd name="T9" fmla="*/ 18 h 414"/>
                <a:gd name="T10" fmla="*/ 194 w 2128"/>
                <a:gd name="T11" fmla="*/ 24 h 414"/>
                <a:gd name="T12" fmla="*/ 243 w 2128"/>
                <a:gd name="T13" fmla="*/ 30 h 414"/>
                <a:gd name="T14" fmla="*/ 296 w 2128"/>
                <a:gd name="T15" fmla="*/ 37 h 414"/>
                <a:gd name="T16" fmla="*/ 354 w 2128"/>
                <a:gd name="T17" fmla="*/ 44 h 414"/>
                <a:gd name="T18" fmla="*/ 416 w 2128"/>
                <a:gd name="T19" fmla="*/ 51 h 414"/>
                <a:gd name="T20" fmla="*/ 478 w 2128"/>
                <a:gd name="T21" fmla="*/ 58 h 414"/>
                <a:gd name="T22" fmla="*/ 548 w 2128"/>
                <a:gd name="T23" fmla="*/ 66 h 414"/>
                <a:gd name="T24" fmla="*/ 619 w 2128"/>
                <a:gd name="T25" fmla="*/ 74 h 414"/>
                <a:gd name="T26" fmla="*/ 694 w 2128"/>
                <a:gd name="T27" fmla="*/ 83 h 414"/>
                <a:gd name="T28" fmla="*/ 770 w 2128"/>
                <a:gd name="T29" fmla="*/ 90 h 414"/>
                <a:gd name="T30" fmla="*/ 849 w 2128"/>
                <a:gd name="T31" fmla="*/ 98 h 414"/>
                <a:gd name="T32" fmla="*/ 929 w 2128"/>
                <a:gd name="T33" fmla="*/ 107 h 414"/>
                <a:gd name="T34" fmla="*/ 1009 w 2128"/>
                <a:gd name="T35" fmla="*/ 115 h 414"/>
                <a:gd name="T36" fmla="*/ 1093 w 2128"/>
                <a:gd name="T37" fmla="*/ 124 h 414"/>
                <a:gd name="T38" fmla="*/ 1177 w 2128"/>
                <a:gd name="T39" fmla="*/ 131 h 414"/>
                <a:gd name="T40" fmla="*/ 1256 w 2128"/>
                <a:gd name="T41" fmla="*/ 138 h 414"/>
                <a:gd name="T42" fmla="*/ 1336 w 2128"/>
                <a:gd name="T43" fmla="*/ 145 h 414"/>
                <a:gd name="T44" fmla="*/ 1411 w 2128"/>
                <a:gd name="T45" fmla="*/ 153 h 414"/>
                <a:gd name="T46" fmla="*/ 1487 w 2128"/>
                <a:gd name="T47" fmla="*/ 158 h 414"/>
                <a:gd name="T48" fmla="*/ 1553 w 2128"/>
                <a:gd name="T49" fmla="*/ 164 h 414"/>
                <a:gd name="T50" fmla="*/ 1619 w 2128"/>
                <a:gd name="T51" fmla="*/ 168 h 414"/>
                <a:gd name="T52" fmla="*/ 1681 w 2128"/>
                <a:gd name="T53" fmla="*/ 174 h 414"/>
                <a:gd name="T54" fmla="*/ 1743 w 2128"/>
                <a:gd name="T55" fmla="*/ 178 h 414"/>
                <a:gd name="T56" fmla="*/ 1796 w 2128"/>
                <a:gd name="T57" fmla="*/ 183 h 414"/>
                <a:gd name="T58" fmla="*/ 1849 w 2128"/>
                <a:gd name="T59" fmla="*/ 187 h 414"/>
                <a:gd name="T60" fmla="*/ 1894 w 2128"/>
                <a:gd name="T61" fmla="*/ 188 h 414"/>
                <a:gd name="T62" fmla="*/ 1938 w 2128"/>
                <a:gd name="T63" fmla="*/ 192 h 414"/>
                <a:gd name="T64" fmla="*/ 1978 w 2128"/>
                <a:gd name="T65" fmla="*/ 194 h 414"/>
                <a:gd name="T66" fmla="*/ 2013 w 2128"/>
                <a:gd name="T67" fmla="*/ 197 h 414"/>
                <a:gd name="T68" fmla="*/ 2044 w 2128"/>
                <a:gd name="T69" fmla="*/ 198 h 414"/>
                <a:gd name="T70" fmla="*/ 2084 w 2128"/>
                <a:gd name="T71" fmla="*/ 201 h 414"/>
                <a:gd name="T72" fmla="*/ 2119 w 2128"/>
                <a:gd name="T73" fmla="*/ 202 h 414"/>
                <a:gd name="T74" fmla="*/ 2128 w 2128"/>
                <a:gd name="T75" fmla="*/ 204 h 414"/>
                <a:gd name="T76" fmla="*/ 150 w 2128"/>
                <a:gd name="T77" fmla="*/ 197 h 414"/>
                <a:gd name="T78" fmla="*/ 146 w 2128"/>
                <a:gd name="T79" fmla="*/ 191 h 414"/>
                <a:gd name="T80" fmla="*/ 137 w 2128"/>
                <a:gd name="T81" fmla="*/ 178 h 414"/>
                <a:gd name="T82" fmla="*/ 128 w 2128"/>
                <a:gd name="T83" fmla="*/ 170 h 414"/>
                <a:gd name="T84" fmla="*/ 123 w 2128"/>
                <a:gd name="T85" fmla="*/ 158 h 414"/>
                <a:gd name="T86" fmla="*/ 110 w 2128"/>
                <a:gd name="T87" fmla="*/ 147 h 414"/>
                <a:gd name="T88" fmla="*/ 101 w 2128"/>
                <a:gd name="T89" fmla="*/ 134 h 414"/>
                <a:gd name="T90" fmla="*/ 92 w 2128"/>
                <a:gd name="T91" fmla="*/ 121 h 414"/>
                <a:gd name="T92" fmla="*/ 84 w 2128"/>
                <a:gd name="T93" fmla="*/ 107 h 414"/>
                <a:gd name="T94" fmla="*/ 70 w 2128"/>
                <a:gd name="T95" fmla="*/ 94 h 414"/>
                <a:gd name="T96" fmla="*/ 62 w 2128"/>
                <a:gd name="T97" fmla="*/ 80 h 414"/>
                <a:gd name="T98" fmla="*/ 48 w 2128"/>
                <a:gd name="T99" fmla="*/ 66 h 414"/>
                <a:gd name="T100" fmla="*/ 39 w 2128"/>
                <a:gd name="T101" fmla="*/ 53 h 414"/>
                <a:gd name="T102" fmla="*/ 31 w 2128"/>
                <a:gd name="T103" fmla="*/ 41 h 414"/>
                <a:gd name="T104" fmla="*/ 22 w 2128"/>
                <a:gd name="T105" fmla="*/ 31 h 414"/>
                <a:gd name="T106" fmla="*/ 13 w 2128"/>
                <a:gd name="T107" fmla="*/ 20 h 414"/>
                <a:gd name="T108" fmla="*/ 4 w 2128"/>
                <a:gd name="T109" fmla="*/ 8 h 414"/>
                <a:gd name="T110" fmla="*/ 0 w 2128"/>
                <a:gd name="T111" fmla="*/ 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128" h="414">
                  <a:moveTo>
                    <a:pt x="0" y="0"/>
                  </a:moveTo>
                  <a:lnTo>
                    <a:pt x="4" y="1"/>
                  </a:lnTo>
                  <a:lnTo>
                    <a:pt x="8" y="1"/>
                  </a:lnTo>
                  <a:lnTo>
                    <a:pt x="22" y="3"/>
                  </a:lnTo>
                  <a:lnTo>
                    <a:pt x="31" y="4"/>
                  </a:lnTo>
                  <a:lnTo>
                    <a:pt x="48" y="7"/>
                  </a:lnTo>
                  <a:lnTo>
                    <a:pt x="57" y="7"/>
                  </a:lnTo>
                  <a:lnTo>
                    <a:pt x="66" y="8"/>
                  </a:lnTo>
                  <a:lnTo>
                    <a:pt x="75" y="10"/>
                  </a:lnTo>
                  <a:lnTo>
                    <a:pt x="88" y="11"/>
                  </a:lnTo>
                  <a:lnTo>
                    <a:pt x="97" y="13"/>
                  </a:lnTo>
                  <a:lnTo>
                    <a:pt x="110" y="14"/>
                  </a:lnTo>
                  <a:lnTo>
                    <a:pt x="123" y="16"/>
                  </a:lnTo>
                  <a:lnTo>
                    <a:pt x="137" y="17"/>
                  </a:lnTo>
                  <a:lnTo>
                    <a:pt x="150" y="18"/>
                  </a:lnTo>
                  <a:lnTo>
                    <a:pt x="163" y="20"/>
                  </a:lnTo>
                  <a:lnTo>
                    <a:pt x="181" y="23"/>
                  </a:lnTo>
                  <a:lnTo>
                    <a:pt x="194" y="24"/>
                  </a:lnTo>
                  <a:lnTo>
                    <a:pt x="208" y="26"/>
                  </a:lnTo>
                  <a:lnTo>
                    <a:pt x="225" y="28"/>
                  </a:lnTo>
                  <a:lnTo>
                    <a:pt x="243" y="30"/>
                  </a:lnTo>
                  <a:lnTo>
                    <a:pt x="261" y="33"/>
                  </a:lnTo>
                  <a:lnTo>
                    <a:pt x="278" y="36"/>
                  </a:lnTo>
                  <a:lnTo>
                    <a:pt x="296" y="37"/>
                  </a:lnTo>
                  <a:lnTo>
                    <a:pt x="314" y="40"/>
                  </a:lnTo>
                  <a:lnTo>
                    <a:pt x="336" y="43"/>
                  </a:lnTo>
                  <a:lnTo>
                    <a:pt x="354" y="44"/>
                  </a:lnTo>
                  <a:lnTo>
                    <a:pt x="371" y="47"/>
                  </a:lnTo>
                  <a:lnTo>
                    <a:pt x="393" y="48"/>
                  </a:lnTo>
                  <a:lnTo>
                    <a:pt x="416" y="51"/>
                  </a:lnTo>
                  <a:lnTo>
                    <a:pt x="433" y="53"/>
                  </a:lnTo>
                  <a:lnTo>
                    <a:pt x="455" y="56"/>
                  </a:lnTo>
                  <a:lnTo>
                    <a:pt x="478" y="58"/>
                  </a:lnTo>
                  <a:lnTo>
                    <a:pt x="504" y="61"/>
                  </a:lnTo>
                  <a:lnTo>
                    <a:pt x="526" y="64"/>
                  </a:lnTo>
                  <a:lnTo>
                    <a:pt x="548" y="66"/>
                  </a:lnTo>
                  <a:lnTo>
                    <a:pt x="570" y="68"/>
                  </a:lnTo>
                  <a:lnTo>
                    <a:pt x="593" y="71"/>
                  </a:lnTo>
                  <a:lnTo>
                    <a:pt x="619" y="74"/>
                  </a:lnTo>
                  <a:lnTo>
                    <a:pt x="641" y="77"/>
                  </a:lnTo>
                  <a:lnTo>
                    <a:pt x="668" y="80"/>
                  </a:lnTo>
                  <a:lnTo>
                    <a:pt x="694" y="83"/>
                  </a:lnTo>
                  <a:lnTo>
                    <a:pt x="716" y="85"/>
                  </a:lnTo>
                  <a:lnTo>
                    <a:pt x="743" y="88"/>
                  </a:lnTo>
                  <a:lnTo>
                    <a:pt x="770" y="90"/>
                  </a:lnTo>
                  <a:lnTo>
                    <a:pt x="796" y="93"/>
                  </a:lnTo>
                  <a:lnTo>
                    <a:pt x="818" y="95"/>
                  </a:lnTo>
                  <a:lnTo>
                    <a:pt x="849" y="98"/>
                  </a:lnTo>
                  <a:lnTo>
                    <a:pt x="871" y="101"/>
                  </a:lnTo>
                  <a:lnTo>
                    <a:pt x="902" y="104"/>
                  </a:lnTo>
                  <a:lnTo>
                    <a:pt x="929" y="107"/>
                  </a:lnTo>
                  <a:lnTo>
                    <a:pt x="955" y="110"/>
                  </a:lnTo>
                  <a:lnTo>
                    <a:pt x="982" y="113"/>
                  </a:lnTo>
                  <a:lnTo>
                    <a:pt x="1009" y="115"/>
                  </a:lnTo>
                  <a:lnTo>
                    <a:pt x="1035" y="118"/>
                  </a:lnTo>
                  <a:lnTo>
                    <a:pt x="1066" y="121"/>
                  </a:lnTo>
                  <a:lnTo>
                    <a:pt x="1093" y="124"/>
                  </a:lnTo>
                  <a:lnTo>
                    <a:pt x="1124" y="127"/>
                  </a:lnTo>
                  <a:lnTo>
                    <a:pt x="1150" y="128"/>
                  </a:lnTo>
                  <a:lnTo>
                    <a:pt x="1177" y="131"/>
                  </a:lnTo>
                  <a:lnTo>
                    <a:pt x="1203" y="134"/>
                  </a:lnTo>
                  <a:lnTo>
                    <a:pt x="1234" y="137"/>
                  </a:lnTo>
                  <a:lnTo>
                    <a:pt x="1256" y="138"/>
                  </a:lnTo>
                  <a:lnTo>
                    <a:pt x="1287" y="141"/>
                  </a:lnTo>
                  <a:lnTo>
                    <a:pt x="1310" y="143"/>
                  </a:lnTo>
                  <a:lnTo>
                    <a:pt x="1336" y="145"/>
                  </a:lnTo>
                  <a:lnTo>
                    <a:pt x="1363" y="148"/>
                  </a:lnTo>
                  <a:lnTo>
                    <a:pt x="1389" y="150"/>
                  </a:lnTo>
                  <a:lnTo>
                    <a:pt x="1411" y="153"/>
                  </a:lnTo>
                  <a:lnTo>
                    <a:pt x="1438" y="154"/>
                  </a:lnTo>
                  <a:lnTo>
                    <a:pt x="1460" y="155"/>
                  </a:lnTo>
                  <a:lnTo>
                    <a:pt x="1487" y="158"/>
                  </a:lnTo>
                  <a:lnTo>
                    <a:pt x="1509" y="160"/>
                  </a:lnTo>
                  <a:lnTo>
                    <a:pt x="1535" y="163"/>
                  </a:lnTo>
                  <a:lnTo>
                    <a:pt x="1553" y="164"/>
                  </a:lnTo>
                  <a:lnTo>
                    <a:pt x="1575" y="165"/>
                  </a:lnTo>
                  <a:lnTo>
                    <a:pt x="1597" y="167"/>
                  </a:lnTo>
                  <a:lnTo>
                    <a:pt x="1619" y="168"/>
                  </a:lnTo>
                  <a:lnTo>
                    <a:pt x="1641" y="171"/>
                  </a:lnTo>
                  <a:lnTo>
                    <a:pt x="1664" y="173"/>
                  </a:lnTo>
                  <a:lnTo>
                    <a:pt x="1681" y="174"/>
                  </a:lnTo>
                  <a:lnTo>
                    <a:pt x="1703" y="175"/>
                  </a:lnTo>
                  <a:lnTo>
                    <a:pt x="1721" y="177"/>
                  </a:lnTo>
                  <a:lnTo>
                    <a:pt x="1743" y="178"/>
                  </a:lnTo>
                  <a:lnTo>
                    <a:pt x="1761" y="180"/>
                  </a:lnTo>
                  <a:lnTo>
                    <a:pt x="1779" y="181"/>
                  </a:lnTo>
                  <a:lnTo>
                    <a:pt x="1796" y="183"/>
                  </a:lnTo>
                  <a:lnTo>
                    <a:pt x="1814" y="184"/>
                  </a:lnTo>
                  <a:lnTo>
                    <a:pt x="1832" y="185"/>
                  </a:lnTo>
                  <a:lnTo>
                    <a:pt x="1849" y="187"/>
                  </a:lnTo>
                  <a:lnTo>
                    <a:pt x="1863" y="187"/>
                  </a:lnTo>
                  <a:lnTo>
                    <a:pt x="1880" y="188"/>
                  </a:lnTo>
                  <a:lnTo>
                    <a:pt x="1894" y="188"/>
                  </a:lnTo>
                  <a:lnTo>
                    <a:pt x="1911" y="191"/>
                  </a:lnTo>
                  <a:lnTo>
                    <a:pt x="1925" y="191"/>
                  </a:lnTo>
                  <a:lnTo>
                    <a:pt x="1938" y="192"/>
                  </a:lnTo>
                  <a:lnTo>
                    <a:pt x="1951" y="192"/>
                  </a:lnTo>
                  <a:lnTo>
                    <a:pt x="1964" y="194"/>
                  </a:lnTo>
                  <a:lnTo>
                    <a:pt x="1978" y="194"/>
                  </a:lnTo>
                  <a:lnTo>
                    <a:pt x="1991" y="195"/>
                  </a:lnTo>
                  <a:lnTo>
                    <a:pt x="2000" y="195"/>
                  </a:lnTo>
                  <a:lnTo>
                    <a:pt x="2013" y="197"/>
                  </a:lnTo>
                  <a:lnTo>
                    <a:pt x="2022" y="197"/>
                  </a:lnTo>
                  <a:lnTo>
                    <a:pt x="2035" y="198"/>
                  </a:lnTo>
                  <a:lnTo>
                    <a:pt x="2044" y="198"/>
                  </a:lnTo>
                  <a:lnTo>
                    <a:pt x="2057" y="200"/>
                  </a:lnTo>
                  <a:lnTo>
                    <a:pt x="2071" y="200"/>
                  </a:lnTo>
                  <a:lnTo>
                    <a:pt x="2084" y="201"/>
                  </a:lnTo>
                  <a:lnTo>
                    <a:pt x="2097" y="201"/>
                  </a:lnTo>
                  <a:lnTo>
                    <a:pt x="2111" y="202"/>
                  </a:lnTo>
                  <a:lnTo>
                    <a:pt x="2119" y="202"/>
                  </a:lnTo>
                  <a:lnTo>
                    <a:pt x="2124" y="204"/>
                  </a:lnTo>
                  <a:lnTo>
                    <a:pt x="2128" y="204"/>
                  </a:lnTo>
                  <a:lnTo>
                    <a:pt x="2128" y="204"/>
                  </a:lnTo>
                  <a:lnTo>
                    <a:pt x="2128" y="414"/>
                  </a:lnTo>
                  <a:lnTo>
                    <a:pt x="544" y="291"/>
                  </a:lnTo>
                  <a:lnTo>
                    <a:pt x="150" y="197"/>
                  </a:lnTo>
                  <a:lnTo>
                    <a:pt x="150" y="197"/>
                  </a:lnTo>
                  <a:lnTo>
                    <a:pt x="150" y="194"/>
                  </a:lnTo>
                  <a:lnTo>
                    <a:pt x="146" y="191"/>
                  </a:lnTo>
                  <a:lnTo>
                    <a:pt x="146" y="188"/>
                  </a:lnTo>
                  <a:lnTo>
                    <a:pt x="141" y="184"/>
                  </a:lnTo>
                  <a:lnTo>
                    <a:pt x="137" y="178"/>
                  </a:lnTo>
                  <a:lnTo>
                    <a:pt x="132" y="175"/>
                  </a:lnTo>
                  <a:lnTo>
                    <a:pt x="132" y="173"/>
                  </a:lnTo>
                  <a:lnTo>
                    <a:pt x="128" y="170"/>
                  </a:lnTo>
                  <a:lnTo>
                    <a:pt x="128" y="167"/>
                  </a:lnTo>
                  <a:lnTo>
                    <a:pt x="123" y="163"/>
                  </a:lnTo>
                  <a:lnTo>
                    <a:pt x="123" y="158"/>
                  </a:lnTo>
                  <a:lnTo>
                    <a:pt x="119" y="154"/>
                  </a:lnTo>
                  <a:lnTo>
                    <a:pt x="115" y="151"/>
                  </a:lnTo>
                  <a:lnTo>
                    <a:pt x="110" y="147"/>
                  </a:lnTo>
                  <a:lnTo>
                    <a:pt x="110" y="143"/>
                  </a:lnTo>
                  <a:lnTo>
                    <a:pt x="106" y="138"/>
                  </a:lnTo>
                  <a:lnTo>
                    <a:pt x="101" y="134"/>
                  </a:lnTo>
                  <a:lnTo>
                    <a:pt x="97" y="130"/>
                  </a:lnTo>
                  <a:lnTo>
                    <a:pt x="97" y="125"/>
                  </a:lnTo>
                  <a:lnTo>
                    <a:pt x="92" y="121"/>
                  </a:lnTo>
                  <a:lnTo>
                    <a:pt x="88" y="117"/>
                  </a:lnTo>
                  <a:lnTo>
                    <a:pt x="84" y="111"/>
                  </a:lnTo>
                  <a:lnTo>
                    <a:pt x="84" y="107"/>
                  </a:lnTo>
                  <a:lnTo>
                    <a:pt x="79" y="103"/>
                  </a:lnTo>
                  <a:lnTo>
                    <a:pt x="75" y="98"/>
                  </a:lnTo>
                  <a:lnTo>
                    <a:pt x="70" y="94"/>
                  </a:lnTo>
                  <a:lnTo>
                    <a:pt x="66" y="90"/>
                  </a:lnTo>
                  <a:lnTo>
                    <a:pt x="66" y="84"/>
                  </a:lnTo>
                  <a:lnTo>
                    <a:pt x="62" y="80"/>
                  </a:lnTo>
                  <a:lnTo>
                    <a:pt x="57" y="75"/>
                  </a:lnTo>
                  <a:lnTo>
                    <a:pt x="53" y="71"/>
                  </a:lnTo>
                  <a:lnTo>
                    <a:pt x="48" y="66"/>
                  </a:lnTo>
                  <a:lnTo>
                    <a:pt x="48" y="63"/>
                  </a:lnTo>
                  <a:lnTo>
                    <a:pt x="44" y="57"/>
                  </a:lnTo>
                  <a:lnTo>
                    <a:pt x="39" y="53"/>
                  </a:lnTo>
                  <a:lnTo>
                    <a:pt x="35" y="50"/>
                  </a:lnTo>
                  <a:lnTo>
                    <a:pt x="31" y="46"/>
                  </a:lnTo>
                  <a:lnTo>
                    <a:pt x="31" y="41"/>
                  </a:lnTo>
                  <a:lnTo>
                    <a:pt x="26" y="37"/>
                  </a:lnTo>
                  <a:lnTo>
                    <a:pt x="22" y="34"/>
                  </a:lnTo>
                  <a:lnTo>
                    <a:pt x="22" y="31"/>
                  </a:lnTo>
                  <a:lnTo>
                    <a:pt x="17" y="27"/>
                  </a:lnTo>
                  <a:lnTo>
                    <a:pt x="17" y="24"/>
                  </a:lnTo>
                  <a:lnTo>
                    <a:pt x="13" y="20"/>
                  </a:lnTo>
                  <a:lnTo>
                    <a:pt x="8" y="18"/>
                  </a:lnTo>
                  <a:lnTo>
                    <a:pt x="4" y="13"/>
                  </a:lnTo>
                  <a:lnTo>
                    <a:pt x="4" y="8"/>
                  </a:lnTo>
                  <a:lnTo>
                    <a:pt x="0" y="4"/>
                  </a:lnTo>
                  <a:lnTo>
                    <a:pt x="0" y="1"/>
                  </a:lnTo>
                  <a:lnTo>
                    <a:pt x="0" y="0"/>
                  </a:lnTo>
                  <a:lnTo>
                    <a:pt x="0" y="0"/>
                  </a:lnTo>
                  <a:close/>
                </a:path>
              </a:pathLst>
            </a:custGeom>
            <a:solidFill>
              <a:srgbClr val="EBE4D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2" name="Freeform 74"/>
            <p:cNvSpPr>
              <a:spLocks/>
            </p:cNvSpPr>
            <p:nvPr/>
          </p:nvSpPr>
          <p:spPr bwMode="auto">
            <a:xfrm>
              <a:off x="979" y="3153"/>
              <a:ext cx="279" cy="94"/>
            </a:xfrm>
            <a:custGeom>
              <a:avLst/>
              <a:gdLst>
                <a:gd name="T0" fmla="*/ 274 w 279"/>
                <a:gd name="T1" fmla="*/ 24 h 94"/>
                <a:gd name="T2" fmla="*/ 261 w 279"/>
                <a:gd name="T3" fmla="*/ 32 h 94"/>
                <a:gd name="T4" fmla="*/ 243 w 279"/>
                <a:gd name="T5" fmla="*/ 37 h 94"/>
                <a:gd name="T6" fmla="*/ 221 w 279"/>
                <a:gd name="T7" fmla="*/ 42 h 94"/>
                <a:gd name="T8" fmla="*/ 199 w 279"/>
                <a:gd name="T9" fmla="*/ 47 h 94"/>
                <a:gd name="T10" fmla="*/ 172 w 279"/>
                <a:gd name="T11" fmla="*/ 52 h 94"/>
                <a:gd name="T12" fmla="*/ 150 w 279"/>
                <a:gd name="T13" fmla="*/ 59 h 94"/>
                <a:gd name="T14" fmla="*/ 137 w 279"/>
                <a:gd name="T15" fmla="*/ 66 h 94"/>
                <a:gd name="T16" fmla="*/ 128 w 279"/>
                <a:gd name="T17" fmla="*/ 74 h 94"/>
                <a:gd name="T18" fmla="*/ 119 w 279"/>
                <a:gd name="T19" fmla="*/ 79 h 94"/>
                <a:gd name="T20" fmla="*/ 102 w 279"/>
                <a:gd name="T21" fmla="*/ 87 h 94"/>
                <a:gd name="T22" fmla="*/ 75 w 279"/>
                <a:gd name="T23" fmla="*/ 91 h 94"/>
                <a:gd name="T24" fmla="*/ 57 w 279"/>
                <a:gd name="T25" fmla="*/ 93 h 94"/>
                <a:gd name="T26" fmla="*/ 40 w 279"/>
                <a:gd name="T27" fmla="*/ 93 h 94"/>
                <a:gd name="T28" fmla="*/ 22 w 279"/>
                <a:gd name="T29" fmla="*/ 91 h 94"/>
                <a:gd name="T30" fmla="*/ 9 w 279"/>
                <a:gd name="T31" fmla="*/ 87 h 94"/>
                <a:gd name="T32" fmla="*/ 0 w 279"/>
                <a:gd name="T33" fmla="*/ 81 h 94"/>
                <a:gd name="T34" fmla="*/ 0 w 279"/>
                <a:gd name="T35" fmla="*/ 73 h 94"/>
                <a:gd name="T36" fmla="*/ 0 w 279"/>
                <a:gd name="T37" fmla="*/ 64 h 94"/>
                <a:gd name="T38" fmla="*/ 4 w 279"/>
                <a:gd name="T39" fmla="*/ 59 h 94"/>
                <a:gd name="T40" fmla="*/ 18 w 279"/>
                <a:gd name="T41" fmla="*/ 52 h 94"/>
                <a:gd name="T42" fmla="*/ 40 w 279"/>
                <a:gd name="T43" fmla="*/ 40 h 94"/>
                <a:gd name="T44" fmla="*/ 66 w 279"/>
                <a:gd name="T45" fmla="*/ 32 h 94"/>
                <a:gd name="T46" fmla="*/ 93 w 279"/>
                <a:gd name="T47" fmla="*/ 22 h 94"/>
                <a:gd name="T48" fmla="*/ 119 w 279"/>
                <a:gd name="T49" fmla="*/ 13 h 94"/>
                <a:gd name="T50" fmla="*/ 142 w 279"/>
                <a:gd name="T51" fmla="*/ 7 h 94"/>
                <a:gd name="T52" fmla="*/ 159 w 279"/>
                <a:gd name="T53" fmla="*/ 3 h 94"/>
                <a:gd name="T54" fmla="*/ 181 w 279"/>
                <a:gd name="T55" fmla="*/ 0 h 94"/>
                <a:gd name="T56" fmla="*/ 199 w 279"/>
                <a:gd name="T57" fmla="*/ 0 h 94"/>
                <a:gd name="T58" fmla="*/ 221 w 279"/>
                <a:gd name="T59" fmla="*/ 2 h 94"/>
                <a:gd name="T60" fmla="*/ 239 w 279"/>
                <a:gd name="T61" fmla="*/ 6 h 94"/>
                <a:gd name="T62" fmla="*/ 257 w 279"/>
                <a:gd name="T63" fmla="*/ 10 h 94"/>
                <a:gd name="T64" fmla="*/ 270 w 279"/>
                <a:gd name="T65" fmla="*/ 16 h 94"/>
                <a:gd name="T66" fmla="*/ 279 w 279"/>
                <a:gd name="T67" fmla="*/ 2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9" h="94">
                  <a:moveTo>
                    <a:pt x="279" y="20"/>
                  </a:moveTo>
                  <a:lnTo>
                    <a:pt x="274" y="24"/>
                  </a:lnTo>
                  <a:lnTo>
                    <a:pt x="270" y="27"/>
                  </a:lnTo>
                  <a:lnTo>
                    <a:pt x="261" y="32"/>
                  </a:lnTo>
                  <a:lnTo>
                    <a:pt x="257" y="34"/>
                  </a:lnTo>
                  <a:lnTo>
                    <a:pt x="243" y="37"/>
                  </a:lnTo>
                  <a:lnTo>
                    <a:pt x="234" y="40"/>
                  </a:lnTo>
                  <a:lnTo>
                    <a:pt x="221" y="42"/>
                  </a:lnTo>
                  <a:lnTo>
                    <a:pt x="212" y="44"/>
                  </a:lnTo>
                  <a:lnTo>
                    <a:pt x="199" y="47"/>
                  </a:lnTo>
                  <a:lnTo>
                    <a:pt x="186" y="49"/>
                  </a:lnTo>
                  <a:lnTo>
                    <a:pt x="172" y="52"/>
                  </a:lnTo>
                  <a:lnTo>
                    <a:pt x="164" y="54"/>
                  </a:lnTo>
                  <a:lnTo>
                    <a:pt x="150" y="59"/>
                  </a:lnTo>
                  <a:lnTo>
                    <a:pt x="146" y="62"/>
                  </a:lnTo>
                  <a:lnTo>
                    <a:pt x="137" y="66"/>
                  </a:lnTo>
                  <a:lnTo>
                    <a:pt x="133" y="71"/>
                  </a:lnTo>
                  <a:lnTo>
                    <a:pt x="128" y="74"/>
                  </a:lnTo>
                  <a:lnTo>
                    <a:pt x="124" y="77"/>
                  </a:lnTo>
                  <a:lnTo>
                    <a:pt x="119" y="79"/>
                  </a:lnTo>
                  <a:lnTo>
                    <a:pt x="115" y="81"/>
                  </a:lnTo>
                  <a:lnTo>
                    <a:pt x="102" y="87"/>
                  </a:lnTo>
                  <a:lnTo>
                    <a:pt x="84" y="91"/>
                  </a:lnTo>
                  <a:lnTo>
                    <a:pt x="75" y="91"/>
                  </a:lnTo>
                  <a:lnTo>
                    <a:pt x="66" y="93"/>
                  </a:lnTo>
                  <a:lnTo>
                    <a:pt x="57" y="93"/>
                  </a:lnTo>
                  <a:lnTo>
                    <a:pt x="49" y="94"/>
                  </a:lnTo>
                  <a:lnTo>
                    <a:pt x="40" y="93"/>
                  </a:lnTo>
                  <a:lnTo>
                    <a:pt x="31" y="93"/>
                  </a:lnTo>
                  <a:lnTo>
                    <a:pt x="22" y="91"/>
                  </a:lnTo>
                  <a:lnTo>
                    <a:pt x="18" y="90"/>
                  </a:lnTo>
                  <a:lnTo>
                    <a:pt x="9" y="87"/>
                  </a:lnTo>
                  <a:lnTo>
                    <a:pt x="4" y="84"/>
                  </a:lnTo>
                  <a:lnTo>
                    <a:pt x="0" y="81"/>
                  </a:lnTo>
                  <a:lnTo>
                    <a:pt x="0" y="79"/>
                  </a:lnTo>
                  <a:lnTo>
                    <a:pt x="0" y="73"/>
                  </a:lnTo>
                  <a:lnTo>
                    <a:pt x="0" y="67"/>
                  </a:lnTo>
                  <a:lnTo>
                    <a:pt x="0" y="64"/>
                  </a:lnTo>
                  <a:lnTo>
                    <a:pt x="4" y="62"/>
                  </a:lnTo>
                  <a:lnTo>
                    <a:pt x="4" y="59"/>
                  </a:lnTo>
                  <a:lnTo>
                    <a:pt x="9" y="56"/>
                  </a:lnTo>
                  <a:lnTo>
                    <a:pt x="18" y="52"/>
                  </a:lnTo>
                  <a:lnTo>
                    <a:pt x="26" y="46"/>
                  </a:lnTo>
                  <a:lnTo>
                    <a:pt x="40" y="40"/>
                  </a:lnTo>
                  <a:lnTo>
                    <a:pt x="53" y="36"/>
                  </a:lnTo>
                  <a:lnTo>
                    <a:pt x="66" y="32"/>
                  </a:lnTo>
                  <a:lnTo>
                    <a:pt x="80" y="27"/>
                  </a:lnTo>
                  <a:lnTo>
                    <a:pt x="93" y="22"/>
                  </a:lnTo>
                  <a:lnTo>
                    <a:pt x="106" y="17"/>
                  </a:lnTo>
                  <a:lnTo>
                    <a:pt x="119" y="13"/>
                  </a:lnTo>
                  <a:lnTo>
                    <a:pt x="133" y="10"/>
                  </a:lnTo>
                  <a:lnTo>
                    <a:pt x="142" y="7"/>
                  </a:lnTo>
                  <a:lnTo>
                    <a:pt x="150" y="6"/>
                  </a:lnTo>
                  <a:lnTo>
                    <a:pt x="159" y="3"/>
                  </a:lnTo>
                  <a:lnTo>
                    <a:pt x="168" y="2"/>
                  </a:lnTo>
                  <a:lnTo>
                    <a:pt x="181" y="0"/>
                  </a:lnTo>
                  <a:lnTo>
                    <a:pt x="190" y="0"/>
                  </a:lnTo>
                  <a:lnTo>
                    <a:pt x="199" y="0"/>
                  </a:lnTo>
                  <a:lnTo>
                    <a:pt x="212" y="2"/>
                  </a:lnTo>
                  <a:lnTo>
                    <a:pt x="221" y="2"/>
                  </a:lnTo>
                  <a:lnTo>
                    <a:pt x="230" y="3"/>
                  </a:lnTo>
                  <a:lnTo>
                    <a:pt x="239" y="6"/>
                  </a:lnTo>
                  <a:lnTo>
                    <a:pt x="248" y="7"/>
                  </a:lnTo>
                  <a:lnTo>
                    <a:pt x="257" y="10"/>
                  </a:lnTo>
                  <a:lnTo>
                    <a:pt x="265" y="13"/>
                  </a:lnTo>
                  <a:lnTo>
                    <a:pt x="270" y="16"/>
                  </a:lnTo>
                  <a:lnTo>
                    <a:pt x="279" y="20"/>
                  </a:lnTo>
                  <a:lnTo>
                    <a:pt x="279" y="2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3" name="Freeform 75"/>
            <p:cNvSpPr>
              <a:spLocks/>
            </p:cNvSpPr>
            <p:nvPr/>
          </p:nvSpPr>
          <p:spPr bwMode="auto">
            <a:xfrm>
              <a:off x="1090" y="3296"/>
              <a:ext cx="208" cy="115"/>
            </a:xfrm>
            <a:custGeom>
              <a:avLst/>
              <a:gdLst>
                <a:gd name="T0" fmla="*/ 70 w 208"/>
                <a:gd name="T1" fmla="*/ 0 h 115"/>
                <a:gd name="T2" fmla="*/ 88 w 208"/>
                <a:gd name="T3" fmla="*/ 3 h 115"/>
                <a:gd name="T4" fmla="*/ 106 w 208"/>
                <a:gd name="T5" fmla="*/ 7 h 115"/>
                <a:gd name="T6" fmla="*/ 123 w 208"/>
                <a:gd name="T7" fmla="*/ 11 h 115"/>
                <a:gd name="T8" fmla="*/ 137 w 208"/>
                <a:gd name="T9" fmla="*/ 16 h 115"/>
                <a:gd name="T10" fmla="*/ 150 w 208"/>
                <a:gd name="T11" fmla="*/ 21 h 115"/>
                <a:gd name="T12" fmla="*/ 159 w 208"/>
                <a:gd name="T13" fmla="*/ 27 h 115"/>
                <a:gd name="T14" fmla="*/ 168 w 208"/>
                <a:gd name="T15" fmla="*/ 34 h 115"/>
                <a:gd name="T16" fmla="*/ 172 w 208"/>
                <a:gd name="T17" fmla="*/ 41 h 115"/>
                <a:gd name="T18" fmla="*/ 181 w 208"/>
                <a:gd name="T19" fmla="*/ 48 h 115"/>
                <a:gd name="T20" fmla="*/ 185 w 208"/>
                <a:gd name="T21" fmla="*/ 55 h 115"/>
                <a:gd name="T22" fmla="*/ 190 w 208"/>
                <a:gd name="T23" fmla="*/ 63 h 115"/>
                <a:gd name="T24" fmla="*/ 194 w 208"/>
                <a:gd name="T25" fmla="*/ 70 h 115"/>
                <a:gd name="T26" fmla="*/ 194 w 208"/>
                <a:gd name="T27" fmla="*/ 77 h 115"/>
                <a:gd name="T28" fmla="*/ 199 w 208"/>
                <a:gd name="T29" fmla="*/ 83 h 115"/>
                <a:gd name="T30" fmla="*/ 203 w 208"/>
                <a:gd name="T31" fmla="*/ 90 h 115"/>
                <a:gd name="T32" fmla="*/ 203 w 208"/>
                <a:gd name="T33" fmla="*/ 97 h 115"/>
                <a:gd name="T34" fmla="*/ 194 w 208"/>
                <a:gd name="T35" fmla="*/ 104 h 115"/>
                <a:gd name="T36" fmla="*/ 181 w 208"/>
                <a:gd name="T37" fmla="*/ 110 h 115"/>
                <a:gd name="T38" fmla="*/ 154 w 208"/>
                <a:gd name="T39" fmla="*/ 114 h 115"/>
                <a:gd name="T40" fmla="*/ 132 w 208"/>
                <a:gd name="T41" fmla="*/ 113 h 115"/>
                <a:gd name="T42" fmla="*/ 115 w 208"/>
                <a:gd name="T43" fmla="*/ 110 h 115"/>
                <a:gd name="T44" fmla="*/ 92 w 208"/>
                <a:gd name="T45" fmla="*/ 103 h 115"/>
                <a:gd name="T46" fmla="*/ 79 w 208"/>
                <a:gd name="T47" fmla="*/ 95 h 115"/>
                <a:gd name="T48" fmla="*/ 70 w 208"/>
                <a:gd name="T49" fmla="*/ 90 h 115"/>
                <a:gd name="T50" fmla="*/ 66 w 208"/>
                <a:gd name="T51" fmla="*/ 84 h 115"/>
                <a:gd name="T52" fmla="*/ 61 w 208"/>
                <a:gd name="T53" fmla="*/ 77 h 115"/>
                <a:gd name="T54" fmla="*/ 57 w 208"/>
                <a:gd name="T55" fmla="*/ 71 h 115"/>
                <a:gd name="T56" fmla="*/ 53 w 208"/>
                <a:gd name="T57" fmla="*/ 64 h 115"/>
                <a:gd name="T58" fmla="*/ 48 w 208"/>
                <a:gd name="T59" fmla="*/ 57 h 115"/>
                <a:gd name="T60" fmla="*/ 48 w 208"/>
                <a:gd name="T61" fmla="*/ 51 h 115"/>
                <a:gd name="T62" fmla="*/ 39 w 208"/>
                <a:gd name="T63" fmla="*/ 44 h 115"/>
                <a:gd name="T64" fmla="*/ 31 w 208"/>
                <a:gd name="T65" fmla="*/ 38 h 115"/>
                <a:gd name="T66" fmla="*/ 22 w 208"/>
                <a:gd name="T67" fmla="*/ 33 h 115"/>
                <a:gd name="T68" fmla="*/ 13 w 208"/>
                <a:gd name="T69" fmla="*/ 27 h 115"/>
                <a:gd name="T70" fmla="*/ 0 w 208"/>
                <a:gd name="T71" fmla="*/ 21 h 115"/>
                <a:gd name="T72" fmla="*/ 4 w 208"/>
                <a:gd name="T73" fmla="*/ 13 h 115"/>
                <a:gd name="T74" fmla="*/ 22 w 208"/>
                <a:gd name="T75" fmla="*/ 6 h 115"/>
                <a:gd name="T76" fmla="*/ 44 w 208"/>
                <a:gd name="T77" fmla="*/ 1 h 115"/>
                <a:gd name="T78" fmla="*/ 57 w 208"/>
                <a:gd name="T7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8" h="115">
                  <a:moveTo>
                    <a:pt x="57" y="0"/>
                  </a:moveTo>
                  <a:lnTo>
                    <a:pt x="70" y="0"/>
                  </a:lnTo>
                  <a:lnTo>
                    <a:pt x="79" y="1"/>
                  </a:lnTo>
                  <a:lnTo>
                    <a:pt x="88" y="3"/>
                  </a:lnTo>
                  <a:lnTo>
                    <a:pt x="97" y="6"/>
                  </a:lnTo>
                  <a:lnTo>
                    <a:pt x="106" y="7"/>
                  </a:lnTo>
                  <a:lnTo>
                    <a:pt x="115" y="8"/>
                  </a:lnTo>
                  <a:lnTo>
                    <a:pt x="123" y="11"/>
                  </a:lnTo>
                  <a:lnTo>
                    <a:pt x="132" y="14"/>
                  </a:lnTo>
                  <a:lnTo>
                    <a:pt x="137" y="16"/>
                  </a:lnTo>
                  <a:lnTo>
                    <a:pt x="146" y="18"/>
                  </a:lnTo>
                  <a:lnTo>
                    <a:pt x="150" y="21"/>
                  </a:lnTo>
                  <a:lnTo>
                    <a:pt x="154" y="24"/>
                  </a:lnTo>
                  <a:lnTo>
                    <a:pt x="159" y="27"/>
                  </a:lnTo>
                  <a:lnTo>
                    <a:pt x="163" y="31"/>
                  </a:lnTo>
                  <a:lnTo>
                    <a:pt x="168" y="34"/>
                  </a:lnTo>
                  <a:lnTo>
                    <a:pt x="172" y="38"/>
                  </a:lnTo>
                  <a:lnTo>
                    <a:pt x="172" y="41"/>
                  </a:lnTo>
                  <a:lnTo>
                    <a:pt x="177" y="44"/>
                  </a:lnTo>
                  <a:lnTo>
                    <a:pt x="181" y="48"/>
                  </a:lnTo>
                  <a:lnTo>
                    <a:pt x="181" y="51"/>
                  </a:lnTo>
                  <a:lnTo>
                    <a:pt x="185" y="55"/>
                  </a:lnTo>
                  <a:lnTo>
                    <a:pt x="190" y="58"/>
                  </a:lnTo>
                  <a:lnTo>
                    <a:pt x="190" y="63"/>
                  </a:lnTo>
                  <a:lnTo>
                    <a:pt x="194" y="65"/>
                  </a:lnTo>
                  <a:lnTo>
                    <a:pt x="194" y="70"/>
                  </a:lnTo>
                  <a:lnTo>
                    <a:pt x="194" y="73"/>
                  </a:lnTo>
                  <a:lnTo>
                    <a:pt x="194" y="77"/>
                  </a:lnTo>
                  <a:lnTo>
                    <a:pt x="199" y="80"/>
                  </a:lnTo>
                  <a:lnTo>
                    <a:pt x="199" y="83"/>
                  </a:lnTo>
                  <a:lnTo>
                    <a:pt x="203" y="87"/>
                  </a:lnTo>
                  <a:lnTo>
                    <a:pt x="203" y="90"/>
                  </a:lnTo>
                  <a:lnTo>
                    <a:pt x="208" y="94"/>
                  </a:lnTo>
                  <a:lnTo>
                    <a:pt x="203" y="97"/>
                  </a:lnTo>
                  <a:lnTo>
                    <a:pt x="199" y="101"/>
                  </a:lnTo>
                  <a:lnTo>
                    <a:pt x="194" y="104"/>
                  </a:lnTo>
                  <a:lnTo>
                    <a:pt x="190" y="108"/>
                  </a:lnTo>
                  <a:lnTo>
                    <a:pt x="181" y="110"/>
                  </a:lnTo>
                  <a:lnTo>
                    <a:pt x="168" y="113"/>
                  </a:lnTo>
                  <a:lnTo>
                    <a:pt x="154" y="114"/>
                  </a:lnTo>
                  <a:lnTo>
                    <a:pt x="146" y="115"/>
                  </a:lnTo>
                  <a:lnTo>
                    <a:pt x="132" y="113"/>
                  </a:lnTo>
                  <a:lnTo>
                    <a:pt x="123" y="111"/>
                  </a:lnTo>
                  <a:lnTo>
                    <a:pt x="115" y="110"/>
                  </a:lnTo>
                  <a:lnTo>
                    <a:pt x="106" y="108"/>
                  </a:lnTo>
                  <a:lnTo>
                    <a:pt x="92" y="103"/>
                  </a:lnTo>
                  <a:lnTo>
                    <a:pt x="84" y="98"/>
                  </a:lnTo>
                  <a:lnTo>
                    <a:pt x="79" y="95"/>
                  </a:lnTo>
                  <a:lnTo>
                    <a:pt x="75" y="93"/>
                  </a:lnTo>
                  <a:lnTo>
                    <a:pt x="70" y="90"/>
                  </a:lnTo>
                  <a:lnTo>
                    <a:pt x="70" y="87"/>
                  </a:lnTo>
                  <a:lnTo>
                    <a:pt x="66" y="84"/>
                  </a:lnTo>
                  <a:lnTo>
                    <a:pt x="61" y="81"/>
                  </a:lnTo>
                  <a:lnTo>
                    <a:pt x="61" y="77"/>
                  </a:lnTo>
                  <a:lnTo>
                    <a:pt x="61" y="74"/>
                  </a:lnTo>
                  <a:lnTo>
                    <a:pt x="57" y="71"/>
                  </a:lnTo>
                  <a:lnTo>
                    <a:pt x="57" y="67"/>
                  </a:lnTo>
                  <a:lnTo>
                    <a:pt x="53" y="64"/>
                  </a:lnTo>
                  <a:lnTo>
                    <a:pt x="53" y="61"/>
                  </a:lnTo>
                  <a:lnTo>
                    <a:pt x="48" y="57"/>
                  </a:lnTo>
                  <a:lnTo>
                    <a:pt x="48" y="54"/>
                  </a:lnTo>
                  <a:lnTo>
                    <a:pt x="48" y="51"/>
                  </a:lnTo>
                  <a:lnTo>
                    <a:pt x="44" y="47"/>
                  </a:lnTo>
                  <a:lnTo>
                    <a:pt x="39" y="44"/>
                  </a:lnTo>
                  <a:lnTo>
                    <a:pt x="35" y="41"/>
                  </a:lnTo>
                  <a:lnTo>
                    <a:pt x="31" y="38"/>
                  </a:lnTo>
                  <a:lnTo>
                    <a:pt x="31" y="36"/>
                  </a:lnTo>
                  <a:lnTo>
                    <a:pt x="22" y="33"/>
                  </a:lnTo>
                  <a:lnTo>
                    <a:pt x="17" y="30"/>
                  </a:lnTo>
                  <a:lnTo>
                    <a:pt x="13" y="27"/>
                  </a:lnTo>
                  <a:lnTo>
                    <a:pt x="4" y="26"/>
                  </a:lnTo>
                  <a:lnTo>
                    <a:pt x="0" y="21"/>
                  </a:lnTo>
                  <a:lnTo>
                    <a:pt x="0" y="17"/>
                  </a:lnTo>
                  <a:lnTo>
                    <a:pt x="4" y="13"/>
                  </a:lnTo>
                  <a:lnTo>
                    <a:pt x="13" y="8"/>
                  </a:lnTo>
                  <a:lnTo>
                    <a:pt x="22" y="6"/>
                  </a:lnTo>
                  <a:lnTo>
                    <a:pt x="35" y="4"/>
                  </a:lnTo>
                  <a:lnTo>
                    <a:pt x="44" y="1"/>
                  </a:lnTo>
                  <a:lnTo>
                    <a:pt x="57" y="0"/>
                  </a:lnTo>
                  <a:lnTo>
                    <a:pt x="57"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4" name="Freeform 76"/>
            <p:cNvSpPr>
              <a:spLocks/>
            </p:cNvSpPr>
            <p:nvPr/>
          </p:nvSpPr>
          <p:spPr bwMode="auto">
            <a:xfrm>
              <a:off x="771" y="3414"/>
              <a:ext cx="172" cy="130"/>
            </a:xfrm>
            <a:custGeom>
              <a:avLst/>
              <a:gdLst>
                <a:gd name="T0" fmla="*/ 93 w 172"/>
                <a:gd name="T1" fmla="*/ 0 h 130"/>
                <a:gd name="T2" fmla="*/ 115 w 172"/>
                <a:gd name="T3" fmla="*/ 2 h 130"/>
                <a:gd name="T4" fmla="*/ 142 w 172"/>
                <a:gd name="T5" fmla="*/ 6 h 130"/>
                <a:gd name="T6" fmla="*/ 159 w 172"/>
                <a:gd name="T7" fmla="*/ 15 h 130"/>
                <a:gd name="T8" fmla="*/ 168 w 172"/>
                <a:gd name="T9" fmla="*/ 20 h 130"/>
                <a:gd name="T10" fmla="*/ 172 w 172"/>
                <a:gd name="T11" fmla="*/ 26 h 130"/>
                <a:gd name="T12" fmla="*/ 172 w 172"/>
                <a:gd name="T13" fmla="*/ 35 h 130"/>
                <a:gd name="T14" fmla="*/ 172 w 172"/>
                <a:gd name="T15" fmla="*/ 42 h 130"/>
                <a:gd name="T16" fmla="*/ 168 w 172"/>
                <a:gd name="T17" fmla="*/ 49 h 130"/>
                <a:gd name="T18" fmla="*/ 168 w 172"/>
                <a:gd name="T19" fmla="*/ 57 h 130"/>
                <a:gd name="T20" fmla="*/ 164 w 172"/>
                <a:gd name="T21" fmla="*/ 66 h 130"/>
                <a:gd name="T22" fmla="*/ 159 w 172"/>
                <a:gd name="T23" fmla="*/ 73 h 130"/>
                <a:gd name="T24" fmla="*/ 155 w 172"/>
                <a:gd name="T25" fmla="*/ 82 h 130"/>
                <a:gd name="T26" fmla="*/ 155 w 172"/>
                <a:gd name="T27" fmla="*/ 89 h 130"/>
                <a:gd name="T28" fmla="*/ 155 w 172"/>
                <a:gd name="T29" fmla="*/ 96 h 130"/>
                <a:gd name="T30" fmla="*/ 146 w 172"/>
                <a:gd name="T31" fmla="*/ 103 h 130"/>
                <a:gd name="T32" fmla="*/ 133 w 172"/>
                <a:gd name="T33" fmla="*/ 110 h 130"/>
                <a:gd name="T34" fmla="*/ 115 w 172"/>
                <a:gd name="T35" fmla="*/ 117 h 130"/>
                <a:gd name="T36" fmla="*/ 93 w 172"/>
                <a:gd name="T37" fmla="*/ 122 h 130"/>
                <a:gd name="T38" fmla="*/ 71 w 172"/>
                <a:gd name="T39" fmla="*/ 126 h 130"/>
                <a:gd name="T40" fmla="*/ 49 w 172"/>
                <a:gd name="T41" fmla="*/ 129 h 130"/>
                <a:gd name="T42" fmla="*/ 31 w 172"/>
                <a:gd name="T43" fmla="*/ 130 h 130"/>
                <a:gd name="T44" fmla="*/ 9 w 172"/>
                <a:gd name="T45" fmla="*/ 130 h 130"/>
                <a:gd name="T46" fmla="*/ 4 w 172"/>
                <a:gd name="T47" fmla="*/ 124 h 130"/>
                <a:gd name="T48" fmla="*/ 13 w 172"/>
                <a:gd name="T49" fmla="*/ 116 h 130"/>
                <a:gd name="T50" fmla="*/ 26 w 172"/>
                <a:gd name="T51" fmla="*/ 107 h 130"/>
                <a:gd name="T52" fmla="*/ 35 w 172"/>
                <a:gd name="T53" fmla="*/ 100 h 130"/>
                <a:gd name="T54" fmla="*/ 49 w 172"/>
                <a:gd name="T55" fmla="*/ 92 h 130"/>
                <a:gd name="T56" fmla="*/ 57 w 172"/>
                <a:gd name="T57" fmla="*/ 83 h 130"/>
                <a:gd name="T58" fmla="*/ 62 w 172"/>
                <a:gd name="T59" fmla="*/ 76 h 130"/>
                <a:gd name="T60" fmla="*/ 62 w 172"/>
                <a:gd name="T61" fmla="*/ 67 h 130"/>
                <a:gd name="T62" fmla="*/ 62 w 172"/>
                <a:gd name="T63" fmla="*/ 59 h 130"/>
                <a:gd name="T64" fmla="*/ 62 w 172"/>
                <a:gd name="T65" fmla="*/ 49 h 130"/>
                <a:gd name="T66" fmla="*/ 57 w 172"/>
                <a:gd name="T67" fmla="*/ 40 h 130"/>
                <a:gd name="T68" fmla="*/ 49 w 172"/>
                <a:gd name="T69" fmla="*/ 33 h 130"/>
                <a:gd name="T70" fmla="*/ 44 w 172"/>
                <a:gd name="T71" fmla="*/ 25 h 130"/>
                <a:gd name="T72" fmla="*/ 44 w 172"/>
                <a:gd name="T73" fmla="*/ 17 h 130"/>
                <a:gd name="T74" fmla="*/ 49 w 172"/>
                <a:gd name="T75" fmla="*/ 10 h 130"/>
                <a:gd name="T76" fmla="*/ 66 w 172"/>
                <a:gd name="T77" fmla="*/ 3 h 130"/>
                <a:gd name="T78" fmla="*/ 80 w 172"/>
                <a:gd name="T79"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 h="130">
                  <a:moveTo>
                    <a:pt x="80" y="0"/>
                  </a:moveTo>
                  <a:lnTo>
                    <a:pt x="93" y="0"/>
                  </a:lnTo>
                  <a:lnTo>
                    <a:pt x="106" y="0"/>
                  </a:lnTo>
                  <a:lnTo>
                    <a:pt x="115" y="2"/>
                  </a:lnTo>
                  <a:lnTo>
                    <a:pt x="128" y="3"/>
                  </a:lnTo>
                  <a:lnTo>
                    <a:pt x="142" y="6"/>
                  </a:lnTo>
                  <a:lnTo>
                    <a:pt x="155" y="12"/>
                  </a:lnTo>
                  <a:lnTo>
                    <a:pt x="159" y="15"/>
                  </a:lnTo>
                  <a:lnTo>
                    <a:pt x="164" y="17"/>
                  </a:lnTo>
                  <a:lnTo>
                    <a:pt x="168" y="20"/>
                  </a:lnTo>
                  <a:lnTo>
                    <a:pt x="168" y="23"/>
                  </a:lnTo>
                  <a:lnTo>
                    <a:pt x="172" y="26"/>
                  </a:lnTo>
                  <a:lnTo>
                    <a:pt x="172" y="30"/>
                  </a:lnTo>
                  <a:lnTo>
                    <a:pt x="172" y="35"/>
                  </a:lnTo>
                  <a:lnTo>
                    <a:pt x="172" y="37"/>
                  </a:lnTo>
                  <a:lnTo>
                    <a:pt x="172" y="42"/>
                  </a:lnTo>
                  <a:lnTo>
                    <a:pt x="172" y="46"/>
                  </a:lnTo>
                  <a:lnTo>
                    <a:pt x="168" y="49"/>
                  </a:lnTo>
                  <a:lnTo>
                    <a:pt x="168" y="53"/>
                  </a:lnTo>
                  <a:lnTo>
                    <a:pt x="168" y="57"/>
                  </a:lnTo>
                  <a:lnTo>
                    <a:pt x="168" y="62"/>
                  </a:lnTo>
                  <a:lnTo>
                    <a:pt x="164" y="66"/>
                  </a:lnTo>
                  <a:lnTo>
                    <a:pt x="164" y="70"/>
                  </a:lnTo>
                  <a:lnTo>
                    <a:pt x="159" y="73"/>
                  </a:lnTo>
                  <a:lnTo>
                    <a:pt x="159" y="77"/>
                  </a:lnTo>
                  <a:lnTo>
                    <a:pt x="155" y="82"/>
                  </a:lnTo>
                  <a:lnTo>
                    <a:pt x="155" y="86"/>
                  </a:lnTo>
                  <a:lnTo>
                    <a:pt x="155" y="89"/>
                  </a:lnTo>
                  <a:lnTo>
                    <a:pt x="155" y="93"/>
                  </a:lnTo>
                  <a:lnTo>
                    <a:pt x="155" y="96"/>
                  </a:lnTo>
                  <a:lnTo>
                    <a:pt x="155" y="100"/>
                  </a:lnTo>
                  <a:lnTo>
                    <a:pt x="146" y="103"/>
                  </a:lnTo>
                  <a:lnTo>
                    <a:pt x="142" y="107"/>
                  </a:lnTo>
                  <a:lnTo>
                    <a:pt x="133" y="110"/>
                  </a:lnTo>
                  <a:lnTo>
                    <a:pt x="124" y="114"/>
                  </a:lnTo>
                  <a:lnTo>
                    <a:pt x="115" y="117"/>
                  </a:lnTo>
                  <a:lnTo>
                    <a:pt x="106" y="120"/>
                  </a:lnTo>
                  <a:lnTo>
                    <a:pt x="93" y="122"/>
                  </a:lnTo>
                  <a:lnTo>
                    <a:pt x="84" y="124"/>
                  </a:lnTo>
                  <a:lnTo>
                    <a:pt x="71" y="126"/>
                  </a:lnTo>
                  <a:lnTo>
                    <a:pt x="62" y="127"/>
                  </a:lnTo>
                  <a:lnTo>
                    <a:pt x="49" y="129"/>
                  </a:lnTo>
                  <a:lnTo>
                    <a:pt x="40" y="130"/>
                  </a:lnTo>
                  <a:lnTo>
                    <a:pt x="31" y="130"/>
                  </a:lnTo>
                  <a:lnTo>
                    <a:pt x="18" y="130"/>
                  </a:lnTo>
                  <a:lnTo>
                    <a:pt x="9" y="130"/>
                  </a:lnTo>
                  <a:lnTo>
                    <a:pt x="0" y="130"/>
                  </a:lnTo>
                  <a:lnTo>
                    <a:pt x="4" y="124"/>
                  </a:lnTo>
                  <a:lnTo>
                    <a:pt x="9" y="120"/>
                  </a:lnTo>
                  <a:lnTo>
                    <a:pt x="13" y="116"/>
                  </a:lnTo>
                  <a:lnTo>
                    <a:pt x="18" y="112"/>
                  </a:lnTo>
                  <a:lnTo>
                    <a:pt x="26" y="107"/>
                  </a:lnTo>
                  <a:lnTo>
                    <a:pt x="31" y="104"/>
                  </a:lnTo>
                  <a:lnTo>
                    <a:pt x="35" y="100"/>
                  </a:lnTo>
                  <a:lnTo>
                    <a:pt x="44" y="96"/>
                  </a:lnTo>
                  <a:lnTo>
                    <a:pt x="49" y="92"/>
                  </a:lnTo>
                  <a:lnTo>
                    <a:pt x="53" y="87"/>
                  </a:lnTo>
                  <a:lnTo>
                    <a:pt x="57" y="83"/>
                  </a:lnTo>
                  <a:lnTo>
                    <a:pt x="62" y="80"/>
                  </a:lnTo>
                  <a:lnTo>
                    <a:pt x="62" y="76"/>
                  </a:lnTo>
                  <a:lnTo>
                    <a:pt x="66" y="72"/>
                  </a:lnTo>
                  <a:lnTo>
                    <a:pt x="62" y="67"/>
                  </a:lnTo>
                  <a:lnTo>
                    <a:pt x="62" y="63"/>
                  </a:lnTo>
                  <a:lnTo>
                    <a:pt x="62" y="59"/>
                  </a:lnTo>
                  <a:lnTo>
                    <a:pt x="62" y="54"/>
                  </a:lnTo>
                  <a:lnTo>
                    <a:pt x="62" y="49"/>
                  </a:lnTo>
                  <a:lnTo>
                    <a:pt x="57" y="44"/>
                  </a:lnTo>
                  <a:lnTo>
                    <a:pt x="57" y="40"/>
                  </a:lnTo>
                  <a:lnTo>
                    <a:pt x="53" y="37"/>
                  </a:lnTo>
                  <a:lnTo>
                    <a:pt x="49" y="33"/>
                  </a:lnTo>
                  <a:lnTo>
                    <a:pt x="49" y="29"/>
                  </a:lnTo>
                  <a:lnTo>
                    <a:pt x="44" y="25"/>
                  </a:lnTo>
                  <a:lnTo>
                    <a:pt x="44" y="22"/>
                  </a:lnTo>
                  <a:lnTo>
                    <a:pt x="44" y="17"/>
                  </a:lnTo>
                  <a:lnTo>
                    <a:pt x="49" y="15"/>
                  </a:lnTo>
                  <a:lnTo>
                    <a:pt x="49" y="10"/>
                  </a:lnTo>
                  <a:lnTo>
                    <a:pt x="57" y="7"/>
                  </a:lnTo>
                  <a:lnTo>
                    <a:pt x="66" y="3"/>
                  </a:lnTo>
                  <a:lnTo>
                    <a:pt x="80" y="0"/>
                  </a:lnTo>
                  <a:lnTo>
                    <a:pt x="80"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5" name="Freeform 77"/>
            <p:cNvSpPr>
              <a:spLocks/>
            </p:cNvSpPr>
            <p:nvPr/>
          </p:nvSpPr>
          <p:spPr bwMode="auto">
            <a:xfrm>
              <a:off x="576" y="3192"/>
              <a:ext cx="407" cy="67"/>
            </a:xfrm>
            <a:custGeom>
              <a:avLst/>
              <a:gdLst>
                <a:gd name="T0" fmla="*/ 403 w 407"/>
                <a:gd name="T1" fmla="*/ 41 h 67"/>
                <a:gd name="T2" fmla="*/ 398 w 407"/>
                <a:gd name="T3" fmla="*/ 48 h 67"/>
                <a:gd name="T4" fmla="*/ 385 w 407"/>
                <a:gd name="T5" fmla="*/ 54 h 67"/>
                <a:gd name="T6" fmla="*/ 372 w 407"/>
                <a:gd name="T7" fmla="*/ 60 h 67"/>
                <a:gd name="T8" fmla="*/ 359 w 407"/>
                <a:gd name="T9" fmla="*/ 62 h 67"/>
                <a:gd name="T10" fmla="*/ 341 w 407"/>
                <a:gd name="T11" fmla="*/ 65 h 67"/>
                <a:gd name="T12" fmla="*/ 319 w 407"/>
                <a:gd name="T13" fmla="*/ 65 h 67"/>
                <a:gd name="T14" fmla="*/ 301 w 407"/>
                <a:gd name="T15" fmla="*/ 67 h 67"/>
                <a:gd name="T16" fmla="*/ 279 w 407"/>
                <a:gd name="T17" fmla="*/ 65 h 67"/>
                <a:gd name="T18" fmla="*/ 252 w 407"/>
                <a:gd name="T19" fmla="*/ 64 h 67"/>
                <a:gd name="T20" fmla="*/ 230 w 407"/>
                <a:gd name="T21" fmla="*/ 62 h 67"/>
                <a:gd name="T22" fmla="*/ 208 w 407"/>
                <a:gd name="T23" fmla="*/ 61 h 67"/>
                <a:gd name="T24" fmla="*/ 190 w 407"/>
                <a:gd name="T25" fmla="*/ 58 h 67"/>
                <a:gd name="T26" fmla="*/ 168 w 407"/>
                <a:gd name="T27" fmla="*/ 55 h 67"/>
                <a:gd name="T28" fmla="*/ 151 w 407"/>
                <a:gd name="T29" fmla="*/ 52 h 67"/>
                <a:gd name="T30" fmla="*/ 129 w 407"/>
                <a:gd name="T31" fmla="*/ 50 h 67"/>
                <a:gd name="T32" fmla="*/ 111 w 407"/>
                <a:gd name="T33" fmla="*/ 47 h 67"/>
                <a:gd name="T34" fmla="*/ 89 w 407"/>
                <a:gd name="T35" fmla="*/ 44 h 67"/>
                <a:gd name="T36" fmla="*/ 62 w 407"/>
                <a:gd name="T37" fmla="*/ 41 h 67"/>
                <a:gd name="T38" fmla="*/ 40 w 407"/>
                <a:gd name="T39" fmla="*/ 37 h 67"/>
                <a:gd name="T40" fmla="*/ 18 w 407"/>
                <a:gd name="T41" fmla="*/ 31 h 67"/>
                <a:gd name="T42" fmla="*/ 5 w 407"/>
                <a:gd name="T43" fmla="*/ 25 h 67"/>
                <a:gd name="T44" fmla="*/ 0 w 407"/>
                <a:gd name="T45" fmla="*/ 18 h 67"/>
                <a:gd name="T46" fmla="*/ 5 w 407"/>
                <a:gd name="T47" fmla="*/ 10 h 67"/>
                <a:gd name="T48" fmla="*/ 22 w 407"/>
                <a:gd name="T49" fmla="*/ 3 h 67"/>
                <a:gd name="T50" fmla="*/ 40 w 407"/>
                <a:gd name="T51" fmla="*/ 0 h 67"/>
                <a:gd name="T52" fmla="*/ 62 w 407"/>
                <a:gd name="T53" fmla="*/ 0 h 67"/>
                <a:gd name="T54" fmla="*/ 80 w 407"/>
                <a:gd name="T55" fmla="*/ 0 h 67"/>
                <a:gd name="T56" fmla="*/ 98 w 407"/>
                <a:gd name="T57" fmla="*/ 0 h 67"/>
                <a:gd name="T58" fmla="*/ 115 w 407"/>
                <a:gd name="T59" fmla="*/ 1 h 67"/>
                <a:gd name="T60" fmla="*/ 133 w 407"/>
                <a:gd name="T61" fmla="*/ 4 h 67"/>
                <a:gd name="T62" fmla="*/ 151 w 407"/>
                <a:gd name="T63" fmla="*/ 7 h 67"/>
                <a:gd name="T64" fmla="*/ 168 w 407"/>
                <a:gd name="T65" fmla="*/ 8 h 67"/>
                <a:gd name="T66" fmla="*/ 186 w 407"/>
                <a:gd name="T67" fmla="*/ 11 h 67"/>
                <a:gd name="T68" fmla="*/ 208 w 407"/>
                <a:gd name="T69" fmla="*/ 14 h 67"/>
                <a:gd name="T70" fmla="*/ 226 w 407"/>
                <a:gd name="T71" fmla="*/ 17 h 67"/>
                <a:gd name="T72" fmla="*/ 244 w 407"/>
                <a:gd name="T73" fmla="*/ 20 h 67"/>
                <a:gd name="T74" fmla="*/ 266 w 407"/>
                <a:gd name="T75" fmla="*/ 21 h 67"/>
                <a:gd name="T76" fmla="*/ 283 w 407"/>
                <a:gd name="T77" fmla="*/ 21 h 67"/>
                <a:gd name="T78" fmla="*/ 306 w 407"/>
                <a:gd name="T79" fmla="*/ 23 h 67"/>
                <a:gd name="T80" fmla="*/ 328 w 407"/>
                <a:gd name="T81" fmla="*/ 20 h 67"/>
                <a:gd name="T82" fmla="*/ 359 w 407"/>
                <a:gd name="T83" fmla="*/ 21 h 67"/>
                <a:gd name="T84" fmla="*/ 381 w 407"/>
                <a:gd name="T85" fmla="*/ 25 h 67"/>
                <a:gd name="T86" fmla="*/ 403 w 407"/>
                <a:gd name="T87" fmla="*/ 32 h 67"/>
                <a:gd name="T88" fmla="*/ 407 w 407"/>
                <a:gd name="T89" fmla="*/ 3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67">
                  <a:moveTo>
                    <a:pt x="407" y="37"/>
                  </a:moveTo>
                  <a:lnTo>
                    <a:pt x="403" y="41"/>
                  </a:lnTo>
                  <a:lnTo>
                    <a:pt x="403" y="45"/>
                  </a:lnTo>
                  <a:lnTo>
                    <a:pt x="398" y="48"/>
                  </a:lnTo>
                  <a:lnTo>
                    <a:pt x="394" y="52"/>
                  </a:lnTo>
                  <a:lnTo>
                    <a:pt x="385" y="54"/>
                  </a:lnTo>
                  <a:lnTo>
                    <a:pt x="381" y="57"/>
                  </a:lnTo>
                  <a:lnTo>
                    <a:pt x="372" y="60"/>
                  </a:lnTo>
                  <a:lnTo>
                    <a:pt x="367" y="61"/>
                  </a:lnTo>
                  <a:lnTo>
                    <a:pt x="359" y="62"/>
                  </a:lnTo>
                  <a:lnTo>
                    <a:pt x="350" y="64"/>
                  </a:lnTo>
                  <a:lnTo>
                    <a:pt x="341" y="65"/>
                  </a:lnTo>
                  <a:lnTo>
                    <a:pt x="332" y="65"/>
                  </a:lnTo>
                  <a:lnTo>
                    <a:pt x="319" y="65"/>
                  </a:lnTo>
                  <a:lnTo>
                    <a:pt x="310" y="67"/>
                  </a:lnTo>
                  <a:lnTo>
                    <a:pt x="301" y="67"/>
                  </a:lnTo>
                  <a:lnTo>
                    <a:pt x="292" y="67"/>
                  </a:lnTo>
                  <a:lnTo>
                    <a:pt x="279" y="65"/>
                  </a:lnTo>
                  <a:lnTo>
                    <a:pt x="266" y="65"/>
                  </a:lnTo>
                  <a:lnTo>
                    <a:pt x="252" y="64"/>
                  </a:lnTo>
                  <a:lnTo>
                    <a:pt x="244" y="64"/>
                  </a:lnTo>
                  <a:lnTo>
                    <a:pt x="230" y="62"/>
                  </a:lnTo>
                  <a:lnTo>
                    <a:pt x="221" y="61"/>
                  </a:lnTo>
                  <a:lnTo>
                    <a:pt x="208" y="61"/>
                  </a:lnTo>
                  <a:lnTo>
                    <a:pt x="199" y="60"/>
                  </a:lnTo>
                  <a:lnTo>
                    <a:pt x="190" y="58"/>
                  </a:lnTo>
                  <a:lnTo>
                    <a:pt x="177" y="57"/>
                  </a:lnTo>
                  <a:lnTo>
                    <a:pt x="168" y="55"/>
                  </a:lnTo>
                  <a:lnTo>
                    <a:pt x="159" y="54"/>
                  </a:lnTo>
                  <a:lnTo>
                    <a:pt x="151" y="52"/>
                  </a:lnTo>
                  <a:lnTo>
                    <a:pt x="142" y="51"/>
                  </a:lnTo>
                  <a:lnTo>
                    <a:pt x="129" y="50"/>
                  </a:lnTo>
                  <a:lnTo>
                    <a:pt x="124" y="48"/>
                  </a:lnTo>
                  <a:lnTo>
                    <a:pt x="111" y="47"/>
                  </a:lnTo>
                  <a:lnTo>
                    <a:pt x="102" y="45"/>
                  </a:lnTo>
                  <a:lnTo>
                    <a:pt x="89" y="44"/>
                  </a:lnTo>
                  <a:lnTo>
                    <a:pt x="75" y="42"/>
                  </a:lnTo>
                  <a:lnTo>
                    <a:pt x="62" y="41"/>
                  </a:lnTo>
                  <a:lnTo>
                    <a:pt x="49" y="38"/>
                  </a:lnTo>
                  <a:lnTo>
                    <a:pt x="40" y="37"/>
                  </a:lnTo>
                  <a:lnTo>
                    <a:pt x="27" y="34"/>
                  </a:lnTo>
                  <a:lnTo>
                    <a:pt x="18" y="31"/>
                  </a:lnTo>
                  <a:lnTo>
                    <a:pt x="9" y="28"/>
                  </a:lnTo>
                  <a:lnTo>
                    <a:pt x="5" y="25"/>
                  </a:lnTo>
                  <a:lnTo>
                    <a:pt x="0" y="23"/>
                  </a:lnTo>
                  <a:lnTo>
                    <a:pt x="0" y="18"/>
                  </a:lnTo>
                  <a:lnTo>
                    <a:pt x="0" y="14"/>
                  </a:lnTo>
                  <a:lnTo>
                    <a:pt x="5" y="10"/>
                  </a:lnTo>
                  <a:lnTo>
                    <a:pt x="13" y="5"/>
                  </a:lnTo>
                  <a:lnTo>
                    <a:pt x="22" y="3"/>
                  </a:lnTo>
                  <a:lnTo>
                    <a:pt x="31" y="1"/>
                  </a:lnTo>
                  <a:lnTo>
                    <a:pt x="40" y="0"/>
                  </a:lnTo>
                  <a:lnTo>
                    <a:pt x="49" y="0"/>
                  </a:lnTo>
                  <a:lnTo>
                    <a:pt x="62" y="0"/>
                  </a:lnTo>
                  <a:lnTo>
                    <a:pt x="71" y="0"/>
                  </a:lnTo>
                  <a:lnTo>
                    <a:pt x="80" y="0"/>
                  </a:lnTo>
                  <a:lnTo>
                    <a:pt x="89" y="0"/>
                  </a:lnTo>
                  <a:lnTo>
                    <a:pt x="98" y="0"/>
                  </a:lnTo>
                  <a:lnTo>
                    <a:pt x="106" y="1"/>
                  </a:lnTo>
                  <a:lnTo>
                    <a:pt x="115" y="1"/>
                  </a:lnTo>
                  <a:lnTo>
                    <a:pt x="124" y="3"/>
                  </a:lnTo>
                  <a:lnTo>
                    <a:pt x="133" y="4"/>
                  </a:lnTo>
                  <a:lnTo>
                    <a:pt x="142" y="5"/>
                  </a:lnTo>
                  <a:lnTo>
                    <a:pt x="151" y="7"/>
                  </a:lnTo>
                  <a:lnTo>
                    <a:pt x="164" y="8"/>
                  </a:lnTo>
                  <a:lnTo>
                    <a:pt x="168" y="8"/>
                  </a:lnTo>
                  <a:lnTo>
                    <a:pt x="182" y="10"/>
                  </a:lnTo>
                  <a:lnTo>
                    <a:pt x="186" y="11"/>
                  </a:lnTo>
                  <a:lnTo>
                    <a:pt x="195" y="13"/>
                  </a:lnTo>
                  <a:lnTo>
                    <a:pt x="208" y="14"/>
                  </a:lnTo>
                  <a:lnTo>
                    <a:pt x="217" y="15"/>
                  </a:lnTo>
                  <a:lnTo>
                    <a:pt x="226" y="17"/>
                  </a:lnTo>
                  <a:lnTo>
                    <a:pt x="235" y="18"/>
                  </a:lnTo>
                  <a:lnTo>
                    <a:pt x="244" y="20"/>
                  </a:lnTo>
                  <a:lnTo>
                    <a:pt x="252" y="20"/>
                  </a:lnTo>
                  <a:lnTo>
                    <a:pt x="266" y="21"/>
                  </a:lnTo>
                  <a:lnTo>
                    <a:pt x="275" y="21"/>
                  </a:lnTo>
                  <a:lnTo>
                    <a:pt x="283" y="21"/>
                  </a:lnTo>
                  <a:lnTo>
                    <a:pt x="292" y="23"/>
                  </a:lnTo>
                  <a:lnTo>
                    <a:pt x="306" y="23"/>
                  </a:lnTo>
                  <a:lnTo>
                    <a:pt x="314" y="23"/>
                  </a:lnTo>
                  <a:lnTo>
                    <a:pt x="328" y="20"/>
                  </a:lnTo>
                  <a:lnTo>
                    <a:pt x="341" y="20"/>
                  </a:lnTo>
                  <a:lnTo>
                    <a:pt x="359" y="21"/>
                  </a:lnTo>
                  <a:lnTo>
                    <a:pt x="372" y="23"/>
                  </a:lnTo>
                  <a:lnTo>
                    <a:pt x="381" y="25"/>
                  </a:lnTo>
                  <a:lnTo>
                    <a:pt x="394" y="30"/>
                  </a:lnTo>
                  <a:lnTo>
                    <a:pt x="403" y="32"/>
                  </a:lnTo>
                  <a:lnTo>
                    <a:pt x="407" y="37"/>
                  </a:lnTo>
                  <a:lnTo>
                    <a:pt x="407" y="37"/>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6" name="Freeform 78"/>
            <p:cNvSpPr>
              <a:spLocks/>
            </p:cNvSpPr>
            <p:nvPr/>
          </p:nvSpPr>
          <p:spPr bwMode="auto">
            <a:xfrm>
              <a:off x="966" y="3420"/>
              <a:ext cx="305" cy="63"/>
            </a:xfrm>
            <a:custGeom>
              <a:avLst/>
              <a:gdLst>
                <a:gd name="T0" fmla="*/ 252 w 305"/>
                <a:gd name="T1" fmla="*/ 1 h 63"/>
                <a:gd name="T2" fmla="*/ 278 w 305"/>
                <a:gd name="T3" fmla="*/ 4 h 63"/>
                <a:gd name="T4" fmla="*/ 296 w 305"/>
                <a:gd name="T5" fmla="*/ 9 h 63"/>
                <a:gd name="T6" fmla="*/ 305 w 305"/>
                <a:gd name="T7" fmla="*/ 14 h 63"/>
                <a:gd name="T8" fmla="*/ 305 w 305"/>
                <a:gd name="T9" fmla="*/ 19 h 63"/>
                <a:gd name="T10" fmla="*/ 305 w 305"/>
                <a:gd name="T11" fmla="*/ 26 h 63"/>
                <a:gd name="T12" fmla="*/ 296 w 305"/>
                <a:gd name="T13" fmla="*/ 31 h 63"/>
                <a:gd name="T14" fmla="*/ 287 w 305"/>
                <a:gd name="T15" fmla="*/ 37 h 63"/>
                <a:gd name="T16" fmla="*/ 270 w 305"/>
                <a:gd name="T17" fmla="*/ 44 h 63"/>
                <a:gd name="T18" fmla="*/ 252 w 305"/>
                <a:gd name="T19" fmla="*/ 48 h 63"/>
                <a:gd name="T20" fmla="*/ 230 w 305"/>
                <a:gd name="T21" fmla="*/ 54 h 63"/>
                <a:gd name="T22" fmla="*/ 208 w 305"/>
                <a:gd name="T23" fmla="*/ 57 h 63"/>
                <a:gd name="T24" fmla="*/ 185 w 305"/>
                <a:gd name="T25" fmla="*/ 61 h 63"/>
                <a:gd name="T26" fmla="*/ 159 w 305"/>
                <a:gd name="T27" fmla="*/ 63 h 63"/>
                <a:gd name="T28" fmla="*/ 137 w 305"/>
                <a:gd name="T29" fmla="*/ 63 h 63"/>
                <a:gd name="T30" fmla="*/ 115 w 305"/>
                <a:gd name="T31" fmla="*/ 61 h 63"/>
                <a:gd name="T32" fmla="*/ 93 w 305"/>
                <a:gd name="T33" fmla="*/ 58 h 63"/>
                <a:gd name="T34" fmla="*/ 75 w 305"/>
                <a:gd name="T35" fmla="*/ 54 h 63"/>
                <a:gd name="T36" fmla="*/ 53 w 305"/>
                <a:gd name="T37" fmla="*/ 50 h 63"/>
                <a:gd name="T38" fmla="*/ 35 w 305"/>
                <a:gd name="T39" fmla="*/ 43 h 63"/>
                <a:gd name="T40" fmla="*/ 17 w 305"/>
                <a:gd name="T41" fmla="*/ 36 h 63"/>
                <a:gd name="T42" fmla="*/ 4 w 305"/>
                <a:gd name="T43" fmla="*/ 27 h 63"/>
                <a:gd name="T44" fmla="*/ 0 w 305"/>
                <a:gd name="T45" fmla="*/ 20 h 63"/>
                <a:gd name="T46" fmla="*/ 4 w 305"/>
                <a:gd name="T47" fmla="*/ 13 h 63"/>
                <a:gd name="T48" fmla="*/ 17 w 305"/>
                <a:gd name="T49" fmla="*/ 10 h 63"/>
                <a:gd name="T50" fmla="*/ 35 w 305"/>
                <a:gd name="T51" fmla="*/ 13 h 63"/>
                <a:gd name="T52" fmla="*/ 62 w 305"/>
                <a:gd name="T53" fmla="*/ 16 h 63"/>
                <a:gd name="T54" fmla="*/ 93 w 305"/>
                <a:gd name="T55" fmla="*/ 20 h 63"/>
                <a:gd name="T56" fmla="*/ 119 w 305"/>
                <a:gd name="T57" fmla="*/ 23 h 63"/>
                <a:gd name="T58" fmla="*/ 150 w 305"/>
                <a:gd name="T59" fmla="*/ 23 h 63"/>
                <a:gd name="T60" fmla="*/ 177 w 305"/>
                <a:gd name="T61" fmla="*/ 21 h 63"/>
                <a:gd name="T62" fmla="*/ 194 w 305"/>
                <a:gd name="T63" fmla="*/ 14 h 63"/>
                <a:gd name="T64" fmla="*/ 212 w 305"/>
                <a:gd name="T65" fmla="*/ 6 h 63"/>
                <a:gd name="T66" fmla="*/ 234 w 305"/>
                <a:gd name="T67" fmla="*/ 1 h 63"/>
                <a:gd name="T68" fmla="*/ 239 w 305"/>
                <a:gd name="T69"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63">
                  <a:moveTo>
                    <a:pt x="239" y="0"/>
                  </a:moveTo>
                  <a:lnTo>
                    <a:pt x="252" y="1"/>
                  </a:lnTo>
                  <a:lnTo>
                    <a:pt x="270" y="3"/>
                  </a:lnTo>
                  <a:lnTo>
                    <a:pt x="278" y="4"/>
                  </a:lnTo>
                  <a:lnTo>
                    <a:pt x="287" y="6"/>
                  </a:lnTo>
                  <a:lnTo>
                    <a:pt x="296" y="9"/>
                  </a:lnTo>
                  <a:lnTo>
                    <a:pt x="301" y="10"/>
                  </a:lnTo>
                  <a:lnTo>
                    <a:pt x="305" y="14"/>
                  </a:lnTo>
                  <a:lnTo>
                    <a:pt x="305" y="17"/>
                  </a:lnTo>
                  <a:lnTo>
                    <a:pt x="305" y="19"/>
                  </a:lnTo>
                  <a:lnTo>
                    <a:pt x="305" y="23"/>
                  </a:lnTo>
                  <a:lnTo>
                    <a:pt x="305" y="26"/>
                  </a:lnTo>
                  <a:lnTo>
                    <a:pt x="301" y="29"/>
                  </a:lnTo>
                  <a:lnTo>
                    <a:pt x="296" y="31"/>
                  </a:lnTo>
                  <a:lnTo>
                    <a:pt x="292" y="34"/>
                  </a:lnTo>
                  <a:lnTo>
                    <a:pt x="287" y="37"/>
                  </a:lnTo>
                  <a:lnTo>
                    <a:pt x="278" y="41"/>
                  </a:lnTo>
                  <a:lnTo>
                    <a:pt x="270" y="44"/>
                  </a:lnTo>
                  <a:lnTo>
                    <a:pt x="261" y="47"/>
                  </a:lnTo>
                  <a:lnTo>
                    <a:pt x="252" y="48"/>
                  </a:lnTo>
                  <a:lnTo>
                    <a:pt x="243" y="51"/>
                  </a:lnTo>
                  <a:lnTo>
                    <a:pt x="230" y="54"/>
                  </a:lnTo>
                  <a:lnTo>
                    <a:pt x="221" y="56"/>
                  </a:lnTo>
                  <a:lnTo>
                    <a:pt x="208" y="57"/>
                  </a:lnTo>
                  <a:lnTo>
                    <a:pt x="199" y="60"/>
                  </a:lnTo>
                  <a:lnTo>
                    <a:pt x="185" y="61"/>
                  </a:lnTo>
                  <a:lnTo>
                    <a:pt x="172" y="61"/>
                  </a:lnTo>
                  <a:lnTo>
                    <a:pt x="159" y="63"/>
                  </a:lnTo>
                  <a:lnTo>
                    <a:pt x="146" y="63"/>
                  </a:lnTo>
                  <a:lnTo>
                    <a:pt x="137" y="63"/>
                  </a:lnTo>
                  <a:lnTo>
                    <a:pt x="124" y="63"/>
                  </a:lnTo>
                  <a:lnTo>
                    <a:pt x="115" y="61"/>
                  </a:lnTo>
                  <a:lnTo>
                    <a:pt x="101" y="60"/>
                  </a:lnTo>
                  <a:lnTo>
                    <a:pt x="93" y="58"/>
                  </a:lnTo>
                  <a:lnTo>
                    <a:pt x="84" y="57"/>
                  </a:lnTo>
                  <a:lnTo>
                    <a:pt x="75" y="54"/>
                  </a:lnTo>
                  <a:lnTo>
                    <a:pt x="66" y="53"/>
                  </a:lnTo>
                  <a:lnTo>
                    <a:pt x="53" y="50"/>
                  </a:lnTo>
                  <a:lnTo>
                    <a:pt x="44" y="47"/>
                  </a:lnTo>
                  <a:lnTo>
                    <a:pt x="35" y="43"/>
                  </a:lnTo>
                  <a:lnTo>
                    <a:pt x="26" y="38"/>
                  </a:lnTo>
                  <a:lnTo>
                    <a:pt x="17" y="36"/>
                  </a:lnTo>
                  <a:lnTo>
                    <a:pt x="8" y="31"/>
                  </a:lnTo>
                  <a:lnTo>
                    <a:pt x="4" y="27"/>
                  </a:lnTo>
                  <a:lnTo>
                    <a:pt x="0" y="24"/>
                  </a:lnTo>
                  <a:lnTo>
                    <a:pt x="0" y="20"/>
                  </a:lnTo>
                  <a:lnTo>
                    <a:pt x="0" y="16"/>
                  </a:lnTo>
                  <a:lnTo>
                    <a:pt x="4" y="13"/>
                  </a:lnTo>
                  <a:lnTo>
                    <a:pt x="13" y="10"/>
                  </a:lnTo>
                  <a:lnTo>
                    <a:pt x="17" y="10"/>
                  </a:lnTo>
                  <a:lnTo>
                    <a:pt x="26" y="11"/>
                  </a:lnTo>
                  <a:lnTo>
                    <a:pt x="35" y="13"/>
                  </a:lnTo>
                  <a:lnTo>
                    <a:pt x="48" y="14"/>
                  </a:lnTo>
                  <a:lnTo>
                    <a:pt x="62" y="16"/>
                  </a:lnTo>
                  <a:lnTo>
                    <a:pt x="75" y="19"/>
                  </a:lnTo>
                  <a:lnTo>
                    <a:pt x="93" y="20"/>
                  </a:lnTo>
                  <a:lnTo>
                    <a:pt x="106" y="21"/>
                  </a:lnTo>
                  <a:lnTo>
                    <a:pt x="119" y="23"/>
                  </a:lnTo>
                  <a:lnTo>
                    <a:pt x="137" y="23"/>
                  </a:lnTo>
                  <a:lnTo>
                    <a:pt x="150" y="23"/>
                  </a:lnTo>
                  <a:lnTo>
                    <a:pt x="163" y="23"/>
                  </a:lnTo>
                  <a:lnTo>
                    <a:pt x="177" y="21"/>
                  </a:lnTo>
                  <a:lnTo>
                    <a:pt x="185" y="19"/>
                  </a:lnTo>
                  <a:lnTo>
                    <a:pt x="194" y="14"/>
                  </a:lnTo>
                  <a:lnTo>
                    <a:pt x="203" y="10"/>
                  </a:lnTo>
                  <a:lnTo>
                    <a:pt x="212" y="6"/>
                  </a:lnTo>
                  <a:lnTo>
                    <a:pt x="225" y="3"/>
                  </a:lnTo>
                  <a:lnTo>
                    <a:pt x="234" y="1"/>
                  </a:lnTo>
                  <a:lnTo>
                    <a:pt x="239" y="0"/>
                  </a:lnTo>
                  <a:lnTo>
                    <a:pt x="239"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7" name="Freeform 79"/>
            <p:cNvSpPr>
              <a:spLocks/>
            </p:cNvSpPr>
            <p:nvPr/>
          </p:nvSpPr>
          <p:spPr bwMode="auto">
            <a:xfrm>
              <a:off x="1328" y="3234"/>
              <a:ext cx="226" cy="132"/>
            </a:xfrm>
            <a:custGeom>
              <a:avLst/>
              <a:gdLst>
                <a:gd name="T0" fmla="*/ 222 w 226"/>
                <a:gd name="T1" fmla="*/ 115 h 132"/>
                <a:gd name="T2" fmla="*/ 217 w 226"/>
                <a:gd name="T3" fmla="*/ 122 h 132"/>
                <a:gd name="T4" fmla="*/ 200 w 226"/>
                <a:gd name="T5" fmla="*/ 127 h 132"/>
                <a:gd name="T6" fmla="*/ 173 w 226"/>
                <a:gd name="T7" fmla="*/ 132 h 132"/>
                <a:gd name="T8" fmla="*/ 147 w 226"/>
                <a:gd name="T9" fmla="*/ 130 h 132"/>
                <a:gd name="T10" fmla="*/ 116 w 226"/>
                <a:gd name="T11" fmla="*/ 126 h 132"/>
                <a:gd name="T12" fmla="*/ 85 w 226"/>
                <a:gd name="T13" fmla="*/ 117 h 132"/>
                <a:gd name="T14" fmla="*/ 62 w 226"/>
                <a:gd name="T15" fmla="*/ 109 h 132"/>
                <a:gd name="T16" fmla="*/ 49 w 226"/>
                <a:gd name="T17" fmla="*/ 99 h 132"/>
                <a:gd name="T18" fmla="*/ 40 w 226"/>
                <a:gd name="T19" fmla="*/ 92 h 132"/>
                <a:gd name="T20" fmla="*/ 36 w 226"/>
                <a:gd name="T21" fmla="*/ 86 h 132"/>
                <a:gd name="T22" fmla="*/ 31 w 226"/>
                <a:gd name="T23" fmla="*/ 80 h 132"/>
                <a:gd name="T24" fmla="*/ 23 w 226"/>
                <a:gd name="T25" fmla="*/ 75 h 132"/>
                <a:gd name="T26" fmla="*/ 18 w 226"/>
                <a:gd name="T27" fmla="*/ 68 h 132"/>
                <a:gd name="T28" fmla="*/ 14 w 226"/>
                <a:gd name="T29" fmla="*/ 60 h 132"/>
                <a:gd name="T30" fmla="*/ 9 w 226"/>
                <a:gd name="T31" fmla="*/ 52 h 132"/>
                <a:gd name="T32" fmla="*/ 5 w 226"/>
                <a:gd name="T33" fmla="*/ 45 h 132"/>
                <a:gd name="T34" fmla="*/ 5 w 226"/>
                <a:gd name="T35" fmla="*/ 38 h 132"/>
                <a:gd name="T36" fmla="*/ 0 w 226"/>
                <a:gd name="T37" fmla="*/ 30 h 132"/>
                <a:gd name="T38" fmla="*/ 0 w 226"/>
                <a:gd name="T39" fmla="*/ 25 h 132"/>
                <a:gd name="T40" fmla="*/ 0 w 226"/>
                <a:gd name="T41" fmla="*/ 18 h 132"/>
                <a:gd name="T42" fmla="*/ 5 w 226"/>
                <a:gd name="T43" fmla="*/ 10 h 132"/>
                <a:gd name="T44" fmla="*/ 18 w 226"/>
                <a:gd name="T45" fmla="*/ 3 h 132"/>
                <a:gd name="T46" fmla="*/ 40 w 226"/>
                <a:gd name="T47" fmla="*/ 3 h 132"/>
                <a:gd name="T48" fmla="*/ 54 w 226"/>
                <a:gd name="T49" fmla="*/ 9 h 132"/>
                <a:gd name="T50" fmla="*/ 67 w 226"/>
                <a:gd name="T51" fmla="*/ 13 h 132"/>
                <a:gd name="T52" fmla="*/ 80 w 226"/>
                <a:gd name="T53" fmla="*/ 20 h 132"/>
                <a:gd name="T54" fmla="*/ 93 w 226"/>
                <a:gd name="T55" fmla="*/ 26 h 132"/>
                <a:gd name="T56" fmla="*/ 102 w 226"/>
                <a:gd name="T57" fmla="*/ 33 h 132"/>
                <a:gd name="T58" fmla="*/ 116 w 226"/>
                <a:gd name="T59" fmla="*/ 39 h 132"/>
                <a:gd name="T60" fmla="*/ 124 w 226"/>
                <a:gd name="T61" fmla="*/ 48 h 132"/>
                <a:gd name="T62" fmla="*/ 133 w 226"/>
                <a:gd name="T63" fmla="*/ 53 h 132"/>
                <a:gd name="T64" fmla="*/ 138 w 226"/>
                <a:gd name="T65" fmla="*/ 60 h 132"/>
                <a:gd name="T66" fmla="*/ 147 w 226"/>
                <a:gd name="T67" fmla="*/ 68 h 132"/>
                <a:gd name="T68" fmla="*/ 155 w 226"/>
                <a:gd name="T69" fmla="*/ 73 h 132"/>
                <a:gd name="T70" fmla="*/ 164 w 226"/>
                <a:gd name="T71" fmla="*/ 79 h 132"/>
                <a:gd name="T72" fmla="*/ 173 w 226"/>
                <a:gd name="T73" fmla="*/ 85 h 132"/>
                <a:gd name="T74" fmla="*/ 182 w 226"/>
                <a:gd name="T75" fmla="*/ 90 h 132"/>
                <a:gd name="T76" fmla="*/ 195 w 226"/>
                <a:gd name="T77" fmla="*/ 96 h 132"/>
                <a:gd name="T78" fmla="*/ 208 w 226"/>
                <a:gd name="T79" fmla="*/ 102 h 132"/>
                <a:gd name="T80" fmla="*/ 226 w 226"/>
                <a:gd name="T81" fmla="*/ 109 h 132"/>
                <a:gd name="T82" fmla="*/ 226 w 226"/>
                <a:gd name="T83" fmla="*/ 11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26" h="132">
                  <a:moveTo>
                    <a:pt x="226" y="112"/>
                  </a:moveTo>
                  <a:lnTo>
                    <a:pt x="222" y="115"/>
                  </a:lnTo>
                  <a:lnTo>
                    <a:pt x="222" y="119"/>
                  </a:lnTo>
                  <a:lnTo>
                    <a:pt x="217" y="122"/>
                  </a:lnTo>
                  <a:lnTo>
                    <a:pt x="213" y="125"/>
                  </a:lnTo>
                  <a:lnTo>
                    <a:pt x="200" y="127"/>
                  </a:lnTo>
                  <a:lnTo>
                    <a:pt x="191" y="130"/>
                  </a:lnTo>
                  <a:lnTo>
                    <a:pt x="173" y="132"/>
                  </a:lnTo>
                  <a:lnTo>
                    <a:pt x="160" y="132"/>
                  </a:lnTo>
                  <a:lnTo>
                    <a:pt x="147" y="130"/>
                  </a:lnTo>
                  <a:lnTo>
                    <a:pt x="133" y="129"/>
                  </a:lnTo>
                  <a:lnTo>
                    <a:pt x="116" y="126"/>
                  </a:lnTo>
                  <a:lnTo>
                    <a:pt x="102" y="122"/>
                  </a:lnTo>
                  <a:lnTo>
                    <a:pt x="85" y="117"/>
                  </a:lnTo>
                  <a:lnTo>
                    <a:pt x="76" y="113"/>
                  </a:lnTo>
                  <a:lnTo>
                    <a:pt x="62" y="109"/>
                  </a:lnTo>
                  <a:lnTo>
                    <a:pt x="58" y="103"/>
                  </a:lnTo>
                  <a:lnTo>
                    <a:pt x="49" y="99"/>
                  </a:lnTo>
                  <a:lnTo>
                    <a:pt x="45" y="93"/>
                  </a:lnTo>
                  <a:lnTo>
                    <a:pt x="40" y="92"/>
                  </a:lnTo>
                  <a:lnTo>
                    <a:pt x="40" y="89"/>
                  </a:lnTo>
                  <a:lnTo>
                    <a:pt x="36" y="86"/>
                  </a:lnTo>
                  <a:lnTo>
                    <a:pt x="36" y="83"/>
                  </a:lnTo>
                  <a:lnTo>
                    <a:pt x="31" y="80"/>
                  </a:lnTo>
                  <a:lnTo>
                    <a:pt x="27" y="78"/>
                  </a:lnTo>
                  <a:lnTo>
                    <a:pt x="23" y="75"/>
                  </a:lnTo>
                  <a:lnTo>
                    <a:pt x="23" y="70"/>
                  </a:lnTo>
                  <a:lnTo>
                    <a:pt x="18" y="68"/>
                  </a:lnTo>
                  <a:lnTo>
                    <a:pt x="18" y="63"/>
                  </a:lnTo>
                  <a:lnTo>
                    <a:pt x="14" y="60"/>
                  </a:lnTo>
                  <a:lnTo>
                    <a:pt x="14" y="56"/>
                  </a:lnTo>
                  <a:lnTo>
                    <a:pt x="9" y="52"/>
                  </a:lnTo>
                  <a:lnTo>
                    <a:pt x="9" y="49"/>
                  </a:lnTo>
                  <a:lnTo>
                    <a:pt x="5" y="45"/>
                  </a:lnTo>
                  <a:lnTo>
                    <a:pt x="5" y="42"/>
                  </a:lnTo>
                  <a:lnTo>
                    <a:pt x="5" y="38"/>
                  </a:lnTo>
                  <a:lnTo>
                    <a:pt x="0" y="35"/>
                  </a:lnTo>
                  <a:lnTo>
                    <a:pt x="0" y="30"/>
                  </a:lnTo>
                  <a:lnTo>
                    <a:pt x="0" y="28"/>
                  </a:lnTo>
                  <a:lnTo>
                    <a:pt x="0" y="25"/>
                  </a:lnTo>
                  <a:lnTo>
                    <a:pt x="0" y="22"/>
                  </a:lnTo>
                  <a:lnTo>
                    <a:pt x="0" y="18"/>
                  </a:lnTo>
                  <a:lnTo>
                    <a:pt x="5" y="16"/>
                  </a:lnTo>
                  <a:lnTo>
                    <a:pt x="5" y="10"/>
                  </a:lnTo>
                  <a:lnTo>
                    <a:pt x="14" y="6"/>
                  </a:lnTo>
                  <a:lnTo>
                    <a:pt x="18" y="3"/>
                  </a:lnTo>
                  <a:lnTo>
                    <a:pt x="31" y="0"/>
                  </a:lnTo>
                  <a:lnTo>
                    <a:pt x="40" y="3"/>
                  </a:lnTo>
                  <a:lnTo>
                    <a:pt x="45" y="6"/>
                  </a:lnTo>
                  <a:lnTo>
                    <a:pt x="54" y="9"/>
                  </a:lnTo>
                  <a:lnTo>
                    <a:pt x="62" y="12"/>
                  </a:lnTo>
                  <a:lnTo>
                    <a:pt x="67" y="13"/>
                  </a:lnTo>
                  <a:lnTo>
                    <a:pt x="76" y="18"/>
                  </a:lnTo>
                  <a:lnTo>
                    <a:pt x="80" y="20"/>
                  </a:lnTo>
                  <a:lnTo>
                    <a:pt x="89" y="23"/>
                  </a:lnTo>
                  <a:lnTo>
                    <a:pt x="93" y="26"/>
                  </a:lnTo>
                  <a:lnTo>
                    <a:pt x="98" y="29"/>
                  </a:lnTo>
                  <a:lnTo>
                    <a:pt x="102" y="33"/>
                  </a:lnTo>
                  <a:lnTo>
                    <a:pt x="111" y="36"/>
                  </a:lnTo>
                  <a:lnTo>
                    <a:pt x="116" y="39"/>
                  </a:lnTo>
                  <a:lnTo>
                    <a:pt x="120" y="43"/>
                  </a:lnTo>
                  <a:lnTo>
                    <a:pt x="124" y="48"/>
                  </a:lnTo>
                  <a:lnTo>
                    <a:pt x="129" y="50"/>
                  </a:lnTo>
                  <a:lnTo>
                    <a:pt x="133" y="53"/>
                  </a:lnTo>
                  <a:lnTo>
                    <a:pt x="133" y="58"/>
                  </a:lnTo>
                  <a:lnTo>
                    <a:pt x="138" y="60"/>
                  </a:lnTo>
                  <a:lnTo>
                    <a:pt x="142" y="63"/>
                  </a:lnTo>
                  <a:lnTo>
                    <a:pt x="147" y="68"/>
                  </a:lnTo>
                  <a:lnTo>
                    <a:pt x="151" y="70"/>
                  </a:lnTo>
                  <a:lnTo>
                    <a:pt x="155" y="73"/>
                  </a:lnTo>
                  <a:lnTo>
                    <a:pt x="160" y="76"/>
                  </a:lnTo>
                  <a:lnTo>
                    <a:pt x="164" y="79"/>
                  </a:lnTo>
                  <a:lnTo>
                    <a:pt x="169" y="82"/>
                  </a:lnTo>
                  <a:lnTo>
                    <a:pt x="173" y="85"/>
                  </a:lnTo>
                  <a:lnTo>
                    <a:pt x="178" y="88"/>
                  </a:lnTo>
                  <a:lnTo>
                    <a:pt x="182" y="90"/>
                  </a:lnTo>
                  <a:lnTo>
                    <a:pt x="191" y="93"/>
                  </a:lnTo>
                  <a:lnTo>
                    <a:pt x="195" y="96"/>
                  </a:lnTo>
                  <a:lnTo>
                    <a:pt x="204" y="99"/>
                  </a:lnTo>
                  <a:lnTo>
                    <a:pt x="208" y="102"/>
                  </a:lnTo>
                  <a:lnTo>
                    <a:pt x="217" y="106"/>
                  </a:lnTo>
                  <a:lnTo>
                    <a:pt x="226" y="109"/>
                  </a:lnTo>
                  <a:lnTo>
                    <a:pt x="226" y="112"/>
                  </a:lnTo>
                  <a:lnTo>
                    <a:pt x="226" y="112"/>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8" name="Freeform 80"/>
            <p:cNvSpPr>
              <a:spLocks/>
            </p:cNvSpPr>
            <p:nvPr/>
          </p:nvSpPr>
          <p:spPr bwMode="auto">
            <a:xfrm>
              <a:off x="1085" y="3449"/>
              <a:ext cx="359" cy="118"/>
            </a:xfrm>
            <a:custGeom>
              <a:avLst/>
              <a:gdLst>
                <a:gd name="T0" fmla="*/ 58 w 359"/>
                <a:gd name="T1" fmla="*/ 117 h 118"/>
                <a:gd name="T2" fmla="*/ 40 w 359"/>
                <a:gd name="T3" fmla="*/ 117 h 118"/>
                <a:gd name="T4" fmla="*/ 18 w 359"/>
                <a:gd name="T5" fmla="*/ 114 h 118"/>
                <a:gd name="T6" fmla="*/ 0 w 359"/>
                <a:gd name="T7" fmla="*/ 105 h 118"/>
                <a:gd name="T8" fmla="*/ 0 w 359"/>
                <a:gd name="T9" fmla="*/ 95 h 118"/>
                <a:gd name="T10" fmla="*/ 5 w 359"/>
                <a:gd name="T11" fmla="*/ 87 h 118"/>
                <a:gd name="T12" fmla="*/ 9 w 359"/>
                <a:gd name="T13" fmla="*/ 81 h 118"/>
                <a:gd name="T14" fmla="*/ 18 w 359"/>
                <a:gd name="T15" fmla="*/ 75 h 118"/>
                <a:gd name="T16" fmla="*/ 31 w 359"/>
                <a:gd name="T17" fmla="*/ 69 h 118"/>
                <a:gd name="T18" fmla="*/ 49 w 359"/>
                <a:gd name="T19" fmla="*/ 61 h 118"/>
                <a:gd name="T20" fmla="*/ 75 w 359"/>
                <a:gd name="T21" fmla="*/ 52 h 118"/>
                <a:gd name="T22" fmla="*/ 102 w 359"/>
                <a:gd name="T23" fmla="*/ 47 h 118"/>
                <a:gd name="T24" fmla="*/ 120 w 359"/>
                <a:gd name="T25" fmla="*/ 39 h 118"/>
                <a:gd name="T26" fmla="*/ 137 w 359"/>
                <a:gd name="T27" fmla="*/ 35 h 118"/>
                <a:gd name="T28" fmla="*/ 159 w 359"/>
                <a:gd name="T29" fmla="*/ 31 h 118"/>
                <a:gd name="T30" fmla="*/ 177 w 359"/>
                <a:gd name="T31" fmla="*/ 27 h 118"/>
                <a:gd name="T32" fmla="*/ 195 w 359"/>
                <a:gd name="T33" fmla="*/ 21 h 118"/>
                <a:gd name="T34" fmla="*/ 217 w 359"/>
                <a:gd name="T35" fmla="*/ 17 h 118"/>
                <a:gd name="T36" fmla="*/ 239 w 359"/>
                <a:gd name="T37" fmla="*/ 12 h 118"/>
                <a:gd name="T38" fmla="*/ 257 w 359"/>
                <a:gd name="T39" fmla="*/ 8 h 118"/>
                <a:gd name="T40" fmla="*/ 274 w 359"/>
                <a:gd name="T41" fmla="*/ 5 h 118"/>
                <a:gd name="T42" fmla="*/ 297 w 359"/>
                <a:gd name="T43" fmla="*/ 1 h 118"/>
                <a:gd name="T44" fmla="*/ 319 w 359"/>
                <a:gd name="T45" fmla="*/ 0 h 118"/>
                <a:gd name="T46" fmla="*/ 345 w 359"/>
                <a:gd name="T47" fmla="*/ 0 h 118"/>
                <a:gd name="T48" fmla="*/ 350 w 359"/>
                <a:gd name="T49" fmla="*/ 5 h 118"/>
                <a:gd name="T50" fmla="*/ 341 w 359"/>
                <a:gd name="T51" fmla="*/ 12 h 118"/>
                <a:gd name="T52" fmla="*/ 323 w 359"/>
                <a:gd name="T53" fmla="*/ 19 h 118"/>
                <a:gd name="T54" fmla="*/ 310 w 359"/>
                <a:gd name="T55" fmla="*/ 27 h 118"/>
                <a:gd name="T56" fmla="*/ 292 w 359"/>
                <a:gd name="T57" fmla="*/ 32 h 118"/>
                <a:gd name="T58" fmla="*/ 270 w 359"/>
                <a:gd name="T59" fmla="*/ 39 h 118"/>
                <a:gd name="T60" fmla="*/ 252 w 359"/>
                <a:gd name="T61" fmla="*/ 47 h 118"/>
                <a:gd name="T62" fmla="*/ 230 w 359"/>
                <a:gd name="T63" fmla="*/ 52 h 118"/>
                <a:gd name="T64" fmla="*/ 213 w 359"/>
                <a:gd name="T65" fmla="*/ 58 h 118"/>
                <a:gd name="T66" fmla="*/ 190 w 359"/>
                <a:gd name="T67" fmla="*/ 65 h 118"/>
                <a:gd name="T68" fmla="*/ 173 w 359"/>
                <a:gd name="T69" fmla="*/ 71 h 118"/>
                <a:gd name="T70" fmla="*/ 151 w 359"/>
                <a:gd name="T71" fmla="*/ 77 h 118"/>
                <a:gd name="T72" fmla="*/ 133 w 359"/>
                <a:gd name="T73" fmla="*/ 82 h 118"/>
                <a:gd name="T74" fmla="*/ 115 w 359"/>
                <a:gd name="T75" fmla="*/ 88 h 118"/>
                <a:gd name="T76" fmla="*/ 102 w 359"/>
                <a:gd name="T77" fmla="*/ 94 h 118"/>
                <a:gd name="T78" fmla="*/ 93 w 359"/>
                <a:gd name="T79" fmla="*/ 99 h 118"/>
                <a:gd name="T80" fmla="*/ 84 w 359"/>
                <a:gd name="T81" fmla="*/ 105 h 118"/>
                <a:gd name="T82" fmla="*/ 75 w 359"/>
                <a:gd name="T83" fmla="*/ 115 h 118"/>
                <a:gd name="T84" fmla="*/ 75 w 359"/>
                <a:gd name="T85"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9" h="118">
                  <a:moveTo>
                    <a:pt x="75" y="118"/>
                  </a:moveTo>
                  <a:lnTo>
                    <a:pt x="58" y="117"/>
                  </a:lnTo>
                  <a:lnTo>
                    <a:pt x="49" y="117"/>
                  </a:lnTo>
                  <a:lnTo>
                    <a:pt x="40" y="117"/>
                  </a:lnTo>
                  <a:lnTo>
                    <a:pt x="31" y="115"/>
                  </a:lnTo>
                  <a:lnTo>
                    <a:pt x="18" y="114"/>
                  </a:lnTo>
                  <a:lnTo>
                    <a:pt x="9" y="109"/>
                  </a:lnTo>
                  <a:lnTo>
                    <a:pt x="0" y="105"/>
                  </a:lnTo>
                  <a:lnTo>
                    <a:pt x="0" y="101"/>
                  </a:lnTo>
                  <a:lnTo>
                    <a:pt x="0" y="95"/>
                  </a:lnTo>
                  <a:lnTo>
                    <a:pt x="5" y="89"/>
                  </a:lnTo>
                  <a:lnTo>
                    <a:pt x="5" y="87"/>
                  </a:lnTo>
                  <a:lnTo>
                    <a:pt x="5" y="84"/>
                  </a:lnTo>
                  <a:lnTo>
                    <a:pt x="9" y="81"/>
                  </a:lnTo>
                  <a:lnTo>
                    <a:pt x="13" y="78"/>
                  </a:lnTo>
                  <a:lnTo>
                    <a:pt x="18" y="75"/>
                  </a:lnTo>
                  <a:lnTo>
                    <a:pt x="22" y="72"/>
                  </a:lnTo>
                  <a:lnTo>
                    <a:pt x="31" y="69"/>
                  </a:lnTo>
                  <a:lnTo>
                    <a:pt x="36" y="67"/>
                  </a:lnTo>
                  <a:lnTo>
                    <a:pt x="49" y="61"/>
                  </a:lnTo>
                  <a:lnTo>
                    <a:pt x="62" y="57"/>
                  </a:lnTo>
                  <a:lnTo>
                    <a:pt x="75" y="52"/>
                  </a:lnTo>
                  <a:lnTo>
                    <a:pt x="93" y="49"/>
                  </a:lnTo>
                  <a:lnTo>
                    <a:pt x="102" y="47"/>
                  </a:lnTo>
                  <a:lnTo>
                    <a:pt x="115" y="42"/>
                  </a:lnTo>
                  <a:lnTo>
                    <a:pt x="120" y="39"/>
                  </a:lnTo>
                  <a:lnTo>
                    <a:pt x="128" y="38"/>
                  </a:lnTo>
                  <a:lnTo>
                    <a:pt x="137" y="35"/>
                  </a:lnTo>
                  <a:lnTo>
                    <a:pt x="151" y="34"/>
                  </a:lnTo>
                  <a:lnTo>
                    <a:pt x="159" y="31"/>
                  </a:lnTo>
                  <a:lnTo>
                    <a:pt x="168" y="28"/>
                  </a:lnTo>
                  <a:lnTo>
                    <a:pt x="177" y="27"/>
                  </a:lnTo>
                  <a:lnTo>
                    <a:pt x="186" y="24"/>
                  </a:lnTo>
                  <a:lnTo>
                    <a:pt x="195" y="21"/>
                  </a:lnTo>
                  <a:lnTo>
                    <a:pt x="208" y="19"/>
                  </a:lnTo>
                  <a:lnTo>
                    <a:pt x="217" y="17"/>
                  </a:lnTo>
                  <a:lnTo>
                    <a:pt x="230" y="15"/>
                  </a:lnTo>
                  <a:lnTo>
                    <a:pt x="239" y="12"/>
                  </a:lnTo>
                  <a:lnTo>
                    <a:pt x="248" y="9"/>
                  </a:lnTo>
                  <a:lnTo>
                    <a:pt x="257" y="8"/>
                  </a:lnTo>
                  <a:lnTo>
                    <a:pt x="266" y="7"/>
                  </a:lnTo>
                  <a:lnTo>
                    <a:pt x="274" y="5"/>
                  </a:lnTo>
                  <a:lnTo>
                    <a:pt x="283" y="2"/>
                  </a:lnTo>
                  <a:lnTo>
                    <a:pt x="297" y="1"/>
                  </a:lnTo>
                  <a:lnTo>
                    <a:pt x="305" y="1"/>
                  </a:lnTo>
                  <a:lnTo>
                    <a:pt x="319" y="0"/>
                  </a:lnTo>
                  <a:lnTo>
                    <a:pt x="336" y="0"/>
                  </a:lnTo>
                  <a:lnTo>
                    <a:pt x="345" y="0"/>
                  </a:lnTo>
                  <a:lnTo>
                    <a:pt x="359" y="2"/>
                  </a:lnTo>
                  <a:lnTo>
                    <a:pt x="350" y="5"/>
                  </a:lnTo>
                  <a:lnTo>
                    <a:pt x="345" y="8"/>
                  </a:lnTo>
                  <a:lnTo>
                    <a:pt x="341" y="12"/>
                  </a:lnTo>
                  <a:lnTo>
                    <a:pt x="332" y="15"/>
                  </a:lnTo>
                  <a:lnTo>
                    <a:pt x="323" y="19"/>
                  </a:lnTo>
                  <a:lnTo>
                    <a:pt x="319" y="22"/>
                  </a:lnTo>
                  <a:lnTo>
                    <a:pt x="310" y="27"/>
                  </a:lnTo>
                  <a:lnTo>
                    <a:pt x="301" y="29"/>
                  </a:lnTo>
                  <a:lnTo>
                    <a:pt x="292" y="32"/>
                  </a:lnTo>
                  <a:lnTo>
                    <a:pt x="283" y="37"/>
                  </a:lnTo>
                  <a:lnTo>
                    <a:pt x="270" y="39"/>
                  </a:lnTo>
                  <a:lnTo>
                    <a:pt x="261" y="44"/>
                  </a:lnTo>
                  <a:lnTo>
                    <a:pt x="252" y="47"/>
                  </a:lnTo>
                  <a:lnTo>
                    <a:pt x="243" y="49"/>
                  </a:lnTo>
                  <a:lnTo>
                    <a:pt x="230" y="52"/>
                  </a:lnTo>
                  <a:lnTo>
                    <a:pt x="221" y="57"/>
                  </a:lnTo>
                  <a:lnTo>
                    <a:pt x="213" y="58"/>
                  </a:lnTo>
                  <a:lnTo>
                    <a:pt x="199" y="61"/>
                  </a:lnTo>
                  <a:lnTo>
                    <a:pt x="190" y="65"/>
                  </a:lnTo>
                  <a:lnTo>
                    <a:pt x="182" y="68"/>
                  </a:lnTo>
                  <a:lnTo>
                    <a:pt x="173" y="71"/>
                  </a:lnTo>
                  <a:lnTo>
                    <a:pt x="159" y="74"/>
                  </a:lnTo>
                  <a:lnTo>
                    <a:pt x="151" y="77"/>
                  </a:lnTo>
                  <a:lnTo>
                    <a:pt x="142" y="79"/>
                  </a:lnTo>
                  <a:lnTo>
                    <a:pt x="133" y="82"/>
                  </a:lnTo>
                  <a:lnTo>
                    <a:pt x="124" y="85"/>
                  </a:lnTo>
                  <a:lnTo>
                    <a:pt x="115" y="88"/>
                  </a:lnTo>
                  <a:lnTo>
                    <a:pt x="111" y="91"/>
                  </a:lnTo>
                  <a:lnTo>
                    <a:pt x="102" y="94"/>
                  </a:lnTo>
                  <a:lnTo>
                    <a:pt x="97" y="97"/>
                  </a:lnTo>
                  <a:lnTo>
                    <a:pt x="93" y="99"/>
                  </a:lnTo>
                  <a:lnTo>
                    <a:pt x="89" y="102"/>
                  </a:lnTo>
                  <a:lnTo>
                    <a:pt x="84" y="105"/>
                  </a:lnTo>
                  <a:lnTo>
                    <a:pt x="80" y="111"/>
                  </a:lnTo>
                  <a:lnTo>
                    <a:pt x="75" y="115"/>
                  </a:lnTo>
                  <a:lnTo>
                    <a:pt x="75" y="118"/>
                  </a:lnTo>
                  <a:lnTo>
                    <a:pt x="75" y="118"/>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69" name="Freeform 81"/>
            <p:cNvSpPr>
              <a:spLocks/>
            </p:cNvSpPr>
            <p:nvPr/>
          </p:nvSpPr>
          <p:spPr bwMode="auto">
            <a:xfrm>
              <a:off x="439" y="3179"/>
              <a:ext cx="195" cy="51"/>
            </a:xfrm>
            <a:custGeom>
              <a:avLst/>
              <a:gdLst>
                <a:gd name="T0" fmla="*/ 0 w 195"/>
                <a:gd name="T1" fmla="*/ 0 h 51"/>
                <a:gd name="T2" fmla="*/ 4 w 195"/>
                <a:gd name="T3" fmla="*/ 1 h 51"/>
                <a:gd name="T4" fmla="*/ 13 w 195"/>
                <a:gd name="T5" fmla="*/ 3 h 51"/>
                <a:gd name="T6" fmla="*/ 27 w 195"/>
                <a:gd name="T7" fmla="*/ 6 h 51"/>
                <a:gd name="T8" fmla="*/ 40 w 195"/>
                <a:gd name="T9" fmla="*/ 8 h 51"/>
                <a:gd name="T10" fmla="*/ 53 w 195"/>
                <a:gd name="T11" fmla="*/ 13 h 51"/>
                <a:gd name="T12" fmla="*/ 71 w 195"/>
                <a:gd name="T13" fmla="*/ 16 h 51"/>
                <a:gd name="T14" fmla="*/ 88 w 195"/>
                <a:gd name="T15" fmla="*/ 21 h 51"/>
                <a:gd name="T16" fmla="*/ 102 w 195"/>
                <a:gd name="T17" fmla="*/ 26 h 51"/>
                <a:gd name="T18" fmla="*/ 119 w 195"/>
                <a:gd name="T19" fmla="*/ 28 h 51"/>
                <a:gd name="T20" fmla="*/ 137 w 195"/>
                <a:gd name="T21" fmla="*/ 33 h 51"/>
                <a:gd name="T22" fmla="*/ 155 w 195"/>
                <a:gd name="T23" fmla="*/ 37 h 51"/>
                <a:gd name="T24" fmla="*/ 164 w 195"/>
                <a:gd name="T25" fmla="*/ 40 h 51"/>
                <a:gd name="T26" fmla="*/ 177 w 195"/>
                <a:gd name="T27" fmla="*/ 44 h 51"/>
                <a:gd name="T28" fmla="*/ 186 w 195"/>
                <a:gd name="T29" fmla="*/ 47 h 51"/>
                <a:gd name="T30" fmla="*/ 195 w 195"/>
                <a:gd name="T31" fmla="*/ 48 h 51"/>
                <a:gd name="T32" fmla="*/ 195 w 195"/>
                <a:gd name="T33" fmla="*/ 50 h 51"/>
                <a:gd name="T34" fmla="*/ 190 w 195"/>
                <a:gd name="T35" fmla="*/ 51 h 51"/>
                <a:gd name="T36" fmla="*/ 181 w 195"/>
                <a:gd name="T37" fmla="*/ 51 h 51"/>
                <a:gd name="T38" fmla="*/ 173 w 195"/>
                <a:gd name="T39" fmla="*/ 51 h 51"/>
                <a:gd name="T40" fmla="*/ 155 w 195"/>
                <a:gd name="T41" fmla="*/ 50 h 51"/>
                <a:gd name="T42" fmla="*/ 142 w 195"/>
                <a:gd name="T43" fmla="*/ 50 h 51"/>
                <a:gd name="T44" fmla="*/ 124 w 195"/>
                <a:gd name="T45" fmla="*/ 48 h 51"/>
                <a:gd name="T46" fmla="*/ 106 w 195"/>
                <a:gd name="T47" fmla="*/ 48 h 51"/>
                <a:gd name="T48" fmla="*/ 97 w 195"/>
                <a:gd name="T49" fmla="*/ 47 h 51"/>
                <a:gd name="T50" fmla="*/ 88 w 195"/>
                <a:gd name="T51" fmla="*/ 47 h 51"/>
                <a:gd name="T52" fmla="*/ 80 w 195"/>
                <a:gd name="T53" fmla="*/ 45 h 51"/>
                <a:gd name="T54" fmla="*/ 71 w 195"/>
                <a:gd name="T55" fmla="*/ 45 h 51"/>
                <a:gd name="T56" fmla="*/ 53 w 195"/>
                <a:gd name="T57" fmla="*/ 44 h 51"/>
                <a:gd name="T58" fmla="*/ 40 w 195"/>
                <a:gd name="T59" fmla="*/ 43 h 51"/>
                <a:gd name="T60" fmla="*/ 27 w 195"/>
                <a:gd name="T61" fmla="*/ 41 h 51"/>
                <a:gd name="T62" fmla="*/ 18 w 195"/>
                <a:gd name="T63" fmla="*/ 41 h 51"/>
                <a:gd name="T64" fmla="*/ 13 w 195"/>
                <a:gd name="T65" fmla="*/ 41 h 51"/>
                <a:gd name="T66" fmla="*/ 13 w 195"/>
                <a:gd name="T67" fmla="*/ 41 h 51"/>
                <a:gd name="T68" fmla="*/ 0 w 195"/>
                <a:gd name="T69" fmla="*/ 0 h 51"/>
                <a:gd name="T70" fmla="*/ 0 w 195"/>
                <a:gd name="T71"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5" h="51">
                  <a:moveTo>
                    <a:pt x="0" y="0"/>
                  </a:moveTo>
                  <a:lnTo>
                    <a:pt x="4" y="1"/>
                  </a:lnTo>
                  <a:lnTo>
                    <a:pt x="13" y="3"/>
                  </a:lnTo>
                  <a:lnTo>
                    <a:pt x="27" y="6"/>
                  </a:lnTo>
                  <a:lnTo>
                    <a:pt x="40" y="8"/>
                  </a:lnTo>
                  <a:lnTo>
                    <a:pt x="53" y="13"/>
                  </a:lnTo>
                  <a:lnTo>
                    <a:pt x="71" y="16"/>
                  </a:lnTo>
                  <a:lnTo>
                    <a:pt x="88" y="21"/>
                  </a:lnTo>
                  <a:lnTo>
                    <a:pt x="102" y="26"/>
                  </a:lnTo>
                  <a:lnTo>
                    <a:pt x="119" y="28"/>
                  </a:lnTo>
                  <a:lnTo>
                    <a:pt x="137" y="33"/>
                  </a:lnTo>
                  <a:lnTo>
                    <a:pt x="155" y="37"/>
                  </a:lnTo>
                  <a:lnTo>
                    <a:pt x="164" y="40"/>
                  </a:lnTo>
                  <a:lnTo>
                    <a:pt x="177" y="44"/>
                  </a:lnTo>
                  <a:lnTo>
                    <a:pt x="186" y="47"/>
                  </a:lnTo>
                  <a:lnTo>
                    <a:pt x="195" y="48"/>
                  </a:lnTo>
                  <a:lnTo>
                    <a:pt x="195" y="50"/>
                  </a:lnTo>
                  <a:lnTo>
                    <a:pt x="190" y="51"/>
                  </a:lnTo>
                  <a:lnTo>
                    <a:pt x="181" y="51"/>
                  </a:lnTo>
                  <a:lnTo>
                    <a:pt x="173" y="51"/>
                  </a:lnTo>
                  <a:lnTo>
                    <a:pt x="155" y="50"/>
                  </a:lnTo>
                  <a:lnTo>
                    <a:pt x="142" y="50"/>
                  </a:lnTo>
                  <a:lnTo>
                    <a:pt x="124" y="48"/>
                  </a:lnTo>
                  <a:lnTo>
                    <a:pt x="106" y="48"/>
                  </a:lnTo>
                  <a:lnTo>
                    <a:pt x="97" y="47"/>
                  </a:lnTo>
                  <a:lnTo>
                    <a:pt x="88" y="47"/>
                  </a:lnTo>
                  <a:lnTo>
                    <a:pt x="80" y="45"/>
                  </a:lnTo>
                  <a:lnTo>
                    <a:pt x="71" y="45"/>
                  </a:lnTo>
                  <a:lnTo>
                    <a:pt x="53" y="44"/>
                  </a:lnTo>
                  <a:lnTo>
                    <a:pt x="40" y="43"/>
                  </a:lnTo>
                  <a:lnTo>
                    <a:pt x="27" y="41"/>
                  </a:lnTo>
                  <a:lnTo>
                    <a:pt x="18" y="41"/>
                  </a:lnTo>
                  <a:lnTo>
                    <a:pt x="13" y="41"/>
                  </a:lnTo>
                  <a:lnTo>
                    <a:pt x="13" y="41"/>
                  </a:lnTo>
                  <a:lnTo>
                    <a:pt x="0" y="0"/>
                  </a:lnTo>
                  <a:lnTo>
                    <a:pt x="0"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0" name="Freeform 82"/>
            <p:cNvSpPr>
              <a:spLocks/>
            </p:cNvSpPr>
            <p:nvPr/>
          </p:nvSpPr>
          <p:spPr bwMode="auto">
            <a:xfrm>
              <a:off x="1244" y="3399"/>
              <a:ext cx="323" cy="98"/>
            </a:xfrm>
            <a:custGeom>
              <a:avLst/>
              <a:gdLst>
                <a:gd name="T0" fmla="*/ 151 w 323"/>
                <a:gd name="T1" fmla="*/ 0 h 98"/>
                <a:gd name="T2" fmla="*/ 169 w 323"/>
                <a:gd name="T3" fmla="*/ 1 h 98"/>
                <a:gd name="T4" fmla="*/ 186 w 323"/>
                <a:gd name="T5" fmla="*/ 4 h 98"/>
                <a:gd name="T6" fmla="*/ 204 w 323"/>
                <a:gd name="T7" fmla="*/ 7 h 98"/>
                <a:gd name="T8" fmla="*/ 226 w 323"/>
                <a:gd name="T9" fmla="*/ 14 h 98"/>
                <a:gd name="T10" fmla="*/ 244 w 323"/>
                <a:gd name="T11" fmla="*/ 24 h 98"/>
                <a:gd name="T12" fmla="*/ 253 w 323"/>
                <a:gd name="T13" fmla="*/ 30 h 98"/>
                <a:gd name="T14" fmla="*/ 262 w 323"/>
                <a:gd name="T15" fmla="*/ 35 h 98"/>
                <a:gd name="T16" fmla="*/ 270 w 323"/>
                <a:gd name="T17" fmla="*/ 41 h 98"/>
                <a:gd name="T18" fmla="*/ 279 w 323"/>
                <a:gd name="T19" fmla="*/ 47 h 98"/>
                <a:gd name="T20" fmla="*/ 284 w 323"/>
                <a:gd name="T21" fmla="*/ 54 h 98"/>
                <a:gd name="T22" fmla="*/ 297 w 323"/>
                <a:gd name="T23" fmla="*/ 61 h 98"/>
                <a:gd name="T24" fmla="*/ 315 w 323"/>
                <a:gd name="T25" fmla="*/ 71 h 98"/>
                <a:gd name="T26" fmla="*/ 319 w 323"/>
                <a:gd name="T27" fmla="*/ 75 h 98"/>
                <a:gd name="T28" fmla="*/ 319 w 323"/>
                <a:gd name="T29" fmla="*/ 81 h 98"/>
                <a:gd name="T30" fmla="*/ 323 w 323"/>
                <a:gd name="T31" fmla="*/ 87 h 98"/>
                <a:gd name="T32" fmla="*/ 323 w 323"/>
                <a:gd name="T33" fmla="*/ 92 h 98"/>
                <a:gd name="T34" fmla="*/ 310 w 323"/>
                <a:gd name="T35" fmla="*/ 97 h 98"/>
                <a:gd name="T36" fmla="*/ 288 w 323"/>
                <a:gd name="T37" fmla="*/ 98 h 98"/>
                <a:gd name="T38" fmla="*/ 266 w 323"/>
                <a:gd name="T39" fmla="*/ 98 h 98"/>
                <a:gd name="T40" fmla="*/ 248 w 323"/>
                <a:gd name="T41" fmla="*/ 95 h 98"/>
                <a:gd name="T42" fmla="*/ 226 w 323"/>
                <a:gd name="T43" fmla="*/ 91 h 98"/>
                <a:gd name="T44" fmla="*/ 208 w 323"/>
                <a:gd name="T45" fmla="*/ 87 h 98"/>
                <a:gd name="T46" fmla="*/ 191 w 323"/>
                <a:gd name="T47" fmla="*/ 79 h 98"/>
                <a:gd name="T48" fmla="*/ 177 w 323"/>
                <a:gd name="T49" fmla="*/ 72 h 98"/>
                <a:gd name="T50" fmla="*/ 160 w 323"/>
                <a:gd name="T51" fmla="*/ 65 h 98"/>
                <a:gd name="T52" fmla="*/ 138 w 323"/>
                <a:gd name="T53" fmla="*/ 58 h 98"/>
                <a:gd name="T54" fmla="*/ 120 w 323"/>
                <a:gd name="T55" fmla="*/ 51 h 98"/>
                <a:gd name="T56" fmla="*/ 102 w 323"/>
                <a:gd name="T57" fmla="*/ 44 h 98"/>
                <a:gd name="T58" fmla="*/ 84 w 323"/>
                <a:gd name="T59" fmla="*/ 38 h 98"/>
                <a:gd name="T60" fmla="*/ 67 w 323"/>
                <a:gd name="T61" fmla="*/ 32 h 98"/>
                <a:gd name="T62" fmla="*/ 45 w 323"/>
                <a:gd name="T63" fmla="*/ 28 h 98"/>
                <a:gd name="T64" fmla="*/ 23 w 323"/>
                <a:gd name="T65" fmla="*/ 27 h 98"/>
                <a:gd name="T66" fmla="*/ 5 w 323"/>
                <a:gd name="T67" fmla="*/ 24 h 98"/>
                <a:gd name="T68" fmla="*/ 0 w 323"/>
                <a:gd name="T69" fmla="*/ 20 h 98"/>
                <a:gd name="T70" fmla="*/ 5 w 323"/>
                <a:gd name="T71" fmla="*/ 15 h 98"/>
                <a:gd name="T72" fmla="*/ 23 w 323"/>
                <a:gd name="T73" fmla="*/ 11 h 98"/>
                <a:gd name="T74" fmla="*/ 49 w 323"/>
                <a:gd name="T75" fmla="*/ 8 h 98"/>
                <a:gd name="T76" fmla="*/ 76 w 323"/>
                <a:gd name="T77" fmla="*/ 5 h 98"/>
                <a:gd name="T78" fmla="*/ 102 w 323"/>
                <a:gd name="T79" fmla="*/ 1 h 98"/>
                <a:gd name="T80" fmla="*/ 129 w 323"/>
                <a:gd name="T81" fmla="*/ 0 h 98"/>
                <a:gd name="T82" fmla="*/ 142 w 323"/>
                <a:gd name="T83"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23" h="98">
                  <a:moveTo>
                    <a:pt x="142" y="0"/>
                  </a:moveTo>
                  <a:lnTo>
                    <a:pt x="151" y="0"/>
                  </a:lnTo>
                  <a:lnTo>
                    <a:pt x="160" y="0"/>
                  </a:lnTo>
                  <a:lnTo>
                    <a:pt x="169" y="1"/>
                  </a:lnTo>
                  <a:lnTo>
                    <a:pt x="182" y="2"/>
                  </a:lnTo>
                  <a:lnTo>
                    <a:pt x="186" y="4"/>
                  </a:lnTo>
                  <a:lnTo>
                    <a:pt x="200" y="5"/>
                  </a:lnTo>
                  <a:lnTo>
                    <a:pt x="204" y="7"/>
                  </a:lnTo>
                  <a:lnTo>
                    <a:pt x="213" y="10"/>
                  </a:lnTo>
                  <a:lnTo>
                    <a:pt x="226" y="14"/>
                  </a:lnTo>
                  <a:lnTo>
                    <a:pt x="239" y="20"/>
                  </a:lnTo>
                  <a:lnTo>
                    <a:pt x="244" y="24"/>
                  </a:lnTo>
                  <a:lnTo>
                    <a:pt x="248" y="27"/>
                  </a:lnTo>
                  <a:lnTo>
                    <a:pt x="253" y="30"/>
                  </a:lnTo>
                  <a:lnTo>
                    <a:pt x="262" y="32"/>
                  </a:lnTo>
                  <a:lnTo>
                    <a:pt x="262" y="35"/>
                  </a:lnTo>
                  <a:lnTo>
                    <a:pt x="266" y="38"/>
                  </a:lnTo>
                  <a:lnTo>
                    <a:pt x="270" y="41"/>
                  </a:lnTo>
                  <a:lnTo>
                    <a:pt x="275" y="44"/>
                  </a:lnTo>
                  <a:lnTo>
                    <a:pt x="279" y="47"/>
                  </a:lnTo>
                  <a:lnTo>
                    <a:pt x="284" y="51"/>
                  </a:lnTo>
                  <a:lnTo>
                    <a:pt x="284" y="54"/>
                  </a:lnTo>
                  <a:lnTo>
                    <a:pt x="288" y="57"/>
                  </a:lnTo>
                  <a:lnTo>
                    <a:pt x="297" y="61"/>
                  </a:lnTo>
                  <a:lnTo>
                    <a:pt x="306" y="67"/>
                  </a:lnTo>
                  <a:lnTo>
                    <a:pt x="315" y="71"/>
                  </a:lnTo>
                  <a:lnTo>
                    <a:pt x="323" y="74"/>
                  </a:lnTo>
                  <a:lnTo>
                    <a:pt x="319" y="75"/>
                  </a:lnTo>
                  <a:lnTo>
                    <a:pt x="319" y="78"/>
                  </a:lnTo>
                  <a:lnTo>
                    <a:pt x="319" y="81"/>
                  </a:lnTo>
                  <a:lnTo>
                    <a:pt x="323" y="84"/>
                  </a:lnTo>
                  <a:lnTo>
                    <a:pt x="323" y="87"/>
                  </a:lnTo>
                  <a:lnTo>
                    <a:pt x="323" y="89"/>
                  </a:lnTo>
                  <a:lnTo>
                    <a:pt x="323" y="92"/>
                  </a:lnTo>
                  <a:lnTo>
                    <a:pt x="323" y="95"/>
                  </a:lnTo>
                  <a:lnTo>
                    <a:pt x="310" y="97"/>
                  </a:lnTo>
                  <a:lnTo>
                    <a:pt x="297" y="98"/>
                  </a:lnTo>
                  <a:lnTo>
                    <a:pt x="288" y="98"/>
                  </a:lnTo>
                  <a:lnTo>
                    <a:pt x="279" y="98"/>
                  </a:lnTo>
                  <a:lnTo>
                    <a:pt x="266" y="98"/>
                  </a:lnTo>
                  <a:lnTo>
                    <a:pt x="257" y="97"/>
                  </a:lnTo>
                  <a:lnTo>
                    <a:pt x="248" y="95"/>
                  </a:lnTo>
                  <a:lnTo>
                    <a:pt x="239" y="94"/>
                  </a:lnTo>
                  <a:lnTo>
                    <a:pt x="226" y="91"/>
                  </a:lnTo>
                  <a:lnTo>
                    <a:pt x="217" y="89"/>
                  </a:lnTo>
                  <a:lnTo>
                    <a:pt x="208" y="87"/>
                  </a:lnTo>
                  <a:lnTo>
                    <a:pt x="200" y="84"/>
                  </a:lnTo>
                  <a:lnTo>
                    <a:pt x="191" y="79"/>
                  </a:lnTo>
                  <a:lnTo>
                    <a:pt x="182" y="77"/>
                  </a:lnTo>
                  <a:lnTo>
                    <a:pt x="177" y="72"/>
                  </a:lnTo>
                  <a:lnTo>
                    <a:pt x="169" y="69"/>
                  </a:lnTo>
                  <a:lnTo>
                    <a:pt x="160" y="65"/>
                  </a:lnTo>
                  <a:lnTo>
                    <a:pt x="146" y="62"/>
                  </a:lnTo>
                  <a:lnTo>
                    <a:pt x="138" y="58"/>
                  </a:lnTo>
                  <a:lnTo>
                    <a:pt x="129" y="55"/>
                  </a:lnTo>
                  <a:lnTo>
                    <a:pt x="120" y="51"/>
                  </a:lnTo>
                  <a:lnTo>
                    <a:pt x="111" y="47"/>
                  </a:lnTo>
                  <a:lnTo>
                    <a:pt x="102" y="44"/>
                  </a:lnTo>
                  <a:lnTo>
                    <a:pt x="98" y="41"/>
                  </a:lnTo>
                  <a:lnTo>
                    <a:pt x="84" y="38"/>
                  </a:lnTo>
                  <a:lnTo>
                    <a:pt x="76" y="35"/>
                  </a:lnTo>
                  <a:lnTo>
                    <a:pt x="67" y="32"/>
                  </a:lnTo>
                  <a:lnTo>
                    <a:pt x="58" y="31"/>
                  </a:lnTo>
                  <a:lnTo>
                    <a:pt x="45" y="28"/>
                  </a:lnTo>
                  <a:lnTo>
                    <a:pt x="36" y="27"/>
                  </a:lnTo>
                  <a:lnTo>
                    <a:pt x="23" y="27"/>
                  </a:lnTo>
                  <a:lnTo>
                    <a:pt x="14" y="27"/>
                  </a:lnTo>
                  <a:lnTo>
                    <a:pt x="5" y="24"/>
                  </a:lnTo>
                  <a:lnTo>
                    <a:pt x="0" y="22"/>
                  </a:lnTo>
                  <a:lnTo>
                    <a:pt x="0" y="20"/>
                  </a:lnTo>
                  <a:lnTo>
                    <a:pt x="5" y="18"/>
                  </a:lnTo>
                  <a:lnTo>
                    <a:pt x="5" y="15"/>
                  </a:lnTo>
                  <a:lnTo>
                    <a:pt x="14" y="14"/>
                  </a:lnTo>
                  <a:lnTo>
                    <a:pt x="23" y="11"/>
                  </a:lnTo>
                  <a:lnTo>
                    <a:pt x="36" y="10"/>
                  </a:lnTo>
                  <a:lnTo>
                    <a:pt x="49" y="8"/>
                  </a:lnTo>
                  <a:lnTo>
                    <a:pt x="62" y="7"/>
                  </a:lnTo>
                  <a:lnTo>
                    <a:pt x="76" y="5"/>
                  </a:lnTo>
                  <a:lnTo>
                    <a:pt x="89" y="4"/>
                  </a:lnTo>
                  <a:lnTo>
                    <a:pt x="102" y="1"/>
                  </a:lnTo>
                  <a:lnTo>
                    <a:pt x="115" y="1"/>
                  </a:lnTo>
                  <a:lnTo>
                    <a:pt x="129" y="0"/>
                  </a:lnTo>
                  <a:lnTo>
                    <a:pt x="142" y="0"/>
                  </a:lnTo>
                  <a:lnTo>
                    <a:pt x="142"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1" name="Freeform 83"/>
            <p:cNvSpPr>
              <a:spLocks/>
            </p:cNvSpPr>
            <p:nvPr/>
          </p:nvSpPr>
          <p:spPr bwMode="auto">
            <a:xfrm>
              <a:off x="643" y="3266"/>
              <a:ext cx="340" cy="148"/>
            </a:xfrm>
            <a:custGeom>
              <a:avLst/>
              <a:gdLst>
                <a:gd name="T0" fmla="*/ 331 w 340"/>
                <a:gd name="T1" fmla="*/ 148 h 148"/>
                <a:gd name="T2" fmla="*/ 300 w 340"/>
                <a:gd name="T3" fmla="*/ 145 h 148"/>
                <a:gd name="T4" fmla="*/ 274 w 340"/>
                <a:gd name="T5" fmla="*/ 143 h 148"/>
                <a:gd name="T6" fmla="*/ 239 w 340"/>
                <a:gd name="T7" fmla="*/ 135 h 148"/>
                <a:gd name="T8" fmla="*/ 208 w 340"/>
                <a:gd name="T9" fmla="*/ 127 h 148"/>
                <a:gd name="T10" fmla="*/ 181 w 340"/>
                <a:gd name="T11" fmla="*/ 117 h 148"/>
                <a:gd name="T12" fmla="*/ 154 w 340"/>
                <a:gd name="T13" fmla="*/ 107 h 148"/>
                <a:gd name="T14" fmla="*/ 141 w 340"/>
                <a:gd name="T15" fmla="*/ 95 h 148"/>
                <a:gd name="T16" fmla="*/ 132 w 340"/>
                <a:gd name="T17" fmla="*/ 85 h 148"/>
                <a:gd name="T18" fmla="*/ 119 w 340"/>
                <a:gd name="T19" fmla="*/ 77 h 148"/>
                <a:gd name="T20" fmla="*/ 101 w 340"/>
                <a:gd name="T21" fmla="*/ 68 h 148"/>
                <a:gd name="T22" fmla="*/ 84 w 340"/>
                <a:gd name="T23" fmla="*/ 61 h 148"/>
                <a:gd name="T24" fmla="*/ 66 w 340"/>
                <a:gd name="T25" fmla="*/ 54 h 148"/>
                <a:gd name="T26" fmla="*/ 48 w 340"/>
                <a:gd name="T27" fmla="*/ 46 h 148"/>
                <a:gd name="T28" fmla="*/ 31 w 340"/>
                <a:gd name="T29" fmla="*/ 37 h 148"/>
                <a:gd name="T30" fmla="*/ 17 w 340"/>
                <a:gd name="T31" fmla="*/ 28 h 148"/>
                <a:gd name="T32" fmla="*/ 13 w 340"/>
                <a:gd name="T33" fmla="*/ 20 h 148"/>
                <a:gd name="T34" fmla="*/ 8 w 340"/>
                <a:gd name="T35" fmla="*/ 14 h 148"/>
                <a:gd name="T36" fmla="*/ 0 w 340"/>
                <a:gd name="T37" fmla="*/ 7 h 148"/>
                <a:gd name="T38" fmla="*/ 0 w 340"/>
                <a:gd name="T39" fmla="*/ 1 h 148"/>
                <a:gd name="T40" fmla="*/ 13 w 340"/>
                <a:gd name="T41" fmla="*/ 0 h 148"/>
                <a:gd name="T42" fmla="*/ 35 w 340"/>
                <a:gd name="T43" fmla="*/ 3 h 148"/>
                <a:gd name="T44" fmla="*/ 62 w 340"/>
                <a:gd name="T45" fmla="*/ 7 h 148"/>
                <a:gd name="T46" fmla="*/ 84 w 340"/>
                <a:gd name="T47" fmla="*/ 14 h 148"/>
                <a:gd name="T48" fmla="*/ 106 w 340"/>
                <a:gd name="T49" fmla="*/ 21 h 148"/>
                <a:gd name="T50" fmla="*/ 128 w 340"/>
                <a:gd name="T51" fmla="*/ 30 h 148"/>
                <a:gd name="T52" fmla="*/ 154 w 340"/>
                <a:gd name="T53" fmla="*/ 40 h 148"/>
                <a:gd name="T54" fmla="*/ 177 w 340"/>
                <a:gd name="T55" fmla="*/ 50 h 148"/>
                <a:gd name="T56" fmla="*/ 199 w 340"/>
                <a:gd name="T57" fmla="*/ 60 h 148"/>
                <a:gd name="T58" fmla="*/ 216 w 340"/>
                <a:gd name="T59" fmla="*/ 70 h 148"/>
                <a:gd name="T60" fmla="*/ 234 w 340"/>
                <a:gd name="T61" fmla="*/ 80 h 148"/>
                <a:gd name="T62" fmla="*/ 252 w 340"/>
                <a:gd name="T63" fmla="*/ 90 h 148"/>
                <a:gd name="T64" fmla="*/ 265 w 340"/>
                <a:gd name="T65" fmla="*/ 98 h 148"/>
                <a:gd name="T66" fmla="*/ 283 w 340"/>
                <a:gd name="T67" fmla="*/ 107 h 148"/>
                <a:gd name="T68" fmla="*/ 300 w 340"/>
                <a:gd name="T69" fmla="*/ 114 h 148"/>
                <a:gd name="T70" fmla="*/ 314 w 340"/>
                <a:gd name="T71" fmla="*/ 121 h 148"/>
                <a:gd name="T72" fmla="*/ 318 w 340"/>
                <a:gd name="T73" fmla="*/ 125 h 148"/>
                <a:gd name="T74" fmla="*/ 323 w 340"/>
                <a:gd name="T75" fmla="*/ 131 h 148"/>
                <a:gd name="T76" fmla="*/ 331 w 340"/>
                <a:gd name="T77" fmla="*/ 140 h 148"/>
                <a:gd name="T78" fmla="*/ 336 w 340"/>
                <a:gd name="T79" fmla="*/ 145 h 148"/>
                <a:gd name="T80" fmla="*/ 340 w 340"/>
                <a:gd name="T81"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0" h="148">
                  <a:moveTo>
                    <a:pt x="340" y="148"/>
                  </a:moveTo>
                  <a:lnTo>
                    <a:pt x="331" y="148"/>
                  </a:lnTo>
                  <a:lnTo>
                    <a:pt x="318" y="147"/>
                  </a:lnTo>
                  <a:lnTo>
                    <a:pt x="300" y="145"/>
                  </a:lnTo>
                  <a:lnTo>
                    <a:pt x="292" y="144"/>
                  </a:lnTo>
                  <a:lnTo>
                    <a:pt x="274" y="143"/>
                  </a:lnTo>
                  <a:lnTo>
                    <a:pt x="256" y="138"/>
                  </a:lnTo>
                  <a:lnTo>
                    <a:pt x="239" y="135"/>
                  </a:lnTo>
                  <a:lnTo>
                    <a:pt x="225" y="131"/>
                  </a:lnTo>
                  <a:lnTo>
                    <a:pt x="208" y="127"/>
                  </a:lnTo>
                  <a:lnTo>
                    <a:pt x="194" y="123"/>
                  </a:lnTo>
                  <a:lnTo>
                    <a:pt x="181" y="117"/>
                  </a:lnTo>
                  <a:lnTo>
                    <a:pt x="168" y="113"/>
                  </a:lnTo>
                  <a:lnTo>
                    <a:pt x="154" y="107"/>
                  </a:lnTo>
                  <a:lnTo>
                    <a:pt x="146" y="101"/>
                  </a:lnTo>
                  <a:lnTo>
                    <a:pt x="141" y="95"/>
                  </a:lnTo>
                  <a:lnTo>
                    <a:pt x="141" y="91"/>
                  </a:lnTo>
                  <a:lnTo>
                    <a:pt x="132" y="85"/>
                  </a:lnTo>
                  <a:lnTo>
                    <a:pt x="123" y="81"/>
                  </a:lnTo>
                  <a:lnTo>
                    <a:pt x="119" y="77"/>
                  </a:lnTo>
                  <a:lnTo>
                    <a:pt x="110" y="73"/>
                  </a:lnTo>
                  <a:lnTo>
                    <a:pt x="101" y="68"/>
                  </a:lnTo>
                  <a:lnTo>
                    <a:pt x="92" y="66"/>
                  </a:lnTo>
                  <a:lnTo>
                    <a:pt x="84" y="61"/>
                  </a:lnTo>
                  <a:lnTo>
                    <a:pt x="75" y="58"/>
                  </a:lnTo>
                  <a:lnTo>
                    <a:pt x="66" y="54"/>
                  </a:lnTo>
                  <a:lnTo>
                    <a:pt x="57" y="50"/>
                  </a:lnTo>
                  <a:lnTo>
                    <a:pt x="48" y="46"/>
                  </a:lnTo>
                  <a:lnTo>
                    <a:pt x="39" y="43"/>
                  </a:lnTo>
                  <a:lnTo>
                    <a:pt x="31" y="37"/>
                  </a:lnTo>
                  <a:lnTo>
                    <a:pt x="22" y="33"/>
                  </a:lnTo>
                  <a:lnTo>
                    <a:pt x="17" y="28"/>
                  </a:lnTo>
                  <a:lnTo>
                    <a:pt x="13" y="23"/>
                  </a:lnTo>
                  <a:lnTo>
                    <a:pt x="13" y="20"/>
                  </a:lnTo>
                  <a:lnTo>
                    <a:pt x="13" y="17"/>
                  </a:lnTo>
                  <a:lnTo>
                    <a:pt x="8" y="14"/>
                  </a:lnTo>
                  <a:lnTo>
                    <a:pt x="8" y="11"/>
                  </a:lnTo>
                  <a:lnTo>
                    <a:pt x="0" y="7"/>
                  </a:lnTo>
                  <a:lnTo>
                    <a:pt x="0" y="4"/>
                  </a:lnTo>
                  <a:lnTo>
                    <a:pt x="0" y="1"/>
                  </a:lnTo>
                  <a:lnTo>
                    <a:pt x="0" y="0"/>
                  </a:lnTo>
                  <a:lnTo>
                    <a:pt x="13" y="0"/>
                  </a:lnTo>
                  <a:lnTo>
                    <a:pt x="22" y="1"/>
                  </a:lnTo>
                  <a:lnTo>
                    <a:pt x="35" y="3"/>
                  </a:lnTo>
                  <a:lnTo>
                    <a:pt x="48" y="6"/>
                  </a:lnTo>
                  <a:lnTo>
                    <a:pt x="62" y="7"/>
                  </a:lnTo>
                  <a:lnTo>
                    <a:pt x="75" y="11"/>
                  </a:lnTo>
                  <a:lnTo>
                    <a:pt x="84" y="14"/>
                  </a:lnTo>
                  <a:lnTo>
                    <a:pt x="97" y="18"/>
                  </a:lnTo>
                  <a:lnTo>
                    <a:pt x="106" y="21"/>
                  </a:lnTo>
                  <a:lnTo>
                    <a:pt x="119" y="26"/>
                  </a:lnTo>
                  <a:lnTo>
                    <a:pt x="128" y="30"/>
                  </a:lnTo>
                  <a:lnTo>
                    <a:pt x="141" y="36"/>
                  </a:lnTo>
                  <a:lnTo>
                    <a:pt x="154" y="40"/>
                  </a:lnTo>
                  <a:lnTo>
                    <a:pt x="163" y="44"/>
                  </a:lnTo>
                  <a:lnTo>
                    <a:pt x="177" y="50"/>
                  </a:lnTo>
                  <a:lnTo>
                    <a:pt x="185" y="54"/>
                  </a:lnTo>
                  <a:lnTo>
                    <a:pt x="199" y="60"/>
                  </a:lnTo>
                  <a:lnTo>
                    <a:pt x="208" y="64"/>
                  </a:lnTo>
                  <a:lnTo>
                    <a:pt x="216" y="70"/>
                  </a:lnTo>
                  <a:lnTo>
                    <a:pt x="225" y="74"/>
                  </a:lnTo>
                  <a:lnTo>
                    <a:pt x="234" y="80"/>
                  </a:lnTo>
                  <a:lnTo>
                    <a:pt x="243" y="85"/>
                  </a:lnTo>
                  <a:lnTo>
                    <a:pt x="252" y="90"/>
                  </a:lnTo>
                  <a:lnTo>
                    <a:pt x="261" y="94"/>
                  </a:lnTo>
                  <a:lnTo>
                    <a:pt x="265" y="98"/>
                  </a:lnTo>
                  <a:lnTo>
                    <a:pt x="278" y="104"/>
                  </a:lnTo>
                  <a:lnTo>
                    <a:pt x="283" y="107"/>
                  </a:lnTo>
                  <a:lnTo>
                    <a:pt x="292" y="111"/>
                  </a:lnTo>
                  <a:lnTo>
                    <a:pt x="300" y="114"/>
                  </a:lnTo>
                  <a:lnTo>
                    <a:pt x="305" y="118"/>
                  </a:lnTo>
                  <a:lnTo>
                    <a:pt x="314" y="121"/>
                  </a:lnTo>
                  <a:lnTo>
                    <a:pt x="318" y="124"/>
                  </a:lnTo>
                  <a:lnTo>
                    <a:pt x="318" y="125"/>
                  </a:lnTo>
                  <a:lnTo>
                    <a:pt x="323" y="128"/>
                  </a:lnTo>
                  <a:lnTo>
                    <a:pt x="323" y="131"/>
                  </a:lnTo>
                  <a:lnTo>
                    <a:pt x="331" y="135"/>
                  </a:lnTo>
                  <a:lnTo>
                    <a:pt x="331" y="140"/>
                  </a:lnTo>
                  <a:lnTo>
                    <a:pt x="336" y="144"/>
                  </a:lnTo>
                  <a:lnTo>
                    <a:pt x="336" y="145"/>
                  </a:lnTo>
                  <a:lnTo>
                    <a:pt x="340" y="148"/>
                  </a:lnTo>
                  <a:lnTo>
                    <a:pt x="340" y="148"/>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2" name="Freeform 84"/>
            <p:cNvSpPr>
              <a:spLocks/>
            </p:cNvSpPr>
            <p:nvPr/>
          </p:nvSpPr>
          <p:spPr bwMode="auto">
            <a:xfrm>
              <a:off x="1098" y="3212"/>
              <a:ext cx="284" cy="92"/>
            </a:xfrm>
            <a:custGeom>
              <a:avLst/>
              <a:gdLst>
                <a:gd name="T0" fmla="*/ 279 w 284"/>
                <a:gd name="T1" fmla="*/ 22 h 92"/>
                <a:gd name="T2" fmla="*/ 270 w 284"/>
                <a:gd name="T3" fmla="*/ 30 h 92"/>
                <a:gd name="T4" fmla="*/ 248 w 284"/>
                <a:gd name="T5" fmla="*/ 35 h 92"/>
                <a:gd name="T6" fmla="*/ 226 w 284"/>
                <a:gd name="T7" fmla="*/ 41 h 92"/>
                <a:gd name="T8" fmla="*/ 204 w 284"/>
                <a:gd name="T9" fmla="*/ 45 h 92"/>
                <a:gd name="T10" fmla="*/ 177 w 284"/>
                <a:gd name="T11" fmla="*/ 51 h 92"/>
                <a:gd name="T12" fmla="*/ 160 w 284"/>
                <a:gd name="T13" fmla="*/ 57 h 92"/>
                <a:gd name="T14" fmla="*/ 142 w 284"/>
                <a:gd name="T15" fmla="*/ 65 h 92"/>
                <a:gd name="T16" fmla="*/ 129 w 284"/>
                <a:gd name="T17" fmla="*/ 75 h 92"/>
                <a:gd name="T18" fmla="*/ 107 w 284"/>
                <a:gd name="T19" fmla="*/ 85 h 92"/>
                <a:gd name="T20" fmla="*/ 80 w 284"/>
                <a:gd name="T21" fmla="*/ 91 h 92"/>
                <a:gd name="T22" fmla="*/ 62 w 284"/>
                <a:gd name="T23" fmla="*/ 92 h 92"/>
                <a:gd name="T24" fmla="*/ 45 w 284"/>
                <a:gd name="T25" fmla="*/ 92 h 92"/>
                <a:gd name="T26" fmla="*/ 27 w 284"/>
                <a:gd name="T27" fmla="*/ 91 h 92"/>
                <a:gd name="T28" fmla="*/ 9 w 284"/>
                <a:gd name="T29" fmla="*/ 85 h 92"/>
                <a:gd name="T30" fmla="*/ 5 w 284"/>
                <a:gd name="T31" fmla="*/ 80 h 92"/>
                <a:gd name="T32" fmla="*/ 0 w 284"/>
                <a:gd name="T33" fmla="*/ 72 h 92"/>
                <a:gd name="T34" fmla="*/ 0 w 284"/>
                <a:gd name="T35" fmla="*/ 64 h 92"/>
                <a:gd name="T36" fmla="*/ 5 w 284"/>
                <a:gd name="T37" fmla="*/ 58 h 92"/>
                <a:gd name="T38" fmla="*/ 18 w 284"/>
                <a:gd name="T39" fmla="*/ 50 h 92"/>
                <a:gd name="T40" fmla="*/ 40 w 284"/>
                <a:gd name="T41" fmla="*/ 40 h 92"/>
                <a:gd name="T42" fmla="*/ 67 w 284"/>
                <a:gd name="T43" fmla="*/ 30 h 92"/>
                <a:gd name="T44" fmla="*/ 93 w 284"/>
                <a:gd name="T45" fmla="*/ 21 h 92"/>
                <a:gd name="T46" fmla="*/ 124 w 284"/>
                <a:gd name="T47" fmla="*/ 12 h 92"/>
                <a:gd name="T48" fmla="*/ 146 w 284"/>
                <a:gd name="T49" fmla="*/ 7 h 92"/>
                <a:gd name="T50" fmla="*/ 164 w 284"/>
                <a:gd name="T51" fmla="*/ 3 h 92"/>
                <a:gd name="T52" fmla="*/ 186 w 284"/>
                <a:gd name="T53" fmla="*/ 0 h 92"/>
                <a:gd name="T54" fmla="*/ 208 w 284"/>
                <a:gd name="T55" fmla="*/ 0 h 92"/>
                <a:gd name="T56" fmla="*/ 226 w 284"/>
                <a:gd name="T57" fmla="*/ 1 h 92"/>
                <a:gd name="T58" fmla="*/ 248 w 284"/>
                <a:gd name="T59" fmla="*/ 4 h 92"/>
                <a:gd name="T60" fmla="*/ 261 w 284"/>
                <a:gd name="T61" fmla="*/ 8 h 92"/>
                <a:gd name="T62" fmla="*/ 275 w 284"/>
                <a:gd name="T63" fmla="*/ 15 h 92"/>
                <a:gd name="T64" fmla="*/ 284 w 284"/>
                <a:gd name="T65" fmla="*/ 1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4" h="92">
                  <a:moveTo>
                    <a:pt x="284" y="18"/>
                  </a:moveTo>
                  <a:lnTo>
                    <a:pt x="279" y="22"/>
                  </a:lnTo>
                  <a:lnTo>
                    <a:pt x="275" y="27"/>
                  </a:lnTo>
                  <a:lnTo>
                    <a:pt x="270" y="30"/>
                  </a:lnTo>
                  <a:lnTo>
                    <a:pt x="261" y="34"/>
                  </a:lnTo>
                  <a:lnTo>
                    <a:pt x="248" y="35"/>
                  </a:lnTo>
                  <a:lnTo>
                    <a:pt x="239" y="38"/>
                  </a:lnTo>
                  <a:lnTo>
                    <a:pt x="226" y="41"/>
                  </a:lnTo>
                  <a:lnTo>
                    <a:pt x="217" y="44"/>
                  </a:lnTo>
                  <a:lnTo>
                    <a:pt x="204" y="45"/>
                  </a:lnTo>
                  <a:lnTo>
                    <a:pt x="191" y="48"/>
                  </a:lnTo>
                  <a:lnTo>
                    <a:pt x="177" y="51"/>
                  </a:lnTo>
                  <a:lnTo>
                    <a:pt x="169" y="54"/>
                  </a:lnTo>
                  <a:lnTo>
                    <a:pt x="160" y="57"/>
                  </a:lnTo>
                  <a:lnTo>
                    <a:pt x="146" y="61"/>
                  </a:lnTo>
                  <a:lnTo>
                    <a:pt x="142" y="65"/>
                  </a:lnTo>
                  <a:lnTo>
                    <a:pt x="138" y="71"/>
                  </a:lnTo>
                  <a:lnTo>
                    <a:pt x="129" y="75"/>
                  </a:lnTo>
                  <a:lnTo>
                    <a:pt x="120" y="81"/>
                  </a:lnTo>
                  <a:lnTo>
                    <a:pt x="107" y="85"/>
                  </a:lnTo>
                  <a:lnTo>
                    <a:pt x="89" y="90"/>
                  </a:lnTo>
                  <a:lnTo>
                    <a:pt x="80" y="91"/>
                  </a:lnTo>
                  <a:lnTo>
                    <a:pt x="71" y="92"/>
                  </a:lnTo>
                  <a:lnTo>
                    <a:pt x="62" y="92"/>
                  </a:lnTo>
                  <a:lnTo>
                    <a:pt x="53" y="92"/>
                  </a:lnTo>
                  <a:lnTo>
                    <a:pt x="45" y="92"/>
                  </a:lnTo>
                  <a:lnTo>
                    <a:pt x="36" y="92"/>
                  </a:lnTo>
                  <a:lnTo>
                    <a:pt x="27" y="91"/>
                  </a:lnTo>
                  <a:lnTo>
                    <a:pt x="18" y="90"/>
                  </a:lnTo>
                  <a:lnTo>
                    <a:pt x="9" y="85"/>
                  </a:lnTo>
                  <a:lnTo>
                    <a:pt x="5" y="84"/>
                  </a:lnTo>
                  <a:lnTo>
                    <a:pt x="5" y="80"/>
                  </a:lnTo>
                  <a:lnTo>
                    <a:pt x="0" y="78"/>
                  </a:lnTo>
                  <a:lnTo>
                    <a:pt x="0" y="72"/>
                  </a:lnTo>
                  <a:lnTo>
                    <a:pt x="0" y="67"/>
                  </a:lnTo>
                  <a:lnTo>
                    <a:pt x="0" y="64"/>
                  </a:lnTo>
                  <a:lnTo>
                    <a:pt x="5" y="61"/>
                  </a:lnTo>
                  <a:lnTo>
                    <a:pt x="5" y="58"/>
                  </a:lnTo>
                  <a:lnTo>
                    <a:pt x="9" y="55"/>
                  </a:lnTo>
                  <a:lnTo>
                    <a:pt x="18" y="50"/>
                  </a:lnTo>
                  <a:lnTo>
                    <a:pt x="31" y="45"/>
                  </a:lnTo>
                  <a:lnTo>
                    <a:pt x="40" y="40"/>
                  </a:lnTo>
                  <a:lnTo>
                    <a:pt x="53" y="34"/>
                  </a:lnTo>
                  <a:lnTo>
                    <a:pt x="67" y="30"/>
                  </a:lnTo>
                  <a:lnTo>
                    <a:pt x="84" y="25"/>
                  </a:lnTo>
                  <a:lnTo>
                    <a:pt x="93" y="21"/>
                  </a:lnTo>
                  <a:lnTo>
                    <a:pt x="111" y="17"/>
                  </a:lnTo>
                  <a:lnTo>
                    <a:pt x="124" y="12"/>
                  </a:lnTo>
                  <a:lnTo>
                    <a:pt x="138" y="10"/>
                  </a:lnTo>
                  <a:lnTo>
                    <a:pt x="146" y="7"/>
                  </a:lnTo>
                  <a:lnTo>
                    <a:pt x="155" y="4"/>
                  </a:lnTo>
                  <a:lnTo>
                    <a:pt x="164" y="3"/>
                  </a:lnTo>
                  <a:lnTo>
                    <a:pt x="173" y="1"/>
                  </a:lnTo>
                  <a:lnTo>
                    <a:pt x="186" y="0"/>
                  </a:lnTo>
                  <a:lnTo>
                    <a:pt x="195" y="0"/>
                  </a:lnTo>
                  <a:lnTo>
                    <a:pt x="208" y="0"/>
                  </a:lnTo>
                  <a:lnTo>
                    <a:pt x="217" y="1"/>
                  </a:lnTo>
                  <a:lnTo>
                    <a:pt x="226" y="1"/>
                  </a:lnTo>
                  <a:lnTo>
                    <a:pt x="235" y="3"/>
                  </a:lnTo>
                  <a:lnTo>
                    <a:pt x="248" y="4"/>
                  </a:lnTo>
                  <a:lnTo>
                    <a:pt x="257" y="7"/>
                  </a:lnTo>
                  <a:lnTo>
                    <a:pt x="261" y="8"/>
                  </a:lnTo>
                  <a:lnTo>
                    <a:pt x="270" y="12"/>
                  </a:lnTo>
                  <a:lnTo>
                    <a:pt x="275" y="15"/>
                  </a:lnTo>
                  <a:lnTo>
                    <a:pt x="284" y="18"/>
                  </a:lnTo>
                  <a:lnTo>
                    <a:pt x="284" y="18"/>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3" name="Freeform 85"/>
            <p:cNvSpPr>
              <a:spLocks/>
            </p:cNvSpPr>
            <p:nvPr/>
          </p:nvSpPr>
          <p:spPr bwMode="auto">
            <a:xfrm>
              <a:off x="505" y="3367"/>
              <a:ext cx="222" cy="130"/>
            </a:xfrm>
            <a:custGeom>
              <a:avLst/>
              <a:gdLst>
                <a:gd name="T0" fmla="*/ 217 w 222"/>
                <a:gd name="T1" fmla="*/ 114 h 130"/>
                <a:gd name="T2" fmla="*/ 213 w 222"/>
                <a:gd name="T3" fmla="*/ 120 h 130"/>
                <a:gd name="T4" fmla="*/ 195 w 222"/>
                <a:gd name="T5" fmla="*/ 126 h 130"/>
                <a:gd name="T6" fmla="*/ 169 w 222"/>
                <a:gd name="T7" fmla="*/ 130 h 130"/>
                <a:gd name="T8" fmla="*/ 142 w 222"/>
                <a:gd name="T9" fmla="*/ 129 h 130"/>
                <a:gd name="T10" fmla="*/ 115 w 222"/>
                <a:gd name="T11" fmla="*/ 124 h 130"/>
                <a:gd name="T12" fmla="*/ 84 w 222"/>
                <a:gd name="T13" fmla="*/ 116 h 130"/>
                <a:gd name="T14" fmla="*/ 62 w 222"/>
                <a:gd name="T15" fmla="*/ 107 h 130"/>
                <a:gd name="T16" fmla="*/ 45 w 222"/>
                <a:gd name="T17" fmla="*/ 97 h 130"/>
                <a:gd name="T18" fmla="*/ 36 w 222"/>
                <a:gd name="T19" fmla="*/ 87 h 130"/>
                <a:gd name="T20" fmla="*/ 27 w 222"/>
                <a:gd name="T21" fmla="*/ 79 h 130"/>
                <a:gd name="T22" fmla="*/ 22 w 222"/>
                <a:gd name="T23" fmla="*/ 73 h 130"/>
                <a:gd name="T24" fmla="*/ 18 w 222"/>
                <a:gd name="T25" fmla="*/ 66 h 130"/>
                <a:gd name="T26" fmla="*/ 14 w 222"/>
                <a:gd name="T27" fmla="*/ 59 h 130"/>
                <a:gd name="T28" fmla="*/ 9 w 222"/>
                <a:gd name="T29" fmla="*/ 52 h 130"/>
                <a:gd name="T30" fmla="*/ 5 w 222"/>
                <a:gd name="T31" fmla="*/ 44 h 130"/>
                <a:gd name="T32" fmla="*/ 5 w 222"/>
                <a:gd name="T33" fmla="*/ 37 h 130"/>
                <a:gd name="T34" fmla="*/ 0 w 222"/>
                <a:gd name="T35" fmla="*/ 30 h 130"/>
                <a:gd name="T36" fmla="*/ 0 w 222"/>
                <a:gd name="T37" fmla="*/ 23 h 130"/>
                <a:gd name="T38" fmla="*/ 0 w 222"/>
                <a:gd name="T39" fmla="*/ 17 h 130"/>
                <a:gd name="T40" fmla="*/ 5 w 222"/>
                <a:gd name="T41" fmla="*/ 12 h 130"/>
                <a:gd name="T42" fmla="*/ 9 w 222"/>
                <a:gd name="T43" fmla="*/ 6 h 130"/>
                <a:gd name="T44" fmla="*/ 18 w 222"/>
                <a:gd name="T45" fmla="*/ 2 h 130"/>
                <a:gd name="T46" fmla="*/ 40 w 222"/>
                <a:gd name="T47" fmla="*/ 2 h 130"/>
                <a:gd name="T48" fmla="*/ 53 w 222"/>
                <a:gd name="T49" fmla="*/ 7 h 130"/>
                <a:gd name="T50" fmla="*/ 67 w 222"/>
                <a:gd name="T51" fmla="*/ 13 h 130"/>
                <a:gd name="T52" fmla="*/ 80 w 222"/>
                <a:gd name="T53" fmla="*/ 19 h 130"/>
                <a:gd name="T54" fmla="*/ 93 w 222"/>
                <a:gd name="T55" fmla="*/ 26 h 130"/>
                <a:gd name="T56" fmla="*/ 102 w 222"/>
                <a:gd name="T57" fmla="*/ 32 h 130"/>
                <a:gd name="T58" fmla="*/ 111 w 222"/>
                <a:gd name="T59" fmla="*/ 39 h 130"/>
                <a:gd name="T60" fmla="*/ 120 w 222"/>
                <a:gd name="T61" fmla="*/ 46 h 130"/>
                <a:gd name="T62" fmla="*/ 129 w 222"/>
                <a:gd name="T63" fmla="*/ 53 h 130"/>
                <a:gd name="T64" fmla="*/ 138 w 222"/>
                <a:gd name="T65" fmla="*/ 59 h 130"/>
                <a:gd name="T66" fmla="*/ 146 w 222"/>
                <a:gd name="T67" fmla="*/ 66 h 130"/>
                <a:gd name="T68" fmla="*/ 151 w 222"/>
                <a:gd name="T69" fmla="*/ 72 h 130"/>
                <a:gd name="T70" fmla="*/ 160 w 222"/>
                <a:gd name="T71" fmla="*/ 77 h 130"/>
                <a:gd name="T72" fmla="*/ 169 w 222"/>
                <a:gd name="T73" fmla="*/ 83 h 130"/>
                <a:gd name="T74" fmla="*/ 182 w 222"/>
                <a:gd name="T75" fmla="*/ 89 h 130"/>
                <a:gd name="T76" fmla="*/ 191 w 222"/>
                <a:gd name="T77" fmla="*/ 94 h 130"/>
                <a:gd name="T78" fmla="*/ 204 w 222"/>
                <a:gd name="T79" fmla="*/ 100 h 130"/>
                <a:gd name="T80" fmla="*/ 222 w 222"/>
                <a:gd name="T81" fmla="*/ 109 h 130"/>
                <a:gd name="T82" fmla="*/ 222 w 222"/>
                <a:gd name="T83" fmla="*/ 11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22" h="130">
                  <a:moveTo>
                    <a:pt x="222" y="110"/>
                  </a:moveTo>
                  <a:lnTo>
                    <a:pt x="217" y="114"/>
                  </a:lnTo>
                  <a:lnTo>
                    <a:pt x="217" y="117"/>
                  </a:lnTo>
                  <a:lnTo>
                    <a:pt x="213" y="120"/>
                  </a:lnTo>
                  <a:lnTo>
                    <a:pt x="208" y="123"/>
                  </a:lnTo>
                  <a:lnTo>
                    <a:pt x="195" y="126"/>
                  </a:lnTo>
                  <a:lnTo>
                    <a:pt x="186" y="129"/>
                  </a:lnTo>
                  <a:lnTo>
                    <a:pt x="169" y="130"/>
                  </a:lnTo>
                  <a:lnTo>
                    <a:pt x="155" y="130"/>
                  </a:lnTo>
                  <a:lnTo>
                    <a:pt x="142" y="129"/>
                  </a:lnTo>
                  <a:lnTo>
                    <a:pt x="129" y="127"/>
                  </a:lnTo>
                  <a:lnTo>
                    <a:pt x="115" y="124"/>
                  </a:lnTo>
                  <a:lnTo>
                    <a:pt x="98" y="120"/>
                  </a:lnTo>
                  <a:lnTo>
                    <a:pt x="84" y="116"/>
                  </a:lnTo>
                  <a:lnTo>
                    <a:pt x="76" y="113"/>
                  </a:lnTo>
                  <a:lnTo>
                    <a:pt x="62" y="107"/>
                  </a:lnTo>
                  <a:lnTo>
                    <a:pt x="53" y="101"/>
                  </a:lnTo>
                  <a:lnTo>
                    <a:pt x="45" y="97"/>
                  </a:lnTo>
                  <a:lnTo>
                    <a:pt x="40" y="91"/>
                  </a:lnTo>
                  <a:lnTo>
                    <a:pt x="36" y="87"/>
                  </a:lnTo>
                  <a:lnTo>
                    <a:pt x="31" y="83"/>
                  </a:lnTo>
                  <a:lnTo>
                    <a:pt x="27" y="79"/>
                  </a:lnTo>
                  <a:lnTo>
                    <a:pt x="27" y="76"/>
                  </a:lnTo>
                  <a:lnTo>
                    <a:pt x="22" y="73"/>
                  </a:lnTo>
                  <a:lnTo>
                    <a:pt x="22" y="70"/>
                  </a:lnTo>
                  <a:lnTo>
                    <a:pt x="18" y="66"/>
                  </a:lnTo>
                  <a:lnTo>
                    <a:pt x="18" y="63"/>
                  </a:lnTo>
                  <a:lnTo>
                    <a:pt x="14" y="59"/>
                  </a:lnTo>
                  <a:lnTo>
                    <a:pt x="14" y="56"/>
                  </a:lnTo>
                  <a:lnTo>
                    <a:pt x="9" y="52"/>
                  </a:lnTo>
                  <a:lnTo>
                    <a:pt x="9" y="49"/>
                  </a:lnTo>
                  <a:lnTo>
                    <a:pt x="5" y="44"/>
                  </a:lnTo>
                  <a:lnTo>
                    <a:pt x="5" y="42"/>
                  </a:lnTo>
                  <a:lnTo>
                    <a:pt x="5" y="37"/>
                  </a:lnTo>
                  <a:lnTo>
                    <a:pt x="0" y="33"/>
                  </a:lnTo>
                  <a:lnTo>
                    <a:pt x="0" y="30"/>
                  </a:lnTo>
                  <a:lnTo>
                    <a:pt x="0" y="27"/>
                  </a:lnTo>
                  <a:lnTo>
                    <a:pt x="0" y="23"/>
                  </a:lnTo>
                  <a:lnTo>
                    <a:pt x="0" y="20"/>
                  </a:lnTo>
                  <a:lnTo>
                    <a:pt x="0" y="17"/>
                  </a:lnTo>
                  <a:lnTo>
                    <a:pt x="5" y="14"/>
                  </a:lnTo>
                  <a:lnTo>
                    <a:pt x="5" y="12"/>
                  </a:lnTo>
                  <a:lnTo>
                    <a:pt x="9" y="9"/>
                  </a:lnTo>
                  <a:lnTo>
                    <a:pt x="9" y="6"/>
                  </a:lnTo>
                  <a:lnTo>
                    <a:pt x="14" y="4"/>
                  </a:lnTo>
                  <a:lnTo>
                    <a:pt x="18" y="2"/>
                  </a:lnTo>
                  <a:lnTo>
                    <a:pt x="31" y="0"/>
                  </a:lnTo>
                  <a:lnTo>
                    <a:pt x="40" y="2"/>
                  </a:lnTo>
                  <a:lnTo>
                    <a:pt x="49" y="4"/>
                  </a:lnTo>
                  <a:lnTo>
                    <a:pt x="53" y="7"/>
                  </a:lnTo>
                  <a:lnTo>
                    <a:pt x="62" y="10"/>
                  </a:lnTo>
                  <a:lnTo>
                    <a:pt x="67" y="13"/>
                  </a:lnTo>
                  <a:lnTo>
                    <a:pt x="76" y="16"/>
                  </a:lnTo>
                  <a:lnTo>
                    <a:pt x="80" y="19"/>
                  </a:lnTo>
                  <a:lnTo>
                    <a:pt x="89" y="23"/>
                  </a:lnTo>
                  <a:lnTo>
                    <a:pt x="93" y="26"/>
                  </a:lnTo>
                  <a:lnTo>
                    <a:pt x="98" y="29"/>
                  </a:lnTo>
                  <a:lnTo>
                    <a:pt x="102" y="32"/>
                  </a:lnTo>
                  <a:lnTo>
                    <a:pt x="107" y="36"/>
                  </a:lnTo>
                  <a:lnTo>
                    <a:pt x="111" y="39"/>
                  </a:lnTo>
                  <a:lnTo>
                    <a:pt x="115" y="43"/>
                  </a:lnTo>
                  <a:lnTo>
                    <a:pt x="120" y="46"/>
                  </a:lnTo>
                  <a:lnTo>
                    <a:pt x="124" y="50"/>
                  </a:lnTo>
                  <a:lnTo>
                    <a:pt x="129" y="53"/>
                  </a:lnTo>
                  <a:lnTo>
                    <a:pt x="133" y="56"/>
                  </a:lnTo>
                  <a:lnTo>
                    <a:pt x="138" y="59"/>
                  </a:lnTo>
                  <a:lnTo>
                    <a:pt x="142" y="63"/>
                  </a:lnTo>
                  <a:lnTo>
                    <a:pt x="146" y="66"/>
                  </a:lnTo>
                  <a:lnTo>
                    <a:pt x="146" y="69"/>
                  </a:lnTo>
                  <a:lnTo>
                    <a:pt x="151" y="72"/>
                  </a:lnTo>
                  <a:lnTo>
                    <a:pt x="155" y="76"/>
                  </a:lnTo>
                  <a:lnTo>
                    <a:pt x="160" y="77"/>
                  </a:lnTo>
                  <a:lnTo>
                    <a:pt x="164" y="82"/>
                  </a:lnTo>
                  <a:lnTo>
                    <a:pt x="169" y="83"/>
                  </a:lnTo>
                  <a:lnTo>
                    <a:pt x="177" y="87"/>
                  </a:lnTo>
                  <a:lnTo>
                    <a:pt x="182" y="89"/>
                  </a:lnTo>
                  <a:lnTo>
                    <a:pt x="186" y="91"/>
                  </a:lnTo>
                  <a:lnTo>
                    <a:pt x="191" y="94"/>
                  </a:lnTo>
                  <a:lnTo>
                    <a:pt x="200" y="97"/>
                  </a:lnTo>
                  <a:lnTo>
                    <a:pt x="204" y="100"/>
                  </a:lnTo>
                  <a:lnTo>
                    <a:pt x="213" y="104"/>
                  </a:lnTo>
                  <a:lnTo>
                    <a:pt x="222" y="109"/>
                  </a:lnTo>
                  <a:lnTo>
                    <a:pt x="222" y="110"/>
                  </a:lnTo>
                  <a:lnTo>
                    <a:pt x="222" y="11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4" name="Freeform 86"/>
            <p:cNvSpPr>
              <a:spLocks/>
            </p:cNvSpPr>
            <p:nvPr/>
          </p:nvSpPr>
          <p:spPr bwMode="auto">
            <a:xfrm>
              <a:off x="713" y="3316"/>
              <a:ext cx="279" cy="93"/>
            </a:xfrm>
            <a:custGeom>
              <a:avLst/>
              <a:gdLst>
                <a:gd name="T0" fmla="*/ 275 w 279"/>
                <a:gd name="T1" fmla="*/ 23 h 93"/>
                <a:gd name="T2" fmla="*/ 261 w 279"/>
                <a:gd name="T3" fmla="*/ 30 h 93"/>
                <a:gd name="T4" fmla="*/ 244 w 279"/>
                <a:gd name="T5" fmla="*/ 35 h 93"/>
                <a:gd name="T6" fmla="*/ 222 w 279"/>
                <a:gd name="T7" fmla="*/ 41 h 93"/>
                <a:gd name="T8" fmla="*/ 200 w 279"/>
                <a:gd name="T9" fmla="*/ 45 h 93"/>
                <a:gd name="T10" fmla="*/ 173 w 279"/>
                <a:gd name="T11" fmla="*/ 50 h 93"/>
                <a:gd name="T12" fmla="*/ 155 w 279"/>
                <a:gd name="T13" fmla="*/ 57 h 93"/>
                <a:gd name="T14" fmla="*/ 138 w 279"/>
                <a:gd name="T15" fmla="*/ 64 h 93"/>
                <a:gd name="T16" fmla="*/ 124 w 279"/>
                <a:gd name="T17" fmla="*/ 75 h 93"/>
                <a:gd name="T18" fmla="*/ 102 w 279"/>
                <a:gd name="T19" fmla="*/ 84 h 93"/>
                <a:gd name="T20" fmla="*/ 76 w 279"/>
                <a:gd name="T21" fmla="*/ 90 h 93"/>
                <a:gd name="T22" fmla="*/ 58 w 279"/>
                <a:gd name="T23" fmla="*/ 93 h 93"/>
                <a:gd name="T24" fmla="*/ 40 w 279"/>
                <a:gd name="T25" fmla="*/ 93 h 93"/>
                <a:gd name="T26" fmla="*/ 22 w 279"/>
                <a:gd name="T27" fmla="*/ 90 h 93"/>
                <a:gd name="T28" fmla="*/ 9 w 279"/>
                <a:gd name="T29" fmla="*/ 85 h 93"/>
                <a:gd name="T30" fmla="*/ 0 w 279"/>
                <a:gd name="T31" fmla="*/ 80 h 93"/>
                <a:gd name="T32" fmla="*/ 0 w 279"/>
                <a:gd name="T33" fmla="*/ 71 h 93"/>
                <a:gd name="T34" fmla="*/ 0 w 279"/>
                <a:gd name="T35" fmla="*/ 63 h 93"/>
                <a:gd name="T36" fmla="*/ 5 w 279"/>
                <a:gd name="T37" fmla="*/ 57 h 93"/>
                <a:gd name="T38" fmla="*/ 18 w 279"/>
                <a:gd name="T39" fmla="*/ 50 h 93"/>
                <a:gd name="T40" fmla="*/ 36 w 279"/>
                <a:gd name="T41" fmla="*/ 38 h 93"/>
                <a:gd name="T42" fmla="*/ 67 w 279"/>
                <a:gd name="T43" fmla="*/ 30 h 93"/>
                <a:gd name="T44" fmla="*/ 93 w 279"/>
                <a:gd name="T45" fmla="*/ 20 h 93"/>
                <a:gd name="T46" fmla="*/ 120 w 279"/>
                <a:gd name="T47" fmla="*/ 11 h 93"/>
                <a:gd name="T48" fmla="*/ 142 w 279"/>
                <a:gd name="T49" fmla="*/ 6 h 93"/>
                <a:gd name="T50" fmla="*/ 160 w 279"/>
                <a:gd name="T51" fmla="*/ 1 h 93"/>
                <a:gd name="T52" fmla="*/ 182 w 279"/>
                <a:gd name="T53" fmla="*/ 0 h 93"/>
                <a:gd name="T54" fmla="*/ 204 w 279"/>
                <a:gd name="T55" fmla="*/ 0 h 93"/>
                <a:gd name="T56" fmla="*/ 222 w 279"/>
                <a:gd name="T57" fmla="*/ 1 h 93"/>
                <a:gd name="T58" fmla="*/ 244 w 279"/>
                <a:gd name="T59" fmla="*/ 4 h 93"/>
                <a:gd name="T60" fmla="*/ 257 w 279"/>
                <a:gd name="T61" fmla="*/ 8 h 93"/>
                <a:gd name="T62" fmla="*/ 270 w 279"/>
                <a:gd name="T63" fmla="*/ 14 h 93"/>
                <a:gd name="T64" fmla="*/ 279 w 279"/>
                <a:gd name="T65" fmla="*/ 1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9" h="93">
                  <a:moveTo>
                    <a:pt x="279" y="18"/>
                  </a:moveTo>
                  <a:lnTo>
                    <a:pt x="275" y="23"/>
                  </a:lnTo>
                  <a:lnTo>
                    <a:pt x="270" y="27"/>
                  </a:lnTo>
                  <a:lnTo>
                    <a:pt x="261" y="30"/>
                  </a:lnTo>
                  <a:lnTo>
                    <a:pt x="257" y="33"/>
                  </a:lnTo>
                  <a:lnTo>
                    <a:pt x="244" y="35"/>
                  </a:lnTo>
                  <a:lnTo>
                    <a:pt x="235" y="38"/>
                  </a:lnTo>
                  <a:lnTo>
                    <a:pt x="222" y="41"/>
                  </a:lnTo>
                  <a:lnTo>
                    <a:pt x="213" y="44"/>
                  </a:lnTo>
                  <a:lnTo>
                    <a:pt x="200" y="45"/>
                  </a:lnTo>
                  <a:lnTo>
                    <a:pt x="186" y="48"/>
                  </a:lnTo>
                  <a:lnTo>
                    <a:pt x="173" y="50"/>
                  </a:lnTo>
                  <a:lnTo>
                    <a:pt x="164" y="54"/>
                  </a:lnTo>
                  <a:lnTo>
                    <a:pt x="155" y="57"/>
                  </a:lnTo>
                  <a:lnTo>
                    <a:pt x="146" y="61"/>
                  </a:lnTo>
                  <a:lnTo>
                    <a:pt x="138" y="64"/>
                  </a:lnTo>
                  <a:lnTo>
                    <a:pt x="133" y="70"/>
                  </a:lnTo>
                  <a:lnTo>
                    <a:pt x="124" y="75"/>
                  </a:lnTo>
                  <a:lnTo>
                    <a:pt x="115" y="81"/>
                  </a:lnTo>
                  <a:lnTo>
                    <a:pt x="102" y="84"/>
                  </a:lnTo>
                  <a:lnTo>
                    <a:pt x="89" y="90"/>
                  </a:lnTo>
                  <a:lnTo>
                    <a:pt x="76" y="90"/>
                  </a:lnTo>
                  <a:lnTo>
                    <a:pt x="67" y="93"/>
                  </a:lnTo>
                  <a:lnTo>
                    <a:pt x="58" y="93"/>
                  </a:lnTo>
                  <a:lnTo>
                    <a:pt x="49" y="93"/>
                  </a:lnTo>
                  <a:lnTo>
                    <a:pt x="40" y="93"/>
                  </a:lnTo>
                  <a:lnTo>
                    <a:pt x="31" y="93"/>
                  </a:lnTo>
                  <a:lnTo>
                    <a:pt x="22" y="90"/>
                  </a:lnTo>
                  <a:lnTo>
                    <a:pt x="14" y="88"/>
                  </a:lnTo>
                  <a:lnTo>
                    <a:pt x="9" y="85"/>
                  </a:lnTo>
                  <a:lnTo>
                    <a:pt x="5" y="83"/>
                  </a:lnTo>
                  <a:lnTo>
                    <a:pt x="0" y="80"/>
                  </a:lnTo>
                  <a:lnTo>
                    <a:pt x="0" y="77"/>
                  </a:lnTo>
                  <a:lnTo>
                    <a:pt x="0" y="71"/>
                  </a:lnTo>
                  <a:lnTo>
                    <a:pt x="0" y="67"/>
                  </a:lnTo>
                  <a:lnTo>
                    <a:pt x="0" y="63"/>
                  </a:lnTo>
                  <a:lnTo>
                    <a:pt x="5" y="60"/>
                  </a:lnTo>
                  <a:lnTo>
                    <a:pt x="5" y="57"/>
                  </a:lnTo>
                  <a:lnTo>
                    <a:pt x="9" y="55"/>
                  </a:lnTo>
                  <a:lnTo>
                    <a:pt x="18" y="50"/>
                  </a:lnTo>
                  <a:lnTo>
                    <a:pt x="27" y="44"/>
                  </a:lnTo>
                  <a:lnTo>
                    <a:pt x="36" y="38"/>
                  </a:lnTo>
                  <a:lnTo>
                    <a:pt x="53" y="34"/>
                  </a:lnTo>
                  <a:lnTo>
                    <a:pt x="67" y="30"/>
                  </a:lnTo>
                  <a:lnTo>
                    <a:pt x="80" y="24"/>
                  </a:lnTo>
                  <a:lnTo>
                    <a:pt x="93" y="20"/>
                  </a:lnTo>
                  <a:lnTo>
                    <a:pt x="107" y="16"/>
                  </a:lnTo>
                  <a:lnTo>
                    <a:pt x="120" y="11"/>
                  </a:lnTo>
                  <a:lnTo>
                    <a:pt x="133" y="8"/>
                  </a:lnTo>
                  <a:lnTo>
                    <a:pt x="142" y="6"/>
                  </a:lnTo>
                  <a:lnTo>
                    <a:pt x="151" y="3"/>
                  </a:lnTo>
                  <a:lnTo>
                    <a:pt x="160" y="1"/>
                  </a:lnTo>
                  <a:lnTo>
                    <a:pt x="173" y="0"/>
                  </a:lnTo>
                  <a:lnTo>
                    <a:pt x="182" y="0"/>
                  </a:lnTo>
                  <a:lnTo>
                    <a:pt x="191" y="0"/>
                  </a:lnTo>
                  <a:lnTo>
                    <a:pt x="204" y="0"/>
                  </a:lnTo>
                  <a:lnTo>
                    <a:pt x="213" y="0"/>
                  </a:lnTo>
                  <a:lnTo>
                    <a:pt x="222" y="1"/>
                  </a:lnTo>
                  <a:lnTo>
                    <a:pt x="230" y="3"/>
                  </a:lnTo>
                  <a:lnTo>
                    <a:pt x="244" y="4"/>
                  </a:lnTo>
                  <a:lnTo>
                    <a:pt x="253" y="7"/>
                  </a:lnTo>
                  <a:lnTo>
                    <a:pt x="257" y="8"/>
                  </a:lnTo>
                  <a:lnTo>
                    <a:pt x="266" y="11"/>
                  </a:lnTo>
                  <a:lnTo>
                    <a:pt x="270" y="14"/>
                  </a:lnTo>
                  <a:lnTo>
                    <a:pt x="279" y="18"/>
                  </a:lnTo>
                  <a:lnTo>
                    <a:pt x="279" y="18"/>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75" name="Freeform 87"/>
            <p:cNvSpPr>
              <a:spLocks/>
            </p:cNvSpPr>
            <p:nvPr/>
          </p:nvSpPr>
          <p:spPr bwMode="auto">
            <a:xfrm>
              <a:off x="1244" y="3346"/>
              <a:ext cx="509" cy="57"/>
            </a:xfrm>
            <a:custGeom>
              <a:avLst/>
              <a:gdLst>
                <a:gd name="T0" fmla="*/ 505 w 509"/>
                <a:gd name="T1" fmla="*/ 11 h 57"/>
                <a:gd name="T2" fmla="*/ 492 w 509"/>
                <a:gd name="T3" fmla="*/ 10 h 57"/>
                <a:gd name="T4" fmla="*/ 470 w 509"/>
                <a:gd name="T5" fmla="*/ 8 h 57"/>
                <a:gd name="T6" fmla="*/ 447 w 509"/>
                <a:gd name="T7" fmla="*/ 5 h 57"/>
                <a:gd name="T8" fmla="*/ 430 w 509"/>
                <a:gd name="T9" fmla="*/ 5 h 57"/>
                <a:gd name="T10" fmla="*/ 412 w 509"/>
                <a:gd name="T11" fmla="*/ 4 h 57"/>
                <a:gd name="T12" fmla="*/ 390 w 509"/>
                <a:gd name="T13" fmla="*/ 3 h 57"/>
                <a:gd name="T14" fmla="*/ 368 w 509"/>
                <a:gd name="T15" fmla="*/ 1 h 57"/>
                <a:gd name="T16" fmla="*/ 346 w 509"/>
                <a:gd name="T17" fmla="*/ 1 h 57"/>
                <a:gd name="T18" fmla="*/ 323 w 509"/>
                <a:gd name="T19" fmla="*/ 0 h 57"/>
                <a:gd name="T20" fmla="*/ 297 w 509"/>
                <a:gd name="T21" fmla="*/ 0 h 57"/>
                <a:gd name="T22" fmla="*/ 275 w 509"/>
                <a:gd name="T23" fmla="*/ 0 h 57"/>
                <a:gd name="T24" fmla="*/ 248 w 509"/>
                <a:gd name="T25" fmla="*/ 1 h 57"/>
                <a:gd name="T26" fmla="*/ 222 w 509"/>
                <a:gd name="T27" fmla="*/ 1 h 57"/>
                <a:gd name="T28" fmla="*/ 200 w 509"/>
                <a:gd name="T29" fmla="*/ 1 h 57"/>
                <a:gd name="T30" fmla="*/ 173 w 509"/>
                <a:gd name="T31" fmla="*/ 3 h 57"/>
                <a:gd name="T32" fmla="*/ 151 w 509"/>
                <a:gd name="T33" fmla="*/ 4 h 57"/>
                <a:gd name="T34" fmla="*/ 129 w 509"/>
                <a:gd name="T35" fmla="*/ 5 h 57"/>
                <a:gd name="T36" fmla="*/ 107 w 509"/>
                <a:gd name="T37" fmla="*/ 7 h 57"/>
                <a:gd name="T38" fmla="*/ 89 w 509"/>
                <a:gd name="T39" fmla="*/ 8 h 57"/>
                <a:gd name="T40" fmla="*/ 71 w 509"/>
                <a:gd name="T41" fmla="*/ 10 h 57"/>
                <a:gd name="T42" fmla="*/ 49 w 509"/>
                <a:gd name="T43" fmla="*/ 11 h 57"/>
                <a:gd name="T44" fmla="*/ 23 w 509"/>
                <a:gd name="T45" fmla="*/ 14 h 57"/>
                <a:gd name="T46" fmla="*/ 5 w 509"/>
                <a:gd name="T47" fmla="*/ 15 h 57"/>
                <a:gd name="T48" fmla="*/ 9 w 509"/>
                <a:gd name="T49" fmla="*/ 37 h 57"/>
                <a:gd name="T50" fmla="*/ 23 w 509"/>
                <a:gd name="T51" fmla="*/ 35 h 57"/>
                <a:gd name="T52" fmla="*/ 40 w 509"/>
                <a:gd name="T53" fmla="*/ 34 h 57"/>
                <a:gd name="T54" fmla="*/ 62 w 509"/>
                <a:gd name="T55" fmla="*/ 33 h 57"/>
                <a:gd name="T56" fmla="*/ 89 w 509"/>
                <a:gd name="T57" fmla="*/ 31 h 57"/>
                <a:gd name="T58" fmla="*/ 120 w 509"/>
                <a:gd name="T59" fmla="*/ 31 h 57"/>
                <a:gd name="T60" fmla="*/ 146 w 509"/>
                <a:gd name="T61" fmla="*/ 30 h 57"/>
                <a:gd name="T62" fmla="*/ 182 w 509"/>
                <a:gd name="T63" fmla="*/ 31 h 57"/>
                <a:gd name="T64" fmla="*/ 213 w 509"/>
                <a:gd name="T65" fmla="*/ 33 h 57"/>
                <a:gd name="T66" fmla="*/ 231 w 509"/>
                <a:gd name="T67" fmla="*/ 34 h 57"/>
                <a:gd name="T68" fmla="*/ 253 w 509"/>
                <a:gd name="T69" fmla="*/ 35 h 57"/>
                <a:gd name="T70" fmla="*/ 275 w 509"/>
                <a:gd name="T71" fmla="*/ 37 h 57"/>
                <a:gd name="T72" fmla="*/ 297 w 509"/>
                <a:gd name="T73" fmla="*/ 40 h 57"/>
                <a:gd name="T74" fmla="*/ 315 w 509"/>
                <a:gd name="T75" fmla="*/ 41 h 57"/>
                <a:gd name="T76" fmla="*/ 337 w 509"/>
                <a:gd name="T77" fmla="*/ 44 h 57"/>
                <a:gd name="T78" fmla="*/ 354 w 509"/>
                <a:gd name="T79" fmla="*/ 47 h 57"/>
                <a:gd name="T80" fmla="*/ 372 w 509"/>
                <a:gd name="T81" fmla="*/ 48 h 57"/>
                <a:gd name="T82" fmla="*/ 390 w 509"/>
                <a:gd name="T83" fmla="*/ 51 h 57"/>
                <a:gd name="T84" fmla="*/ 408 w 509"/>
                <a:gd name="T85" fmla="*/ 53 h 57"/>
                <a:gd name="T86" fmla="*/ 430 w 509"/>
                <a:gd name="T87" fmla="*/ 55 h 57"/>
                <a:gd name="T88" fmla="*/ 439 w 509"/>
                <a:gd name="T89" fmla="*/ 57 h 57"/>
                <a:gd name="T90" fmla="*/ 509 w 509"/>
                <a:gd name="T91"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09" h="57">
                  <a:moveTo>
                    <a:pt x="509" y="11"/>
                  </a:moveTo>
                  <a:lnTo>
                    <a:pt x="505" y="11"/>
                  </a:lnTo>
                  <a:lnTo>
                    <a:pt x="500" y="11"/>
                  </a:lnTo>
                  <a:lnTo>
                    <a:pt x="492" y="10"/>
                  </a:lnTo>
                  <a:lnTo>
                    <a:pt x="487" y="8"/>
                  </a:lnTo>
                  <a:lnTo>
                    <a:pt x="470" y="8"/>
                  </a:lnTo>
                  <a:lnTo>
                    <a:pt x="456" y="7"/>
                  </a:lnTo>
                  <a:lnTo>
                    <a:pt x="447" y="5"/>
                  </a:lnTo>
                  <a:lnTo>
                    <a:pt x="443" y="5"/>
                  </a:lnTo>
                  <a:lnTo>
                    <a:pt x="430" y="5"/>
                  </a:lnTo>
                  <a:lnTo>
                    <a:pt x="425" y="5"/>
                  </a:lnTo>
                  <a:lnTo>
                    <a:pt x="412" y="4"/>
                  </a:lnTo>
                  <a:lnTo>
                    <a:pt x="403" y="3"/>
                  </a:lnTo>
                  <a:lnTo>
                    <a:pt x="390" y="3"/>
                  </a:lnTo>
                  <a:lnTo>
                    <a:pt x="381" y="3"/>
                  </a:lnTo>
                  <a:lnTo>
                    <a:pt x="368" y="1"/>
                  </a:lnTo>
                  <a:lnTo>
                    <a:pt x="359" y="1"/>
                  </a:lnTo>
                  <a:lnTo>
                    <a:pt x="346" y="1"/>
                  </a:lnTo>
                  <a:lnTo>
                    <a:pt x="337" y="1"/>
                  </a:lnTo>
                  <a:lnTo>
                    <a:pt x="323" y="0"/>
                  </a:lnTo>
                  <a:lnTo>
                    <a:pt x="310" y="0"/>
                  </a:lnTo>
                  <a:lnTo>
                    <a:pt x="297" y="0"/>
                  </a:lnTo>
                  <a:lnTo>
                    <a:pt x="288" y="0"/>
                  </a:lnTo>
                  <a:lnTo>
                    <a:pt x="275" y="0"/>
                  </a:lnTo>
                  <a:lnTo>
                    <a:pt x="262" y="0"/>
                  </a:lnTo>
                  <a:lnTo>
                    <a:pt x="248" y="1"/>
                  </a:lnTo>
                  <a:lnTo>
                    <a:pt x="239" y="1"/>
                  </a:lnTo>
                  <a:lnTo>
                    <a:pt x="222" y="1"/>
                  </a:lnTo>
                  <a:lnTo>
                    <a:pt x="208" y="1"/>
                  </a:lnTo>
                  <a:lnTo>
                    <a:pt x="200" y="1"/>
                  </a:lnTo>
                  <a:lnTo>
                    <a:pt x="186" y="3"/>
                  </a:lnTo>
                  <a:lnTo>
                    <a:pt x="173" y="3"/>
                  </a:lnTo>
                  <a:lnTo>
                    <a:pt x="160" y="3"/>
                  </a:lnTo>
                  <a:lnTo>
                    <a:pt x="151" y="4"/>
                  </a:lnTo>
                  <a:lnTo>
                    <a:pt x="142" y="5"/>
                  </a:lnTo>
                  <a:lnTo>
                    <a:pt x="129" y="5"/>
                  </a:lnTo>
                  <a:lnTo>
                    <a:pt x="120" y="5"/>
                  </a:lnTo>
                  <a:lnTo>
                    <a:pt x="107" y="7"/>
                  </a:lnTo>
                  <a:lnTo>
                    <a:pt x="98" y="7"/>
                  </a:lnTo>
                  <a:lnTo>
                    <a:pt x="89" y="8"/>
                  </a:lnTo>
                  <a:lnTo>
                    <a:pt x="80" y="8"/>
                  </a:lnTo>
                  <a:lnTo>
                    <a:pt x="71" y="10"/>
                  </a:lnTo>
                  <a:lnTo>
                    <a:pt x="67" y="11"/>
                  </a:lnTo>
                  <a:lnTo>
                    <a:pt x="49" y="11"/>
                  </a:lnTo>
                  <a:lnTo>
                    <a:pt x="36" y="13"/>
                  </a:lnTo>
                  <a:lnTo>
                    <a:pt x="23" y="14"/>
                  </a:lnTo>
                  <a:lnTo>
                    <a:pt x="18" y="15"/>
                  </a:lnTo>
                  <a:lnTo>
                    <a:pt x="5" y="15"/>
                  </a:lnTo>
                  <a:lnTo>
                    <a:pt x="0" y="17"/>
                  </a:lnTo>
                  <a:lnTo>
                    <a:pt x="9" y="37"/>
                  </a:lnTo>
                  <a:lnTo>
                    <a:pt x="14" y="37"/>
                  </a:lnTo>
                  <a:lnTo>
                    <a:pt x="23" y="35"/>
                  </a:lnTo>
                  <a:lnTo>
                    <a:pt x="27" y="34"/>
                  </a:lnTo>
                  <a:lnTo>
                    <a:pt x="40" y="34"/>
                  </a:lnTo>
                  <a:lnTo>
                    <a:pt x="49" y="33"/>
                  </a:lnTo>
                  <a:lnTo>
                    <a:pt x="62" y="33"/>
                  </a:lnTo>
                  <a:lnTo>
                    <a:pt x="71" y="31"/>
                  </a:lnTo>
                  <a:lnTo>
                    <a:pt x="89" y="31"/>
                  </a:lnTo>
                  <a:lnTo>
                    <a:pt x="102" y="31"/>
                  </a:lnTo>
                  <a:lnTo>
                    <a:pt x="120" y="31"/>
                  </a:lnTo>
                  <a:lnTo>
                    <a:pt x="133" y="30"/>
                  </a:lnTo>
                  <a:lnTo>
                    <a:pt x="146" y="30"/>
                  </a:lnTo>
                  <a:lnTo>
                    <a:pt x="164" y="30"/>
                  </a:lnTo>
                  <a:lnTo>
                    <a:pt x="182" y="31"/>
                  </a:lnTo>
                  <a:lnTo>
                    <a:pt x="195" y="31"/>
                  </a:lnTo>
                  <a:lnTo>
                    <a:pt x="213" y="33"/>
                  </a:lnTo>
                  <a:lnTo>
                    <a:pt x="222" y="33"/>
                  </a:lnTo>
                  <a:lnTo>
                    <a:pt x="231" y="34"/>
                  </a:lnTo>
                  <a:lnTo>
                    <a:pt x="239" y="34"/>
                  </a:lnTo>
                  <a:lnTo>
                    <a:pt x="253" y="35"/>
                  </a:lnTo>
                  <a:lnTo>
                    <a:pt x="262" y="37"/>
                  </a:lnTo>
                  <a:lnTo>
                    <a:pt x="275" y="37"/>
                  </a:lnTo>
                  <a:lnTo>
                    <a:pt x="284" y="38"/>
                  </a:lnTo>
                  <a:lnTo>
                    <a:pt x="297" y="40"/>
                  </a:lnTo>
                  <a:lnTo>
                    <a:pt x="306" y="41"/>
                  </a:lnTo>
                  <a:lnTo>
                    <a:pt x="315" y="41"/>
                  </a:lnTo>
                  <a:lnTo>
                    <a:pt x="328" y="43"/>
                  </a:lnTo>
                  <a:lnTo>
                    <a:pt x="337" y="44"/>
                  </a:lnTo>
                  <a:lnTo>
                    <a:pt x="346" y="45"/>
                  </a:lnTo>
                  <a:lnTo>
                    <a:pt x="354" y="47"/>
                  </a:lnTo>
                  <a:lnTo>
                    <a:pt x="363" y="47"/>
                  </a:lnTo>
                  <a:lnTo>
                    <a:pt x="372" y="48"/>
                  </a:lnTo>
                  <a:lnTo>
                    <a:pt x="381" y="50"/>
                  </a:lnTo>
                  <a:lnTo>
                    <a:pt x="390" y="51"/>
                  </a:lnTo>
                  <a:lnTo>
                    <a:pt x="399" y="51"/>
                  </a:lnTo>
                  <a:lnTo>
                    <a:pt x="408" y="53"/>
                  </a:lnTo>
                  <a:lnTo>
                    <a:pt x="421" y="54"/>
                  </a:lnTo>
                  <a:lnTo>
                    <a:pt x="430" y="55"/>
                  </a:lnTo>
                  <a:lnTo>
                    <a:pt x="434" y="57"/>
                  </a:lnTo>
                  <a:lnTo>
                    <a:pt x="439" y="57"/>
                  </a:lnTo>
                  <a:lnTo>
                    <a:pt x="509" y="11"/>
                  </a:lnTo>
                  <a:lnTo>
                    <a:pt x="509" y="11"/>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2" name="Freeform 94"/>
            <p:cNvSpPr>
              <a:spLocks/>
            </p:cNvSpPr>
            <p:nvPr/>
          </p:nvSpPr>
          <p:spPr bwMode="auto">
            <a:xfrm>
              <a:off x="2342" y="3490"/>
              <a:ext cx="412" cy="68"/>
            </a:xfrm>
            <a:custGeom>
              <a:avLst/>
              <a:gdLst>
                <a:gd name="T0" fmla="*/ 407 w 412"/>
                <a:gd name="T1" fmla="*/ 43 h 68"/>
                <a:gd name="T2" fmla="*/ 398 w 412"/>
                <a:gd name="T3" fmla="*/ 50 h 68"/>
                <a:gd name="T4" fmla="*/ 389 w 412"/>
                <a:gd name="T5" fmla="*/ 57 h 68"/>
                <a:gd name="T6" fmla="*/ 376 w 412"/>
                <a:gd name="T7" fmla="*/ 61 h 68"/>
                <a:gd name="T8" fmla="*/ 358 w 412"/>
                <a:gd name="T9" fmla="*/ 64 h 68"/>
                <a:gd name="T10" fmla="*/ 341 w 412"/>
                <a:gd name="T11" fmla="*/ 67 h 68"/>
                <a:gd name="T12" fmla="*/ 323 w 412"/>
                <a:gd name="T13" fmla="*/ 68 h 68"/>
                <a:gd name="T14" fmla="*/ 305 w 412"/>
                <a:gd name="T15" fmla="*/ 68 h 68"/>
                <a:gd name="T16" fmla="*/ 279 w 412"/>
                <a:gd name="T17" fmla="*/ 68 h 68"/>
                <a:gd name="T18" fmla="*/ 257 w 412"/>
                <a:gd name="T19" fmla="*/ 67 h 68"/>
                <a:gd name="T20" fmla="*/ 234 w 412"/>
                <a:gd name="T21" fmla="*/ 64 h 68"/>
                <a:gd name="T22" fmla="*/ 212 w 412"/>
                <a:gd name="T23" fmla="*/ 63 h 68"/>
                <a:gd name="T24" fmla="*/ 190 w 412"/>
                <a:gd name="T25" fmla="*/ 60 h 68"/>
                <a:gd name="T26" fmla="*/ 173 w 412"/>
                <a:gd name="T27" fmla="*/ 57 h 68"/>
                <a:gd name="T28" fmla="*/ 150 w 412"/>
                <a:gd name="T29" fmla="*/ 54 h 68"/>
                <a:gd name="T30" fmla="*/ 133 w 412"/>
                <a:gd name="T31" fmla="*/ 51 h 68"/>
                <a:gd name="T32" fmla="*/ 115 w 412"/>
                <a:gd name="T33" fmla="*/ 48 h 68"/>
                <a:gd name="T34" fmla="*/ 93 w 412"/>
                <a:gd name="T35" fmla="*/ 46 h 68"/>
                <a:gd name="T36" fmla="*/ 66 w 412"/>
                <a:gd name="T37" fmla="*/ 43 h 68"/>
                <a:gd name="T38" fmla="*/ 40 w 412"/>
                <a:gd name="T39" fmla="*/ 38 h 68"/>
                <a:gd name="T40" fmla="*/ 18 w 412"/>
                <a:gd name="T41" fmla="*/ 33 h 68"/>
                <a:gd name="T42" fmla="*/ 4 w 412"/>
                <a:gd name="T43" fmla="*/ 27 h 68"/>
                <a:gd name="T44" fmla="*/ 0 w 412"/>
                <a:gd name="T45" fmla="*/ 20 h 68"/>
                <a:gd name="T46" fmla="*/ 9 w 412"/>
                <a:gd name="T47" fmla="*/ 11 h 68"/>
                <a:gd name="T48" fmla="*/ 26 w 412"/>
                <a:gd name="T49" fmla="*/ 4 h 68"/>
                <a:gd name="T50" fmla="*/ 44 w 412"/>
                <a:gd name="T51" fmla="*/ 1 h 68"/>
                <a:gd name="T52" fmla="*/ 66 w 412"/>
                <a:gd name="T53" fmla="*/ 0 h 68"/>
                <a:gd name="T54" fmla="*/ 84 w 412"/>
                <a:gd name="T55" fmla="*/ 0 h 68"/>
                <a:gd name="T56" fmla="*/ 102 w 412"/>
                <a:gd name="T57" fmla="*/ 1 h 68"/>
                <a:gd name="T58" fmla="*/ 119 w 412"/>
                <a:gd name="T59" fmla="*/ 3 h 68"/>
                <a:gd name="T60" fmla="*/ 137 w 412"/>
                <a:gd name="T61" fmla="*/ 6 h 68"/>
                <a:gd name="T62" fmla="*/ 155 w 412"/>
                <a:gd name="T63" fmla="*/ 7 h 68"/>
                <a:gd name="T64" fmla="*/ 173 w 412"/>
                <a:gd name="T65" fmla="*/ 10 h 68"/>
                <a:gd name="T66" fmla="*/ 190 w 412"/>
                <a:gd name="T67" fmla="*/ 13 h 68"/>
                <a:gd name="T68" fmla="*/ 208 w 412"/>
                <a:gd name="T69" fmla="*/ 16 h 68"/>
                <a:gd name="T70" fmla="*/ 226 w 412"/>
                <a:gd name="T71" fmla="*/ 18 h 68"/>
                <a:gd name="T72" fmla="*/ 248 w 412"/>
                <a:gd name="T73" fmla="*/ 20 h 68"/>
                <a:gd name="T74" fmla="*/ 265 w 412"/>
                <a:gd name="T75" fmla="*/ 23 h 68"/>
                <a:gd name="T76" fmla="*/ 283 w 412"/>
                <a:gd name="T77" fmla="*/ 23 h 68"/>
                <a:gd name="T78" fmla="*/ 305 w 412"/>
                <a:gd name="T79" fmla="*/ 24 h 68"/>
                <a:gd name="T80" fmla="*/ 327 w 412"/>
                <a:gd name="T81" fmla="*/ 21 h 68"/>
                <a:gd name="T82" fmla="*/ 358 w 412"/>
                <a:gd name="T83" fmla="*/ 23 h 68"/>
                <a:gd name="T84" fmla="*/ 385 w 412"/>
                <a:gd name="T85" fmla="*/ 27 h 68"/>
                <a:gd name="T86" fmla="*/ 403 w 412"/>
                <a:gd name="T87" fmla="*/ 36 h 68"/>
                <a:gd name="T88" fmla="*/ 412 w 412"/>
                <a:gd name="T89"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12" h="68">
                  <a:moveTo>
                    <a:pt x="412" y="40"/>
                  </a:moveTo>
                  <a:lnTo>
                    <a:pt x="407" y="43"/>
                  </a:lnTo>
                  <a:lnTo>
                    <a:pt x="403" y="47"/>
                  </a:lnTo>
                  <a:lnTo>
                    <a:pt x="398" y="50"/>
                  </a:lnTo>
                  <a:lnTo>
                    <a:pt x="394" y="54"/>
                  </a:lnTo>
                  <a:lnTo>
                    <a:pt x="389" y="57"/>
                  </a:lnTo>
                  <a:lnTo>
                    <a:pt x="381" y="60"/>
                  </a:lnTo>
                  <a:lnTo>
                    <a:pt x="376" y="61"/>
                  </a:lnTo>
                  <a:lnTo>
                    <a:pt x="372" y="64"/>
                  </a:lnTo>
                  <a:lnTo>
                    <a:pt x="358" y="64"/>
                  </a:lnTo>
                  <a:lnTo>
                    <a:pt x="354" y="67"/>
                  </a:lnTo>
                  <a:lnTo>
                    <a:pt x="341" y="67"/>
                  </a:lnTo>
                  <a:lnTo>
                    <a:pt x="332" y="68"/>
                  </a:lnTo>
                  <a:lnTo>
                    <a:pt x="323" y="68"/>
                  </a:lnTo>
                  <a:lnTo>
                    <a:pt x="314" y="68"/>
                  </a:lnTo>
                  <a:lnTo>
                    <a:pt x="305" y="68"/>
                  </a:lnTo>
                  <a:lnTo>
                    <a:pt x="292" y="68"/>
                  </a:lnTo>
                  <a:lnTo>
                    <a:pt x="279" y="68"/>
                  </a:lnTo>
                  <a:lnTo>
                    <a:pt x="270" y="67"/>
                  </a:lnTo>
                  <a:lnTo>
                    <a:pt x="257" y="67"/>
                  </a:lnTo>
                  <a:lnTo>
                    <a:pt x="248" y="66"/>
                  </a:lnTo>
                  <a:lnTo>
                    <a:pt x="234" y="64"/>
                  </a:lnTo>
                  <a:lnTo>
                    <a:pt x="226" y="64"/>
                  </a:lnTo>
                  <a:lnTo>
                    <a:pt x="212" y="63"/>
                  </a:lnTo>
                  <a:lnTo>
                    <a:pt x="204" y="61"/>
                  </a:lnTo>
                  <a:lnTo>
                    <a:pt x="190" y="60"/>
                  </a:lnTo>
                  <a:lnTo>
                    <a:pt x="181" y="58"/>
                  </a:lnTo>
                  <a:lnTo>
                    <a:pt x="173" y="57"/>
                  </a:lnTo>
                  <a:lnTo>
                    <a:pt x="159" y="56"/>
                  </a:lnTo>
                  <a:lnTo>
                    <a:pt x="150" y="54"/>
                  </a:lnTo>
                  <a:lnTo>
                    <a:pt x="142" y="53"/>
                  </a:lnTo>
                  <a:lnTo>
                    <a:pt x="133" y="51"/>
                  </a:lnTo>
                  <a:lnTo>
                    <a:pt x="128" y="50"/>
                  </a:lnTo>
                  <a:lnTo>
                    <a:pt x="115" y="48"/>
                  </a:lnTo>
                  <a:lnTo>
                    <a:pt x="102" y="47"/>
                  </a:lnTo>
                  <a:lnTo>
                    <a:pt x="93" y="46"/>
                  </a:lnTo>
                  <a:lnTo>
                    <a:pt x="80" y="44"/>
                  </a:lnTo>
                  <a:lnTo>
                    <a:pt x="66" y="43"/>
                  </a:lnTo>
                  <a:lnTo>
                    <a:pt x="53" y="40"/>
                  </a:lnTo>
                  <a:lnTo>
                    <a:pt x="40" y="38"/>
                  </a:lnTo>
                  <a:lnTo>
                    <a:pt x="31" y="36"/>
                  </a:lnTo>
                  <a:lnTo>
                    <a:pt x="18" y="33"/>
                  </a:lnTo>
                  <a:lnTo>
                    <a:pt x="9" y="30"/>
                  </a:lnTo>
                  <a:lnTo>
                    <a:pt x="4" y="27"/>
                  </a:lnTo>
                  <a:lnTo>
                    <a:pt x="4" y="24"/>
                  </a:lnTo>
                  <a:lnTo>
                    <a:pt x="0" y="20"/>
                  </a:lnTo>
                  <a:lnTo>
                    <a:pt x="4" y="16"/>
                  </a:lnTo>
                  <a:lnTo>
                    <a:pt x="9" y="11"/>
                  </a:lnTo>
                  <a:lnTo>
                    <a:pt x="18" y="6"/>
                  </a:lnTo>
                  <a:lnTo>
                    <a:pt x="26" y="4"/>
                  </a:lnTo>
                  <a:lnTo>
                    <a:pt x="35" y="3"/>
                  </a:lnTo>
                  <a:lnTo>
                    <a:pt x="44" y="1"/>
                  </a:lnTo>
                  <a:lnTo>
                    <a:pt x="53" y="1"/>
                  </a:lnTo>
                  <a:lnTo>
                    <a:pt x="66" y="0"/>
                  </a:lnTo>
                  <a:lnTo>
                    <a:pt x="75" y="0"/>
                  </a:lnTo>
                  <a:lnTo>
                    <a:pt x="84" y="0"/>
                  </a:lnTo>
                  <a:lnTo>
                    <a:pt x="93" y="1"/>
                  </a:lnTo>
                  <a:lnTo>
                    <a:pt x="102" y="1"/>
                  </a:lnTo>
                  <a:lnTo>
                    <a:pt x="111" y="3"/>
                  </a:lnTo>
                  <a:lnTo>
                    <a:pt x="119" y="3"/>
                  </a:lnTo>
                  <a:lnTo>
                    <a:pt x="128" y="4"/>
                  </a:lnTo>
                  <a:lnTo>
                    <a:pt x="137" y="6"/>
                  </a:lnTo>
                  <a:lnTo>
                    <a:pt x="146" y="6"/>
                  </a:lnTo>
                  <a:lnTo>
                    <a:pt x="155" y="7"/>
                  </a:lnTo>
                  <a:lnTo>
                    <a:pt x="164" y="10"/>
                  </a:lnTo>
                  <a:lnTo>
                    <a:pt x="173" y="10"/>
                  </a:lnTo>
                  <a:lnTo>
                    <a:pt x="181" y="11"/>
                  </a:lnTo>
                  <a:lnTo>
                    <a:pt x="190" y="13"/>
                  </a:lnTo>
                  <a:lnTo>
                    <a:pt x="199" y="14"/>
                  </a:lnTo>
                  <a:lnTo>
                    <a:pt x="208" y="16"/>
                  </a:lnTo>
                  <a:lnTo>
                    <a:pt x="217" y="17"/>
                  </a:lnTo>
                  <a:lnTo>
                    <a:pt x="226" y="18"/>
                  </a:lnTo>
                  <a:lnTo>
                    <a:pt x="234" y="20"/>
                  </a:lnTo>
                  <a:lnTo>
                    <a:pt x="248" y="20"/>
                  </a:lnTo>
                  <a:lnTo>
                    <a:pt x="257" y="21"/>
                  </a:lnTo>
                  <a:lnTo>
                    <a:pt x="265" y="23"/>
                  </a:lnTo>
                  <a:lnTo>
                    <a:pt x="274" y="23"/>
                  </a:lnTo>
                  <a:lnTo>
                    <a:pt x="283" y="23"/>
                  </a:lnTo>
                  <a:lnTo>
                    <a:pt x="292" y="24"/>
                  </a:lnTo>
                  <a:lnTo>
                    <a:pt x="305" y="24"/>
                  </a:lnTo>
                  <a:lnTo>
                    <a:pt x="314" y="24"/>
                  </a:lnTo>
                  <a:lnTo>
                    <a:pt x="327" y="21"/>
                  </a:lnTo>
                  <a:lnTo>
                    <a:pt x="341" y="21"/>
                  </a:lnTo>
                  <a:lnTo>
                    <a:pt x="358" y="23"/>
                  </a:lnTo>
                  <a:lnTo>
                    <a:pt x="372" y="24"/>
                  </a:lnTo>
                  <a:lnTo>
                    <a:pt x="385" y="27"/>
                  </a:lnTo>
                  <a:lnTo>
                    <a:pt x="394" y="31"/>
                  </a:lnTo>
                  <a:lnTo>
                    <a:pt x="403" y="36"/>
                  </a:lnTo>
                  <a:lnTo>
                    <a:pt x="412" y="40"/>
                  </a:lnTo>
                  <a:lnTo>
                    <a:pt x="412" y="4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3" name="Freeform 95"/>
            <p:cNvSpPr>
              <a:spLocks/>
            </p:cNvSpPr>
            <p:nvPr/>
          </p:nvSpPr>
          <p:spPr bwMode="auto">
            <a:xfrm>
              <a:off x="2399" y="3396"/>
              <a:ext cx="284" cy="94"/>
            </a:xfrm>
            <a:custGeom>
              <a:avLst/>
              <a:gdLst>
                <a:gd name="T0" fmla="*/ 279 w 284"/>
                <a:gd name="T1" fmla="*/ 24 h 94"/>
                <a:gd name="T2" fmla="*/ 266 w 284"/>
                <a:gd name="T3" fmla="*/ 31 h 94"/>
                <a:gd name="T4" fmla="*/ 248 w 284"/>
                <a:gd name="T5" fmla="*/ 37 h 94"/>
                <a:gd name="T6" fmla="*/ 222 w 284"/>
                <a:gd name="T7" fmla="*/ 43 h 94"/>
                <a:gd name="T8" fmla="*/ 200 w 284"/>
                <a:gd name="T9" fmla="*/ 47 h 94"/>
                <a:gd name="T10" fmla="*/ 173 w 284"/>
                <a:gd name="T11" fmla="*/ 53 h 94"/>
                <a:gd name="T12" fmla="*/ 155 w 284"/>
                <a:gd name="T13" fmla="*/ 58 h 94"/>
                <a:gd name="T14" fmla="*/ 138 w 284"/>
                <a:gd name="T15" fmla="*/ 67 h 94"/>
                <a:gd name="T16" fmla="*/ 129 w 284"/>
                <a:gd name="T17" fmla="*/ 75 h 94"/>
                <a:gd name="T18" fmla="*/ 102 w 284"/>
                <a:gd name="T19" fmla="*/ 85 h 94"/>
                <a:gd name="T20" fmla="*/ 80 w 284"/>
                <a:gd name="T21" fmla="*/ 91 h 94"/>
                <a:gd name="T22" fmla="*/ 62 w 284"/>
                <a:gd name="T23" fmla="*/ 94 h 94"/>
                <a:gd name="T24" fmla="*/ 45 w 284"/>
                <a:gd name="T25" fmla="*/ 94 h 94"/>
                <a:gd name="T26" fmla="*/ 27 w 284"/>
                <a:gd name="T27" fmla="*/ 91 h 94"/>
                <a:gd name="T28" fmla="*/ 9 w 284"/>
                <a:gd name="T29" fmla="*/ 87 h 94"/>
                <a:gd name="T30" fmla="*/ 0 w 284"/>
                <a:gd name="T31" fmla="*/ 81 h 94"/>
                <a:gd name="T32" fmla="*/ 0 w 284"/>
                <a:gd name="T33" fmla="*/ 75 h 94"/>
                <a:gd name="T34" fmla="*/ 0 w 284"/>
                <a:gd name="T35" fmla="*/ 70 h 94"/>
                <a:gd name="T36" fmla="*/ 0 w 284"/>
                <a:gd name="T37" fmla="*/ 64 h 94"/>
                <a:gd name="T38" fmla="*/ 5 w 284"/>
                <a:gd name="T39" fmla="*/ 58 h 94"/>
                <a:gd name="T40" fmla="*/ 18 w 284"/>
                <a:gd name="T41" fmla="*/ 50 h 94"/>
                <a:gd name="T42" fmla="*/ 40 w 284"/>
                <a:gd name="T43" fmla="*/ 40 h 94"/>
                <a:gd name="T44" fmla="*/ 67 w 284"/>
                <a:gd name="T45" fmla="*/ 30 h 94"/>
                <a:gd name="T46" fmla="*/ 93 w 284"/>
                <a:gd name="T47" fmla="*/ 21 h 94"/>
                <a:gd name="T48" fmla="*/ 120 w 284"/>
                <a:gd name="T49" fmla="*/ 13 h 94"/>
                <a:gd name="T50" fmla="*/ 142 w 284"/>
                <a:gd name="T51" fmla="*/ 5 h 94"/>
                <a:gd name="T52" fmla="*/ 160 w 284"/>
                <a:gd name="T53" fmla="*/ 1 h 94"/>
                <a:gd name="T54" fmla="*/ 182 w 284"/>
                <a:gd name="T55" fmla="*/ 0 h 94"/>
                <a:gd name="T56" fmla="*/ 204 w 284"/>
                <a:gd name="T57" fmla="*/ 0 h 94"/>
                <a:gd name="T58" fmla="*/ 226 w 284"/>
                <a:gd name="T59" fmla="*/ 3 h 94"/>
                <a:gd name="T60" fmla="*/ 248 w 284"/>
                <a:gd name="T61" fmla="*/ 5 h 94"/>
                <a:gd name="T62" fmla="*/ 262 w 284"/>
                <a:gd name="T63" fmla="*/ 10 h 94"/>
                <a:gd name="T64" fmla="*/ 275 w 284"/>
                <a:gd name="T65" fmla="*/ 15 h 94"/>
                <a:gd name="T66" fmla="*/ 284 w 284"/>
                <a:gd name="T67" fmla="*/ 2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4" h="94">
                  <a:moveTo>
                    <a:pt x="284" y="20"/>
                  </a:moveTo>
                  <a:lnTo>
                    <a:pt x="279" y="24"/>
                  </a:lnTo>
                  <a:lnTo>
                    <a:pt x="275" y="28"/>
                  </a:lnTo>
                  <a:lnTo>
                    <a:pt x="266" y="31"/>
                  </a:lnTo>
                  <a:lnTo>
                    <a:pt x="257" y="34"/>
                  </a:lnTo>
                  <a:lnTo>
                    <a:pt x="248" y="37"/>
                  </a:lnTo>
                  <a:lnTo>
                    <a:pt x="235" y="40"/>
                  </a:lnTo>
                  <a:lnTo>
                    <a:pt x="222" y="43"/>
                  </a:lnTo>
                  <a:lnTo>
                    <a:pt x="213" y="45"/>
                  </a:lnTo>
                  <a:lnTo>
                    <a:pt x="200" y="47"/>
                  </a:lnTo>
                  <a:lnTo>
                    <a:pt x="186" y="50"/>
                  </a:lnTo>
                  <a:lnTo>
                    <a:pt x="173" y="53"/>
                  </a:lnTo>
                  <a:lnTo>
                    <a:pt x="164" y="55"/>
                  </a:lnTo>
                  <a:lnTo>
                    <a:pt x="155" y="58"/>
                  </a:lnTo>
                  <a:lnTo>
                    <a:pt x="147" y="61"/>
                  </a:lnTo>
                  <a:lnTo>
                    <a:pt x="138" y="67"/>
                  </a:lnTo>
                  <a:lnTo>
                    <a:pt x="133" y="71"/>
                  </a:lnTo>
                  <a:lnTo>
                    <a:pt x="129" y="75"/>
                  </a:lnTo>
                  <a:lnTo>
                    <a:pt x="120" y="81"/>
                  </a:lnTo>
                  <a:lnTo>
                    <a:pt x="102" y="85"/>
                  </a:lnTo>
                  <a:lnTo>
                    <a:pt x="89" y="91"/>
                  </a:lnTo>
                  <a:lnTo>
                    <a:pt x="80" y="91"/>
                  </a:lnTo>
                  <a:lnTo>
                    <a:pt x="71" y="92"/>
                  </a:lnTo>
                  <a:lnTo>
                    <a:pt x="62" y="94"/>
                  </a:lnTo>
                  <a:lnTo>
                    <a:pt x="54" y="94"/>
                  </a:lnTo>
                  <a:lnTo>
                    <a:pt x="45" y="94"/>
                  </a:lnTo>
                  <a:lnTo>
                    <a:pt x="36" y="92"/>
                  </a:lnTo>
                  <a:lnTo>
                    <a:pt x="27" y="91"/>
                  </a:lnTo>
                  <a:lnTo>
                    <a:pt x="18" y="90"/>
                  </a:lnTo>
                  <a:lnTo>
                    <a:pt x="9" y="87"/>
                  </a:lnTo>
                  <a:lnTo>
                    <a:pt x="5" y="84"/>
                  </a:lnTo>
                  <a:lnTo>
                    <a:pt x="0" y="81"/>
                  </a:lnTo>
                  <a:lnTo>
                    <a:pt x="0" y="78"/>
                  </a:lnTo>
                  <a:lnTo>
                    <a:pt x="0" y="75"/>
                  </a:lnTo>
                  <a:lnTo>
                    <a:pt x="0" y="72"/>
                  </a:lnTo>
                  <a:lnTo>
                    <a:pt x="0" y="70"/>
                  </a:lnTo>
                  <a:lnTo>
                    <a:pt x="0" y="67"/>
                  </a:lnTo>
                  <a:lnTo>
                    <a:pt x="0" y="64"/>
                  </a:lnTo>
                  <a:lnTo>
                    <a:pt x="5" y="61"/>
                  </a:lnTo>
                  <a:lnTo>
                    <a:pt x="5" y="58"/>
                  </a:lnTo>
                  <a:lnTo>
                    <a:pt x="9" y="55"/>
                  </a:lnTo>
                  <a:lnTo>
                    <a:pt x="18" y="50"/>
                  </a:lnTo>
                  <a:lnTo>
                    <a:pt x="31" y="45"/>
                  </a:lnTo>
                  <a:lnTo>
                    <a:pt x="40" y="40"/>
                  </a:lnTo>
                  <a:lnTo>
                    <a:pt x="54" y="34"/>
                  </a:lnTo>
                  <a:lnTo>
                    <a:pt x="67" y="30"/>
                  </a:lnTo>
                  <a:lnTo>
                    <a:pt x="80" y="25"/>
                  </a:lnTo>
                  <a:lnTo>
                    <a:pt x="93" y="21"/>
                  </a:lnTo>
                  <a:lnTo>
                    <a:pt x="107" y="15"/>
                  </a:lnTo>
                  <a:lnTo>
                    <a:pt x="120" y="13"/>
                  </a:lnTo>
                  <a:lnTo>
                    <a:pt x="133" y="8"/>
                  </a:lnTo>
                  <a:lnTo>
                    <a:pt x="142" y="5"/>
                  </a:lnTo>
                  <a:lnTo>
                    <a:pt x="151" y="4"/>
                  </a:lnTo>
                  <a:lnTo>
                    <a:pt x="160" y="1"/>
                  </a:lnTo>
                  <a:lnTo>
                    <a:pt x="173" y="1"/>
                  </a:lnTo>
                  <a:lnTo>
                    <a:pt x="182" y="0"/>
                  </a:lnTo>
                  <a:lnTo>
                    <a:pt x="195" y="0"/>
                  </a:lnTo>
                  <a:lnTo>
                    <a:pt x="204" y="0"/>
                  </a:lnTo>
                  <a:lnTo>
                    <a:pt x="217" y="1"/>
                  </a:lnTo>
                  <a:lnTo>
                    <a:pt x="226" y="3"/>
                  </a:lnTo>
                  <a:lnTo>
                    <a:pt x="235" y="4"/>
                  </a:lnTo>
                  <a:lnTo>
                    <a:pt x="248" y="5"/>
                  </a:lnTo>
                  <a:lnTo>
                    <a:pt x="257" y="8"/>
                  </a:lnTo>
                  <a:lnTo>
                    <a:pt x="262" y="10"/>
                  </a:lnTo>
                  <a:lnTo>
                    <a:pt x="270" y="13"/>
                  </a:lnTo>
                  <a:lnTo>
                    <a:pt x="275" y="15"/>
                  </a:lnTo>
                  <a:lnTo>
                    <a:pt x="284" y="20"/>
                  </a:lnTo>
                  <a:lnTo>
                    <a:pt x="284" y="2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4" name="Freeform 96"/>
            <p:cNvSpPr>
              <a:spLocks/>
            </p:cNvSpPr>
            <p:nvPr/>
          </p:nvSpPr>
          <p:spPr bwMode="auto">
            <a:xfrm>
              <a:off x="1855" y="3240"/>
              <a:ext cx="283" cy="294"/>
            </a:xfrm>
            <a:custGeom>
              <a:avLst/>
              <a:gdLst>
                <a:gd name="T0" fmla="*/ 275 w 283"/>
                <a:gd name="T1" fmla="*/ 166 h 294"/>
                <a:gd name="T2" fmla="*/ 270 w 283"/>
                <a:gd name="T3" fmla="*/ 181 h 294"/>
                <a:gd name="T4" fmla="*/ 261 w 283"/>
                <a:gd name="T5" fmla="*/ 197 h 294"/>
                <a:gd name="T6" fmla="*/ 257 w 283"/>
                <a:gd name="T7" fmla="*/ 213 h 294"/>
                <a:gd name="T8" fmla="*/ 244 w 283"/>
                <a:gd name="T9" fmla="*/ 228 h 294"/>
                <a:gd name="T10" fmla="*/ 230 w 283"/>
                <a:gd name="T11" fmla="*/ 243 h 294"/>
                <a:gd name="T12" fmla="*/ 213 w 283"/>
                <a:gd name="T13" fmla="*/ 258 h 294"/>
                <a:gd name="T14" fmla="*/ 195 w 283"/>
                <a:gd name="T15" fmla="*/ 273 h 294"/>
                <a:gd name="T16" fmla="*/ 168 w 283"/>
                <a:gd name="T17" fmla="*/ 283 h 294"/>
                <a:gd name="T18" fmla="*/ 142 w 283"/>
                <a:gd name="T19" fmla="*/ 293 h 294"/>
                <a:gd name="T20" fmla="*/ 106 w 283"/>
                <a:gd name="T21" fmla="*/ 280 h 294"/>
                <a:gd name="T22" fmla="*/ 97 w 283"/>
                <a:gd name="T23" fmla="*/ 268 h 294"/>
                <a:gd name="T24" fmla="*/ 97 w 283"/>
                <a:gd name="T25" fmla="*/ 256 h 294"/>
                <a:gd name="T26" fmla="*/ 111 w 283"/>
                <a:gd name="T27" fmla="*/ 243 h 294"/>
                <a:gd name="T28" fmla="*/ 120 w 283"/>
                <a:gd name="T29" fmla="*/ 230 h 294"/>
                <a:gd name="T30" fmla="*/ 128 w 283"/>
                <a:gd name="T31" fmla="*/ 217 h 294"/>
                <a:gd name="T32" fmla="*/ 137 w 283"/>
                <a:gd name="T33" fmla="*/ 204 h 294"/>
                <a:gd name="T34" fmla="*/ 142 w 283"/>
                <a:gd name="T35" fmla="*/ 186 h 294"/>
                <a:gd name="T36" fmla="*/ 146 w 283"/>
                <a:gd name="T37" fmla="*/ 167 h 294"/>
                <a:gd name="T38" fmla="*/ 128 w 283"/>
                <a:gd name="T39" fmla="*/ 173 h 294"/>
                <a:gd name="T40" fmla="*/ 93 w 283"/>
                <a:gd name="T41" fmla="*/ 187 h 294"/>
                <a:gd name="T42" fmla="*/ 49 w 283"/>
                <a:gd name="T43" fmla="*/ 200 h 294"/>
                <a:gd name="T44" fmla="*/ 9 w 283"/>
                <a:gd name="T45" fmla="*/ 204 h 294"/>
                <a:gd name="T46" fmla="*/ 0 w 283"/>
                <a:gd name="T47" fmla="*/ 194 h 294"/>
                <a:gd name="T48" fmla="*/ 0 w 283"/>
                <a:gd name="T49" fmla="*/ 181 h 294"/>
                <a:gd name="T50" fmla="*/ 13 w 283"/>
                <a:gd name="T51" fmla="*/ 167 h 294"/>
                <a:gd name="T52" fmla="*/ 31 w 283"/>
                <a:gd name="T53" fmla="*/ 154 h 294"/>
                <a:gd name="T54" fmla="*/ 44 w 283"/>
                <a:gd name="T55" fmla="*/ 140 h 294"/>
                <a:gd name="T56" fmla="*/ 62 w 283"/>
                <a:gd name="T57" fmla="*/ 129 h 294"/>
                <a:gd name="T58" fmla="*/ 75 w 283"/>
                <a:gd name="T59" fmla="*/ 117 h 294"/>
                <a:gd name="T60" fmla="*/ 84 w 283"/>
                <a:gd name="T61" fmla="*/ 100 h 294"/>
                <a:gd name="T62" fmla="*/ 93 w 283"/>
                <a:gd name="T63" fmla="*/ 89 h 294"/>
                <a:gd name="T64" fmla="*/ 97 w 283"/>
                <a:gd name="T65" fmla="*/ 73 h 294"/>
                <a:gd name="T66" fmla="*/ 97 w 283"/>
                <a:gd name="T67" fmla="*/ 56 h 294"/>
                <a:gd name="T68" fmla="*/ 93 w 283"/>
                <a:gd name="T69" fmla="*/ 39 h 294"/>
                <a:gd name="T70" fmla="*/ 97 w 283"/>
                <a:gd name="T71" fmla="*/ 23 h 294"/>
                <a:gd name="T72" fmla="*/ 102 w 283"/>
                <a:gd name="T73" fmla="*/ 12 h 294"/>
                <a:gd name="T74" fmla="*/ 124 w 283"/>
                <a:gd name="T75" fmla="*/ 2 h 294"/>
                <a:gd name="T76" fmla="*/ 168 w 283"/>
                <a:gd name="T77" fmla="*/ 7 h 294"/>
                <a:gd name="T78" fmla="*/ 195 w 283"/>
                <a:gd name="T79" fmla="*/ 22 h 294"/>
                <a:gd name="T80" fmla="*/ 208 w 283"/>
                <a:gd name="T81" fmla="*/ 40 h 294"/>
                <a:gd name="T82" fmla="*/ 213 w 283"/>
                <a:gd name="T83" fmla="*/ 60 h 294"/>
                <a:gd name="T84" fmla="*/ 213 w 283"/>
                <a:gd name="T85" fmla="*/ 80 h 294"/>
                <a:gd name="T86" fmla="*/ 204 w 283"/>
                <a:gd name="T87" fmla="*/ 99 h 294"/>
                <a:gd name="T88" fmla="*/ 195 w 283"/>
                <a:gd name="T89" fmla="*/ 117 h 294"/>
                <a:gd name="T90" fmla="*/ 186 w 283"/>
                <a:gd name="T91" fmla="*/ 133 h 294"/>
                <a:gd name="T92" fmla="*/ 230 w 283"/>
                <a:gd name="T93" fmla="*/ 136 h 294"/>
                <a:gd name="T94" fmla="*/ 275 w 283"/>
                <a:gd name="T95" fmla="*/ 149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3" h="294">
                  <a:moveTo>
                    <a:pt x="283" y="153"/>
                  </a:moveTo>
                  <a:lnTo>
                    <a:pt x="279" y="157"/>
                  </a:lnTo>
                  <a:lnTo>
                    <a:pt x="279" y="161"/>
                  </a:lnTo>
                  <a:lnTo>
                    <a:pt x="275" y="166"/>
                  </a:lnTo>
                  <a:lnTo>
                    <a:pt x="275" y="170"/>
                  </a:lnTo>
                  <a:lnTo>
                    <a:pt x="275" y="173"/>
                  </a:lnTo>
                  <a:lnTo>
                    <a:pt x="270" y="177"/>
                  </a:lnTo>
                  <a:lnTo>
                    <a:pt x="270" y="181"/>
                  </a:lnTo>
                  <a:lnTo>
                    <a:pt x="270" y="186"/>
                  </a:lnTo>
                  <a:lnTo>
                    <a:pt x="266" y="189"/>
                  </a:lnTo>
                  <a:lnTo>
                    <a:pt x="266" y="193"/>
                  </a:lnTo>
                  <a:lnTo>
                    <a:pt x="261" y="197"/>
                  </a:lnTo>
                  <a:lnTo>
                    <a:pt x="261" y="201"/>
                  </a:lnTo>
                  <a:lnTo>
                    <a:pt x="261" y="204"/>
                  </a:lnTo>
                  <a:lnTo>
                    <a:pt x="257" y="209"/>
                  </a:lnTo>
                  <a:lnTo>
                    <a:pt x="257" y="213"/>
                  </a:lnTo>
                  <a:lnTo>
                    <a:pt x="257" y="217"/>
                  </a:lnTo>
                  <a:lnTo>
                    <a:pt x="252" y="221"/>
                  </a:lnTo>
                  <a:lnTo>
                    <a:pt x="248" y="224"/>
                  </a:lnTo>
                  <a:lnTo>
                    <a:pt x="244" y="228"/>
                  </a:lnTo>
                  <a:lnTo>
                    <a:pt x="244" y="231"/>
                  </a:lnTo>
                  <a:lnTo>
                    <a:pt x="239" y="236"/>
                  </a:lnTo>
                  <a:lnTo>
                    <a:pt x="235" y="240"/>
                  </a:lnTo>
                  <a:lnTo>
                    <a:pt x="230" y="243"/>
                  </a:lnTo>
                  <a:lnTo>
                    <a:pt x="230" y="247"/>
                  </a:lnTo>
                  <a:lnTo>
                    <a:pt x="221" y="250"/>
                  </a:lnTo>
                  <a:lnTo>
                    <a:pt x="217" y="254"/>
                  </a:lnTo>
                  <a:lnTo>
                    <a:pt x="213" y="258"/>
                  </a:lnTo>
                  <a:lnTo>
                    <a:pt x="213" y="263"/>
                  </a:lnTo>
                  <a:lnTo>
                    <a:pt x="204" y="266"/>
                  </a:lnTo>
                  <a:lnTo>
                    <a:pt x="199" y="270"/>
                  </a:lnTo>
                  <a:lnTo>
                    <a:pt x="195" y="273"/>
                  </a:lnTo>
                  <a:lnTo>
                    <a:pt x="190" y="277"/>
                  </a:lnTo>
                  <a:lnTo>
                    <a:pt x="182" y="278"/>
                  </a:lnTo>
                  <a:lnTo>
                    <a:pt x="173" y="280"/>
                  </a:lnTo>
                  <a:lnTo>
                    <a:pt x="168" y="283"/>
                  </a:lnTo>
                  <a:lnTo>
                    <a:pt x="159" y="286"/>
                  </a:lnTo>
                  <a:lnTo>
                    <a:pt x="155" y="288"/>
                  </a:lnTo>
                  <a:lnTo>
                    <a:pt x="146" y="291"/>
                  </a:lnTo>
                  <a:lnTo>
                    <a:pt x="142" y="293"/>
                  </a:lnTo>
                  <a:lnTo>
                    <a:pt x="133" y="294"/>
                  </a:lnTo>
                  <a:lnTo>
                    <a:pt x="120" y="288"/>
                  </a:lnTo>
                  <a:lnTo>
                    <a:pt x="111" y="283"/>
                  </a:lnTo>
                  <a:lnTo>
                    <a:pt x="106" y="280"/>
                  </a:lnTo>
                  <a:lnTo>
                    <a:pt x="102" y="277"/>
                  </a:lnTo>
                  <a:lnTo>
                    <a:pt x="102" y="274"/>
                  </a:lnTo>
                  <a:lnTo>
                    <a:pt x="102" y="271"/>
                  </a:lnTo>
                  <a:lnTo>
                    <a:pt x="97" y="268"/>
                  </a:lnTo>
                  <a:lnTo>
                    <a:pt x="97" y="266"/>
                  </a:lnTo>
                  <a:lnTo>
                    <a:pt x="97" y="261"/>
                  </a:lnTo>
                  <a:lnTo>
                    <a:pt x="97" y="258"/>
                  </a:lnTo>
                  <a:lnTo>
                    <a:pt x="97" y="256"/>
                  </a:lnTo>
                  <a:lnTo>
                    <a:pt x="102" y="253"/>
                  </a:lnTo>
                  <a:lnTo>
                    <a:pt x="102" y="250"/>
                  </a:lnTo>
                  <a:lnTo>
                    <a:pt x="106" y="247"/>
                  </a:lnTo>
                  <a:lnTo>
                    <a:pt x="111" y="243"/>
                  </a:lnTo>
                  <a:lnTo>
                    <a:pt x="111" y="240"/>
                  </a:lnTo>
                  <a:lnTo>
                    <a:pt x="115" y="236"/>
                  </a:lnTo>
                  <a:lnTo>
                    <a:pt x="115" y="233"/>
                  </a:lnTo>
                  <a:lnTo>
                    <a:pt x="120" y="230"/>
                  </a:lnTo>
                  <a:lnTo>
                    <a:pt x="120" y="227"/>
                  </a:lnTo>
                  <a:lnTo>
                    <a:pt x="124" y="224"/>
                  </a:lnTo>
                  <a:lnTo>
                    <a:pt x="128" y="221"/>
                  </a:lnTo>
                  <a:lnTo>
                    <a:pt x="128" y="217"/>
                  </a:lnTo>
                  <a:lnTo>
                    <a:pt x="133" y="214"/>
                  </a:lnTo>
                  <a:lnTo>
                    <a:pt x="133" y="211"/>
                  </a:lnTo>
                  <a:lnTo>
                    <a:pt x="137" y="210"/>
                  </a:lnTo>
                  <a:lnTo>
                    <a:pt x="137" y="204"/>
                  </a:lnTo>
                  <a:lnTo>
                    <a:pt x="137" y="200"/>
                  </a:lnTo>
                  <a:lnTo>
                    <a:pt x="137" y="196"/>
                  </a:lnTo>
                  <a:lnTo>
                    <a:pt x="142" y="191"/>
                  </a:lnTo>
                  <a:lnTo>
                    <a:pt x="142" y="186"/>
                  </a:lnTo>
                  <a:lnTo>
                    <a:pt x="142" y="181"/>
                  </a:lnTo>
                  <a:lnTo>
                    <a:pt x="146" y="176"/>
                  </a:lnTo>
                  <a:lnTo>
                    <a:pt x="146" y="171"/>
                  </a:lnTo>
                  <a:lnTo>
                    <a:pt x="146" y="167"/>
                  </a:lnTo>
                  <a:lnTo>
                    <a:pt x="151" y="164"/>
                  </a:lnTo>
                  <a:lnTo>
                    <a:pt x="142" y="166"/>
                  </a:lnTo>
                  <a:lnTo>
                    <a:pt x="137" y="170"/>
                  </a:lnTo>
                  <a:lnTo>
                    <a:pt x="128" y="173"/>
                  </a:lnTo>
                  <a:lnTo>
                    <a:pt x="124" y="177"/>
                  </a:lnTo>
                  <a:lnTo>
                    <a:pt x="115" y="180"/>
                  </a:lnTo>
                  <a:lnTo>
                    <a:pt x="102" y="184"/>
                  </a:lnTo>
                  <a:lnTo>
                    <a:pt x="93" y="187"/>
                  </a:lnTo>
                  <a:lnTo>
                    <a:pt x="84" y="191"/>
                  </a:lnTo>
                  <a:lnTo>
                    <a:pt x="71" y="194"/>
                  </a:lnTo>
                  <a:lnTo>
                    <a:pt x="62" y="197"/>
                  </a:lnTo>
                  <a:lnTo>
                    <a:pt x="49" y="200"/>
                  </a:lnTo>
                  <a:lnTo>
                    <a:pt x="40" y="203"/>
                  </a:lnTo>
                  <a:lnTo>
                    <a:pt x="31" y="204"/>
                  </a:lnTo>
                  <a:lnTo>
                    <a:pt x="18" y="204"/>
                  </a:lnTo>
                  <a:lnTo>
                    <a:pt x="9" y="204"/>
                  </a:lnTo>
                  <a:lnTo>
                    <a:pt x="0" y="203"/>
                  </a:lnTo>
                  <a:lnTo>
                    <a:pt x="0" y="200"/>
                  </a:lnTo>
                  <a:lnTo>
                    <a:pt x="0" y="197"/>
                  </a:lnTo>
                  <a:lnTo>
                    <a:pt x="0" y="194"/>
                  </a:lnTo>
                  <a:lnTo>
                    <a:pt x="0" y="190"/>
                  </a:lnTo>
                  <a:lnTo>
                    <a:pt x="0" y="187"/>
                  </a:lnTo>
                  <a:lnTo>
                    <a:pt x="0" y="184"/>
                  </a:lnTo>
                  <a:lnTo>
                    <a:pt x="0" y="181"/>
                  </a:lnTo>
                  <a:lnTo>
                    <a:pt x="5" y="177"/>
                  </a:lnTo>
                  <a:lnTo>
                    <a:pt x="9" y="174"/>
                  </a:lnTo>
                  <a:lnTo>
                    <a:pt x="13" y="170"/>
                  </a:lnTo>
                  <a:lnTo>
                    <a:pt x="13" y="167"/>
                  </a:lnTo>
                  <a:lnTo>
                    <a:pt x="18" y="164"/>
                  </a:lnTo>
                  <a:lnTo>
                    <a:pt x="22" y="160"/>
                  </a:lnTo>
                  <a:lnTo>
                    <a:pt x="27" y="157"/>
                  </a:lnTo>
                  <a:lnTo>
                    <a:pt x="31" y="154"/>
                  </a:lnTo>
                  <a:lnTo>
                    <a:pt x="36" y="151"/>
                  </a:lnTo>
                  <a:lnTo>
                    <a:pt x="40" y="147"/>
                  </a:lnTo>
                  <a:lnTo>
                    <a:pt x="44" y="144"/>
                  </a:lnTo>
                  <a:lnTo>
                    <a:pt x="44" y="140"/>
                  </a:lnTo>
                  <a:lnTo>
                    <a:pt x="53" y="137"/>
                  </a:lnTo>
                  <a:lnTo>
                    <a:pt x="53" y="134"/>
                  </a:lnTo>
                  <a:lnTo>
                    <a:pt x="58" y="131"/>
                  </a:lnTo>
                  <a:lnTo>
                    <a:pt x="62" y="129"/>
                  </a:lnTo>
                  <a:lnTo>
                    <a:pt x="67" y="126"/>
                  </a:lnTo>
                  <a:lnTo>
                    <a:pt x="71" y="123"/>
                  </a:lnTo>
                  <a:lnTo>
                    <a:pt x="71" y="120"/>
                  </a:lnTo>
                  <a:lnTo>
                    <a:pt x="75" y="117"/>
                  </a:lnTo>
                  <a:lnTo>
                    <a:pt x="75" y="114"/>
                  </a:lnTo>
                  <a:lnTo>
                    <a:pt x="80" y="109"/>
                  </a:lnTo>
                  <a:lnTo>
                    <a:pt x="80" y="103"/>
                  </a:lnTo>
                  <a:lnTo>
                    <a:pt x="84" y="100"/>
                  </a:lnTo>
                  <a:lnTo>
                    <a:pt x="84" y="99"/>
                  </a:lnTo>
                  <a:lnTo>
                    <a:pt x="89" y="94"/>
                  </a:lnTo>
                  <a:lnTo>
                    <a:pt x="93" y="92"/>
                  </a:lnTo>
                  <a:lnTo>
                    <a:pt x="93" y="89"/>
                  </a:lnTo>
                  <a:lnTo>
                    <a:pt x="93" y="84"/>
                  </a:lnTo>
                  <a:lnTo>
                    <a:pt x="97" y="82"/>
                  </a:lnTo>
                  <a:lnTo>
                    <a:pt x="97" y="77"/>
                  </a:lnTo>
                  <a:lnTo>
                    <a:pt x="97" y="73"/>
                  </a:lnTo>
                  <a:lnTo>
                    <a:pt x="97" y="69"/>
                  </a:lnTo>
                  <a:lnTo>
                    <a:pt x="97" y="64"/>
                  </a:lnTo>
                  <a:lnTo>
                    <a:pt x="97" y="60"/>
                  </a:lnTo>
                  <a:lnTo>
                    <a:pt x="97" y="56"/>
                  </a:lnTo>
                  <a:lnTo>
                    <a:pt x="97" y="52"/>
                  </a:lnTo>
                  <a:lnTo>
                    <a:pt x="97" y="47"/>
                  </a:lnTo>
                  <a:lnTo>
                    <a:pt x="97" y="43"/>
                  </a:lnTo>
                  <a:lnTo>
                    <a:pt x="93" y="39"/>
                  </a:lnTo>
                  <a:lnTo>
                    <a:pt x="93" y="34"/>
                  </a:lnTo>
                  <a:lnTo>
                    <a:pt x="93" y="30"/>
                  </a:lnTo>
                  <a:lnTo>
                    <a:pt x="97" y="27"/>
                  </a:lnTo>
                  <a:lnTo>
                    <a:pt x="97" y="23"/>
                  </a:lnTo>
                  <a:lnTo>
                    <a:pt x="97" y="20"/>
                  </a:lnTo>
                  <a:lnTo>
                    <a:pt x="97" y="17"/>
                  </a:lnTo>
                  <a:lnTo>
                    <a:pt x="102" y="14"/>
                  </a:lnTo>
                  <a:lnTo>
                    <a:pt x="102" y="12"/>
                  </a:lnTo>
                  <a:lnTo>
                    <a:pt x="106" y="9"/>
                  </a:lnTo>
                  <a:lnTo>
                    <a:pt x="111" y="6"/>
                  </a:lnTo>
                  <a:lnTo>
                    <a:pt x="115" y="4"/>
                  </a:lnTo>
                  <a:lnTo>
                    <a:pt x="124" y="2"/>
                  </a:lnTo>
                  <a:lnTo>
                    <a:pt x="142" y="0"/>
                  </a:lnTo>
                  <a:lnTo>
                    <a:pt x="151" y="3"/>
                  </a:lnTo>
                  <a:lnTo>
                    <a:pt x="159" y="6"/>
                  </a:lnTo>
                  <a:lnTo>
                    <a:pt x="168" y="7"/>
                  </a:lnTo>
                  <a:lnTo>
                    <a:pt x="177" y="12"/>
                  </a:lnTo>
                  <a:lnTo>
                    <a:pt x="182" y="14"/>
                  </a:lnTo>
                  <a:lnTo>
                    <a:pt x="190" y="19"/>
                  </a:lnTo>
                  <a:lnTo>
                    <a:pt x="195" y="22"/>
                  </a:lnTo>
                  <a:lnTo>
                    <a:pt x="199" y="26"/>
                  </a:lnTo>
                  <a:lnTo>
                    <a:pt x="204" y="30"/>
                  </a:lnTo>
                  <a:lnTo>
                    <a:pt x="208" y="36"/>
                  </a:lnTo>
                  <a:lnTo>
                    <a:pt x="208" y="40"/>
                  </a:lnTo>
                  <a:lnTo>
                    <a:pt x="213" y="44"/>
                  </a:lnTo>
                  <a:lnTo>
                    <a:pt x="213" y="49"/>
                  </a:lnTo>
                  <a:lnTo>
                    <a:pt x="213" y="54"/>
                  </a:lnTo>
                  <a:lnTo>
                    <a:pt x="213" y="60"/>
                  </a:lnTo>
                  <a:lnTo>
                    <a:pt x="217" y="64"/>
                  </a:lnTo>
                  <a:lnTo>
                    <a:pt x="213" y="69"/>
                  </a:lnTo>
                  <a:lnTo>
                    <a:pt x="213" y="74"/>
                  </a:lnTo>
                  <a:lnTo>
                    <a:pt x="213" y="80"/>
                  </a:lnTo>
                  <a:lnTo>
                    <a:pt x="208" y="84"/>
                  </a:lnTo>
                  <a:lnTo>
                    <a:pt x="208" y="89"/>
                  </a:lnTo>
                  <a:lnTo>
                    <a:pt x="204" y="94"/>
                  </a:lnTo>
                  <a:lnTo>
                    <a:pt x="204" y="99"/>
                  </a:lnTo>
                  <a:lnTo>
                    <a:pt x="199" y="104"/>
                  </a:lnTo>
                  <a:lnTo>
                    <a:pt x="199" y="109"/>
                  </a:lnTo>
                  <a:lnTo>
                    <a:pt x="195" y="113"/>
                  </a:lnTo>
                  <a:lnTo>
                    <a:pt x="195" y="117"/>
                  </a:lnTo>
                  <a:lnTo>
                    <a:pt x="190" y="121"/>
                  </a:lnTo>
                  <a:lnTo>
                    <a:pt x="190" y="126"/>
                  </a:lnTo>
                  <a:lnTo>
                    <a:pt x="186" y="129"/>
                  </a:lnTo>
                  <a:lnTo>
                    <a:pt x="186" y="133"/>
                  </a:lnTo>
                  <a:lnTo>
                    <a:pt x="186" y="136"/>
                  </a:lnTo>
                  <a:lnTo>
                    <a:pt x="199" y="134"/>
                  </a:lnTo>
                  <a:lnTo>
                    <a:pt x="213" y="134"/>
                  </a:lnTo>
                  <a:lnTo>
                    <a:pt x="230" y="136"/>
                  </a:lnTo>
                  <a:lnTo>
                    <a:pt x="244" y="139"/>
                  </a:lnTo>
                  <a:lnTo>
                    <a:pt x="252" y="140"/>
                  </a:lnTo>
                  <a:lnTo>
                    <a:pt x="266" y="144"/>
                  </a:lnTo>
                  <a:lnTo>
                    <a:pt x="275" y="149"/>
                  </a:lnTo>
                  <a:lnTo>
                    <a:pt x="283" y="153"/>
                  </a:lnTo>
                  <a:lnTo>
                    <a:pt x="283" y="153"/>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6" name="Freeform 98"/>
            <p:cNvSpPr>
              <a:spLocks/>
            </p:cNvSpPr>
            <p:nvPr/>
          </p:nvSpPr>
          <p:spPr bwMode="auto">
            <a:xfrm>
              <a:off x="1837" y="3416"/>
              <a:ext cx="562" cy="55"/>
            </a:xfrm>
            <a:custGeom>
              <a:avLst/>
              <a:gdLst>
                <a:gd name="T0" fmla="*/ 514 w 562"/>
                <a:gd name="T1" fmla="*/ 3 h 55"/>
                <a:gd name="T2" fmla="*/ 536 w 562"/>
                <a:gd name="T3" fmla="*/ 5 h 55"/>
                <a:gd name="T4" fmla="*/ 558 w 562"/>
                <a:gd name="T5" fmla="*/ 13 h 55"/>
                <a:gd name="T6" fmla="*/ 562 w 562"/>
                <a:gd name="T7" fmla="*/ 21 h 55"/>
                <a:gd name="T8" fmla="*/ 554 w 562"/>
                <a:gd name="T9" fmla="*/ 30 h 55"/>
                <a:gd name="T10" fmla="*/ 531 w 562"/>
                <a:gd name="T11" fmla="*/ 35 h 55"/>
                <a:gd name="T12" fmla="*/ 514 w 562"/>
                <a:gd name="T13" fmla="*/ 40 h 55"/>
                <a:gd name="T14" fmla="*/ 496 w 562"/>
                <a:gd name="T15" fmla="*/ 42 h 55"/>
                <a:gd name="T16" fmla="*/ 474 w 562"/>
                <a:gd name="T17" fmla="*/ 45 h 55"/>
                <a:gd name="T18" fmla="*/ 452 w 562"/>
                <a:gd name="T19" fmla="*/ 48 h 55"/>
                <a:gd name="T20" fmla="*/ 430 w 562"/>
                <a:gd name="T21" fmla="*/ 51 h 55"/>
                <a:gd name="T22" fmla="*/ 408 w 562"/>
                <a:gd name="T23" fmla="*/ 52 h 55"/>
                <a:gd name="T24" fmla="*/ 385 w 562"/>
                <a:gd name="T25" fmla="*/ 52 h 55"/>
                <a:gd name="T26" fmla="*/ 363 w 562"/>
                <a:gd name="T27" fmla="*/ 54 h 55"/>
                <a:gd name="T28" fmla="*/ 341 w 562"/>
                <a:gd name="T29" fmla="*/ 54 h 55"/>
                <a:gd name="T30" fmla="*/ 319 w 562"/>
                <a:gd name="T31" fmla="*/ 54 h 55"/>
                <a:gd name="T32" fmla="*/ 293 w 562"/>
                <a:gd name="T33" fmla="*/ 54 h 55"/>
                <a:gd name="T34" fmla="*/ 262 w 562"/>
                <a:gd name="T35" fmla="*/ 54 h 55"/>
                <a:gd name="T36" fmla="*/ 231 w 562"/>
                <a:gd name="T37" fmla="*/ 54 h 55"/>
                <a:gd name="T38" fmla="*/ 200 w 562"/>
                <a:gd name="T39" fmla="*/ 54 h 55"/>
                <a:gd name="T40" fmla="*/ 173 w 562"/>
                <a:gd name="T41" fmla="*/ 54 h 55"/>
                <a:gd name="T42" fmla="*/ 142 w 562"/>
                <a:gd name="T43" fmla="*/ 52 h 55"/>
                <a:gd name="T44" fmla="*/ 111 w 562"/>
                <a:gd name="T45" fmla="*/ 52 h 55"/>
                <a:gd name="T46" fmla="*/ 85 w 562"/>
                <a:gd name="T47" fmla="*/ 51 h 55"/>
                <a:gd name="T48" fmla="*/ 58 w 562"/>
                <a:gd name="T49" fmla="*/ 48 h 55"/>
                <a:gd name="T50" fmla="*/ 36 w 562"/>
                <a:gd name="T51" fmla="*/ 47 h 55"/>
                <a:gd name="T52" fmla="*/ 18 w 562"/>
                <a:gd name="T53" fmla="*/ 45 h 55"/>
                <a:gd name="T54" fmla="*/ 0 w 562"/>
                <a:gd name="T55" fmla="*/ 41 h 55"/>
                <a:gd name="T56" fmla="*/ 9 w 562"/>
                <a:gd name="T57" fmla="*/ 35 h 55"/>
                <a:gd name="T58" fmla="*/ 36 w 562"/>
                <a:gd name="T59" fmla="*/ 31 h 55"/>
                <a:gd name="T60" fmla="*/ 62 w 562"/>
                <a:gd name="T61" fmla="*/ 28 h 55"/>
                <a:gd name="T62" fmla="*/ 93 w 562"/>
                <a:gd name="T63" fmla="*/ 25 h 55"/>
                <a:gd name="T64" fmla="*/ 120 w 562"/>
                <a:gd name="T65" fmla="*/ 23 h 55"/>
                <a:gd name="T66" fmla="*/ 151 w 562"/>
                <a:gd name="T67" fmla="*/ 21 h 55"/>
                <a:gd name="T68" fmla="*/ 177 w 562"/>
                <a:gd name="T69" fmla="*/ 20 h 55"/>
                <a:gd name="T70" fmla="*/ 208 w 562"/>
                <a:gd name="T71" fmla="*/ 18 h 55"/>
                <a:gd name="T72" fmla="*/ 239 w 562"/>
                <a:gd name="T73" fmla="*/ 17 h 55"/>
                <a:gd name="T74" fmla="*/ 270 w 562"/>
                <a:gd name="T75" fmla="*/ 15 h 55"/>
                <a:gd name="T76" fmla="*/ 297 w 562"/>
                <a:gd name="T77" fmla="*/ 14 h 55"/>
                <a:gd name="T78" fmla="*/ 323 w 562"/>
                <a:gd name="T79" fmla="*/ 14 h 55"/>
                <a:gd name="T80" fmla="*/ 354 w 562"/>
                <a:gd name="T81" fmla="*/ 13 h 55"/>
                <a:gd name="T82" fmla="*/ 377 w 562"/>
                <a:gd name="T83" fmla="*/ 10 h 55"/>
                <a:gd name="T84" fmla="*/ 403 w 562"/>
                <a:gd name="T85" fmla="*/ 8 h 55"/>
                <a:gd name="T86" fmla="*/ 425 w 562"/>
                <a:gd name="T87" fmla="*/ 7 h 55"/>
                <a:gd name="T88" fmla="*/ 443 w 562"/>
                <a:gd name="T89" fmla="*/ 4 h 55"/>
                <a:gd name="T90" fmla="*/ 461 w 562"/>
                <a:gd name="T91" fmla="*/ 3 h 55"/>
                <a:gd name="T92" fmla="*/ 478 w 562"/>
                <a:gd name="T93" fmla="*/ 1 h 55"/>
                <a:gd name="T94" fmla="*/ 496 w 562"/>
                <a:gd name="T95" fmla="*/ 0 h 55"/>
                <a:gd name="T96" fmla="*/ 501 w 562"/>
                <a:gd name="T97" fmla="*/ 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2" h="55">
                  <a:moveTo>
                    <a:pt x="501" y="1"/>
                  </a:moveTo>
                  <a:lnTo>
                    <a:pt x="514" y="3"/>
                  </a:lnTo>
                  <a:lnTo>
                    <a:pt x="523" y="4"/>
                  </a:lnTo>
                  <a:lnTo>
                    <a:pt x="536" y="5"/>
                  </a:lnTo>
                  <a:lnTo>
                    <a:pt x="545" y="8"/>
                  </a:lnTo>
                  <a:lnTo>
                    <a:pt x="558" y="13"/>
                  </a:lnTo>
                  <a:lnTo>
                    <a:pt x="562" y="17"/>
                  </a:lnTo>
                  <a:lnTo>
                    <a:pt x="562" y="21"/>
                  </a:lnTo>
                  <a:lnTo>
                    <a:pt x="562" y="25"/>
                  </a:lnTo>
                  <a:lnTo>
                    <a:pt x="554" y="30"/>
                  </a:lnTo>
                  <a:lnTo>
                    <a:pt x="540" y="34"/>
                  </a:lnTo>
                  <a:lnTo>
                    <a:pt x="531" y="35"/>
                  </a:lnTo>
                  <a:lnTo>
                    <a:pt x="523" y="38"/>
                  </a:lnTo>
                  <a:lnTo>
                    <a:pt x="514" y="40"/>
                  </a:lnTo>
                  <a:lnTo>
                    <a:pt x="509" y="41"/>
                  </a:lnTo>
                  <a:lnTo>
                    <a:pt x="496" y="42"/>
                  </a:lnTo>
                  <a:lnTo>
                    <a:pt x="487" y="44"/>
                  </a:lnTo>
                  <a:lnTo>
                    <a:pt x="474" y="45"/>
                  </a:lnTo>
                  <a:lnTo>
                    <a:pt x="465" y="47"/>
                  </a:lnTo>
                  <a:lnTo>
                    <a:pt x="452" y="48"/>
                  </a:lnTo>
                  <a:lnTo>
                    <a:pt x="443" y="50"/>
                  </a:lnTo>
                  <a:lnTo>
                    <a:pt x="430" y="51"/>
                  </a:lnTo>
                  <a:lnTo>
                    <a:pt x="421" y="51"/>
                  </a:lnTo>
                  <a:lnTo>
                    <a:pt x="408" y="52"/>
                  </a:lnTo>
                  <a:lnTo>
                    <a:pt x="394" y="52"/>
                  </a:lnTo>
                  <a:lnTo>
                    <a:pt x="385" y="52"/>
                  </a:lnTo>
                  <a:lnTo>
                    <a:pt x="377" y="54"/>
                  </a:lnTo>
                  <a:lnTo>
                    <a:pt x="363" y="54"/>
                  </a:lnTo>
                  <a:lnTo>
                    <a:pt x="354" y="54"/>
                  </a:lnTo>
                  <a:lnTo>
                    <a:pt x="341" y="54"/>
                  </a:lnTo>
                  <a:lnTo>
                    <a:pt x="332" y="54"/>
                  </a:lnTo>
                  <a:lnTo>
                    <a:pt x="319" y="54"/>
                  </a:lnTo>
                  <a:lnTo>
                    <a:pt x="306" y="54"/>
                  </a:lnTo>
                  <a:lnTo>
                    <a:pt x="293" y="54"/>
                  </a:lnTo>
                  <a:lnTo>
                    <a:pt x="279" y="55"/>
                  </a:lnTo>
                  <a:lnTo>
                    <a:pt x="262" y="54"/>
                  </a:lnTo>
                  <a:lnTo>
                    <a:pt x="248" y="54"/>
                  </a:lnTo>
                  <a:lnTo>
                    <a:pt x="231" y="54"/>
                  </a:lnTo>
                  <a:lnTo>
                    <a:pt x="217" y="54"/>
                  </a:lnTo>
                  <a:lnTo>
                    <a:pt x="200" y="54"/>
                  </a:lnTo>
                  <a:lnTo>
                    <a:pt x="186" y="54"/>
                  </a:lnTo>
                  <a:lnTo>
                    <a:pt x="173" y="54"/>
                  </a:lnTo>
                  <a:lnTo>
                    <a:pt x="155" y="54"/>
                  </a:lnTo>
                  <a:lnTo>
                    <a:pt x="142" y="52"/>
                  </a:lnTo>
                  <a:lnTo>
                    <a:pt x="124" y="52"/>
                  </a:lnTo>
                  <a:lnTo>
                    <a:pt x="111" y="52"/>
                  </a:lnTo>
                  <a:lnTo>
                    <a:pt x="98" y="51"/>
                  </a:lnTo>
                  <a:lnTo>
                    <a:pt x="85" y="51"/>
                  </a:lnTo>
                  <a:lnTo>
                    <a:pt x="71" y="50"/>
                  </a:lnTo>
                  <a:lnTo>
                    <a:pt x="58" y="48"/>
                  </a:lnTo>
                  <a:lnTo>
                    <a:pt x="49" y="48"/>
                  </a:lnTo>
                  <a:lnTo>
                    <a:pt x="36" y="47"/>
                  </a:lnTo>
                  <a:lnTo>
                    <a:pt x="27" y="45"/>
                  </a:lnTo>
                  <a:lnTo>
                    <a:pt x="18" y="45"/>
                  </a:lnTo>
                  <a:lnTo>
                    <a:pt x="14" y="44"/>
                  </a:lnTo>
                  <a:lnTo>
                    <a:pt x="0" y="41"/>
                  </a:lnTo>
                  <a:lnTo>
                    <a:pt x="0" y="38"/>
                  </a:lnTo>
                  <a:lnTo>
                    <a:pt x="9" y="35"/>
                  </a:lnTo>
                  <a:lnTo>
                    <a:pt x="23" y="33"/>
                  </a:lnTo>
                  <a:lnTo>
                    <a:pt x="36" y="31"/>
                  </a:lnTo>
                  <a:lnTo>
                    <a:pt x="49" y="30"/>
                  </a:lnTo>
                  <a:lnTo>
                    <a:pt x="62" y="28"/>
                  </a:lnTo>
                  <a:lnTo>
                    <a:pt x="76" y="27"/>
                  </a:lnTo>
                  <a:lnTo>
                    <a:pt x="93" y="25"/>
                  </a:lnTo>
                  <a:lnTo>
                    <a:pt x="107" y="24"/>
                  </a:lnTo>
                  <a:lnTo>
                    <a:pt x="120" y="23"/>
                  </a:lnTo>
                  <a:lnTo>
                    <a:pt x="133" y="21"/>
                  </a:lnTo>
                  <a:lnTo>
                    <a:pt x="151" y="21"/>
                  </a:lnTo>
                  <a:lnTo>
                    <a:pt x="164" y="20"/>
                  </a:lnTo>
                  <a:lnTo>
                    <a:pt x="177" y="20"/>
                  </a:lnTo>
                  <a:lnTo>
                    <a:pt x="195" y="20"/>
                  </a:lnTo>
                  <a:lnTo>
                    <a:pt x="208" y="18"/>
                  </a:lnTo>
                  <a:lnTo>
                    <a:pt x="226" y="18"/>
                  </a:lnTo>
                  <a:lnTo>
                    <a:pt x="239" y="17"/>
                  </a:lnTo>
                  <a:lnTo>
                    <a:pt x="253" y="17"/>
                  </a:lnTo>
                  <a:lnTo>
                    <a:pt x="270" y="15"/>
                  </a:lnTo>
                  <a:lnTo>
                    <a:pt x="284" y="15"/>
                  </a:lnTo>
                  <a:lnTo>
                    <a:pt x="297" y="14"/>
                  </a:lnTo>
                  <a:lnTo>
                    <a:pt x="310" y="14"/>
                  </a:lnTo>
                  <a:lnTo>
                    <a:pt x="323" y="14"/>
                  </a:lnTo>
                  <a:lnTo>
                    <a:pt x="341" y="13"/>
                  </a:lnTo>
                  <a:lnTo>
                    <a:pt x="354" y="13"/>
                  </a:lnTo>
                  <a:lnTo>
                    <a:pt x="363" y="11"/>
                  </a:lnTo>
                  <a:lnTo>
                    <a:pt x="377" y="10"/>
                  </a:lnTo>
                  <a:lnTo>
                    <a:pt x="390" y="10"/>
                  </a:lnTo>
                  <a:lnTo>
                    <a:pt x="403" y="8"/>
                  </a:lnTo>
                  <a:lnTo>
                    <a:pt x="416" y="7"/>
                  </a:lnTo>
                  <a:lnTo>
                    <a:pt x="425" y="7"/>
                  </a:lnTo>
                  <a:lnTo>
                    <a:pt x="439" y="5"/>
                  </a:lnTo>
                  <a:lnTo>
                    <a:pt x="443" y="4"/>
                  </a:lnTo>
                  <a:lnTo>
                    <a:pt x="452" y="4"/>
                  </a:lnTo>
                  <a:lnTo>
                    <a:pt x="461" y="3"/>
                  </a:lnTo>
                  <a:lnTo>
                    <a:pt x="474" y="3"/>
                  </a:lnTo>
                  <a:lnTo>
                    <a:pt x="478" y="1"/>
                  </a:lnTo>
                  <a:lnTo>
                    <a:pt x="492" y="1"/>
                  </a:lnTo>
                  <a:lnTo>
                    <a:pt x="496" y="0"/>
                  </a:lnTo>
                  <a:lnTo>
                    <a:pt x="501" y="1"/>
                  </a:lnTo>
                  <a:lnTo>
                    <a:pt x="501" y="1"/>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7" name="Freeform 99"/>
            <p:cNvSpPr>
              <a:spLocks/>
            </p:cNvSpPr>
            <p:nvPr/>
          </p:nvSpPr>
          <p:spPr bwMode="auto">
            <a:xfrm>
              <a:off x="1643" y="3391"/>
              <a:ext cx="172" cy="130"/>
            </a:xfrm>
            <a:custGeom>
              <a:avLst/>
              <a:gdLst>
                <a:gd name="T0" fmla="*/ 93 w 172"/>
                <a:gd name="T1" fmla="*/ 0 h 130"/>
                <a:gd name="T2" fmla="*/ 115 w 172"/>
                <a:gd name="T3" fmla="*/ 2 h 130"/>
                <a:gd name="T4" fmla="*/ 141 w 172"/>
                <a:gd name="T5" fmla="*/ 6 h 130"/>
                <a:gd name="T6" fmla="*/ 159 w 172"/>
                <a:gd name="T7" fmla="*/ 13 h 130"/>
                <a:gd name="T8" fmla="*/ 163 w 172"/>
                <a:gd name="T9" fmla="*/ 20 h 130"/>
                <a:gd name="T10" fmla="*/ 168 w 172"/>
                <a:gd name="T11" fmla="*/ 26 h 130"/>
                <a:gd name="T12" fmla="*/ 168 w 172"/>
                <a:gd name="T13" fmla="*/ 33 h 130"/>
                <a:gd name="T14" fmla="*/ 168 w 172"/>
                <a:gd name="T15" fmla="*/ 42 h 130"/>
                <a:gd name="T16" fmla="*/ 168 w 172"/>
                <a:gd name="T17" fmla="*/ 49 h 130"/>
                <a:gd name="T18" fmla="*/ 163 w 172"/>
                <a:gd name="T19" fmla="*/ 58 h 130"/>
                <a:gd name="T20" fmla="*/ 163 w 172"/>
                <a:gd name="T21" fmla="*/ 65 h 130"/>
                <a:gd name="T22" fmla="*/ 159 w 172"/>
                <a:gd name="T23" fmla="*/ 73 h 130"/>
                <a:gd name="T24" fmla="*/ 155 w 172"/>
                <a:gd name="T25" fmla="*/ 80 h 130"/>
                <a:gd name="T26" fmla="*/ 155 w 172"/>
                <a:gd name="T27" fmla="*/ 89 h 130"/>
                <a:gd name="T28" fmla="*/ 150 w 172"/>
                <a:gd name="T29" fmla="*/ 96 h 130"/>
                <a:gd name="T30" fmla="*/ 146 w 172"/>
                <a:gd name="T31" fmla="*/ 103 h 130"/>
                <a:gd name="T32" fmla="*/ 128 w 172"/>
                <a:gd name="T33" fmla="*/ 110 h 130"/>
                <a:gd name="T34" fmla="*/ 110 w 172"/>
                <a:gd name="T35" fmla="*/ 116 h 130"/>
                <a:gd name="T36" fmla="*/ 93 w 172"/>
                <a:gd name="T37" fmla="*/ 122 h 130"/>
                <a:gd name="T38" fmla="*/ 71 w 172"/>
                <a:gd name="T39" fmla="*/ 126 h 130"/>
                <a:gd name="T40" fmla="*/ 48 w 172"/>
                <a:gd name="T41" fmla="*/ 129 h 130"/>
                <a:gd name="T42" fmla="*/ 26 w 172"/>
                <a:gd name="T43" fmla="*/ 129 h 130"/>
                <a:gd name="T44" fmla="*/ 9 w 172"/>
                <a:gd name="T45" fmla="*/ 129 h 130"/>
                <a:gd name="T46" fmla="*/ 0 w 172"/>
                <a:gd name="T47" fmla="*/ 125 h 130"/>
                <a:gd name="T48" fmla="*/ 13 w 172"/>
                <a:gd name="T49" fmla="*/ 116 h 130"/>
                <a:gd name="T50" fmla="*/ 22 w 172"/>
                <a:gd name="T51" fmla="*/ 107 h 130"/>
                <a:gd name="T52" fmla="*/ 35 w 172"/>
                <a:gd name="T53" fmla="*/ 99 h 130"/>
                <a:gd name="T54" fmla="*/ 48 w 172"/>
                <a:gd name="T55" fmla="*/ 92 h 130"/>
                <a:gd name="T56" fmla="*/ 53 w 172"/>
                <a:gd name="T57" fmla="*/ 83 h 130"/>
                <a:gd name="T58" fmla="*/ 62 w 172"/>
                <a:gd name="T59" fmla="*/ 76 h 130"/>
                <a:gd name="T60" fmla="*/ 62 w 172"/>
                <a:gd name="T61" fmla="*/ 67 h 130"/>
                <a:gd name="T62" fmla="*/ 62 w 172"/>
                <a:gd name="T63" fmla="*/ 59 h 130"/>
                <a:gd name="T64" fmla="*/ 57 w 172"/>
                <a:gd name="T65" fmla="*/ 49 h 130"/>
                <a:gd name="T66" fmla="*/ 53 w 172"/>
                <a:gd name="T67" fmla="*/ 40 h 130"/>
                <a:gd name="T68" fmla="*/ 48 w 172"/>
                <a:gd name="T69" fmla="*/ 33 h 130"/>
                <a:gd name="T70" fmla="*/ 44 w 172"/>
                <a:gd name="T71" fmla="*/ 25 h 130"/>
                <a:gd name="T72" fmla="*/ 44 w 172"/>
                <a:gd name="T73" fmla="*/ 18 h 130"/>
                <a:gd name="T74" fmla="*/ 48 w 172"/>
                <a:gd name="T75" fmla="*/ 10 h 130"/>
                <a:gd name="T76" fmla="*/ 66 w 172"/>
                <a:gd name="T77" fmla="*/ 3 h 130"/>
                <a:gd name="T78" fmla="*/ 79 w 172"/>
                <a:gd name="T79"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 h="130">
                  <a:moveTo>
                    <a:pt x="79" y="0"/>
                  </a:moveTo>
                  <a:lnTo>
                    <a:pt x="93" y="0"/>
                  </a:lnTo>
                  <a:lnTo>
                    <a:pt x="106" y="0"/>
                  </a:lnTo>
                  <a:lnTo>
                    <a:pt x="115" y="2"/>
                  </a:lnTo>
                  <a:lnTo>
                    <a:pt x="124" y="3"/>
                  </a:lnTo>
                  <a:lnTo>
                    <a:pt x="141" y="6"/>
                  </a:lnTo>
                  <a:lnTo>
                    <a:pt x="155" y="12"/>
                  </a:lnTo>
                  <a:lnTo>
                    <a:pt x="159" y="13"/>
                  </a:lnTo>
                  <a:lnTo>
                    <a:pt x="163" y="18"/>
                  </a:lnTo>
                  <a:lnTo>
                    <a:pt x="163" y="20"/>
                  </a:lnTo>
                  <a:lnTo>
                    <a:pt x="168" y="23"/>
                  </a:lnTo>
                  <a:lnTo>
                    <a:pt x="168" y="26"/>
                  </a:lnTo>
                  <a:lnTo>
                    <a:pt x="168" y="30"/>
                  </a:lnTo>
                  <a:lnTo>
                    <a:pt x="168" y="33"/>
                  </a:lnTo>
                  <a:lnTo>
                    <a:pt x="172" y="38"/>
                  </a:lnTo>
                  <a:lnTo>
                    <a:pt x="168" y="42"/>
                  </a:lnTo>
                  <a:lnTo>
                    <a:pt x="168" y="46"/>
                  </a:lnTo>
                  <a:lnTo>
                    <a:pt x="168" y="49"/>
                  </a:lnTo>
                  <a:lnTo>
                    <a:pt x="168" y="53"/>
                  </a:lnTo>
                  <a:lnTo>
                    <a:pt x="163" y="58"/>
                  </a:lnTo>
                  <a:lnTo>
                    <a:pt x="163" y="62"/>
                  </a:lnTo>
                  <a:lnTo>
                    <a:pt x="163" y="65"/>
                  </a:lnTo>
                  <a:lnTo>
                    <a:pt x="163" y="70"/>
                  </a:lnTo>
                  <a:lnTo>
                    <a:pt x="159" y="73"/>
                  </a:lnTo>
                  <a:lnTo>
                    <a:pt x="159" y="77"/>
                  </a:lnTo>
                  <a:lnTo>
                    <a:pt x="155" y="80"/>
                  </a:lnTo>
                  <a:lnTo>
                    <a:pt x="155" y="85"/>
                  </a:lnTo>
                  <a:lnTo>
                    <a:pt x="155" y="89"/>
                  </a:lnTo>
                  <a:lnTo>
                    <a:pt x="150" y="92"/>
                  </a:lnTo>
                  <a:lnTo>
                    <a:pt x="150" y="96"/>
                  </a:lnTo>
                  <a:lnTo>
                    <a:pt x="155" y="99"/>
                  </a:lnTo>
                  <a:lnTo>
                    <a:pt x="146" y="103"/>
                  </a:lnTo>
                  <a:lnTo>
                    <a:pt x="141" y="106"/>
                  </a:lnTo>
                  <a:lnTo>
                    <a:pt x="128" y="110"/>
                  </a:lnTo>
                  <a:lnTo>
                    <a:pt x="124" y="115"/>
                  </a:lnTo>
                  <a:lnTo>
                    <a:pt x="110" y="116"/>
                  </a:lnTo>
                  <a:lnTo>
                    <a:pt x="101" y="119"/>
                  </a:lnTo>
                  <a:lnTo>
                    <a:pt x="93" y="122"/>
                  </a:lnTo>
                  <a:lnTo>
                    <a:pt x="84" y="125"/>
                  </a:lnTo>
                  <a:lnTo>
                    <a:pt x="71" y="126"/>
                  </a:lnTo>
                  <a:lnTo>
                    <a:pt x="62" y="127"/>
                  </a:lnTo>
                  <a:lnTo>
                    <a:pt x="48" y="129"/>
                  </a:lnTo>
                  <a:lnTo>
                    <a:pt x="40" y="129"/>
                  </a:lnTo>
                  <a:lnTo>
                    <a:pt x="26" y="129"/>
                  </a:lnTo>
                  <a:lnTo>
                    <a:pt x="17" y="130"/>
                  </a:lnTo>
                  <a:lnTo>
                    <a:pt x="9" y="129"/>
                  </a:lnTo>
                  <a:lnTo>
                    <a:pt x="0" y="129"/>
                  </a:lnTo>
                  <a:lnTo>
                    <a:pt x="0" y="125"/>
                  </a:lnTo>
                  <a:lnTo>
                    <a:pt x="4" y="120"/>
                  </a:lnTo>
                  <a:lnTo>
                    <a:pt x="13" y="116"/>
                  </a:lnTo>
                  <a:lnTo>
                    <a:pt x="17" y="112"/>
                  </a:lnTo>
                  <a:lnTo>
                    <a:pt x="22" y="107"/>
                  </a:lnTo>
                  <a:lnTo>
                    <a:pt x="31" y="103"/>
                  </a:lnTo>
                  <a:lnTo>
                    <a:pt x="35" y="99"/>
                  </a:lnTo>
                  <a:lnTo>
                    <a:pt x="44" y="96"/>
                  </a:lnTo>
                  <a:lnTo>
                    <a:pt x="48" y="92"/>
                  </a:lnTo>
                  <a:lnTo>
                    <a:pt x="53" y="87"/>
                  </a:lnTo>
                  <a:lnTo>
                    <a:pt x="53" y="83"/>
                  </a:lnTo>
                  <a:lnTo>
                    <a:pt x="62" y="79"/>
                  </a:lnTo>
                  <a:lnTo>
                    <a:pt x="62" y="76"/>
                  </a:lnTo>
                  <a:lnTo>
                    <a:pt x="62" y="72"/>
                  </a:lnTo>
                  <a:lnTo>
                    <a:pt x="62" y="67"/>
                  </a:lnTo>
                  <a:lnTo>
                    <a:pt x="62" y="63"/>
                  </a:lnTo>
                  <a:lnTo>
                    <a:pt x="62" y="59"/>
                  </a:lnTo>
                  <a:lnTo>
                    <a:pt x="62" y="53"/>
                  </a:lnTo>
                  <a:lnTo>
                    <a:pt x="57" y="49"/>
                  </a:lnTo>
                  <a:lnTo>
                    <a:pt x="57" y="45"/>
                  </a:lnTo>
                  <a:lnTo>
                    <a:pt x="53" y="40"/>
                  </a:lnTo>
                  <a:lnTo>
                    <a:pt x="48" y="38"/>
                  </a:lnTo>
                  <a:lnTo>
                    <a:pt x="48" y="33"/>
                  </a:lnTo>
                  <a:lnTo>
                    <a:pt x="44" y="29"/>
                  </a:lnTo>
                  <a:lnTo>
                    <a:pt x="44" y="25"/>
                  </a:lnTo>
                  <a:lnTo>
                    <a:pt x="44" y="20"/>
                  </a:lnTo>
                  <a:lnTo>
                    <a:pt x="44" y="18"/>
                  </a:lnTo>
                  <a:lnTo>
                    <a:pt x="44" y="13"/>
                  </a:lnTo>
                  <a:lnTo>
                    <a:pt x="48" y="10"/>
                  </a:lnTo>
                  <a:lnTo>
                    <a:pt x="53" y="6"/>
                  </a:lnTo>
                  <a:lnTo>
                    <a:pt x="66" y="3"/>
                  </a:lnTo>
                  <a:lnTo>
                    <a:pt x="79" y="0"/>
                  </a:lnTo>
                  <a:lnTo>
                    <a:pt x="79" y="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8" name="Freeform 100"/>
            <p:cNvSpPr>
              <a:spLocks/>
            </p:cNvSpPr>
            <p:nvPr/>
          </p:nvSpPr>
          <p:spPr bwMode="auto">
            <a:xfrm>
              <a:off x="1488" y="3267"/>
              <a:ext cx="376" cy="77"/>
            </a:xfrm>
            <a:custGeom>
              <a:avLst/>
              <a:gdLst>
                <a:gd name="T0" fmla="*/ 57 w 376"/>
                <a:gd name="T1" fmla="*/ 47 h 77"/>
                <a:gd name="T2" fmla="*/ 40 w 376"/>
                <a:gd name="T3" fmla="*/ 43 h 77"/>
                <a:gd name="T4" fmla="*/ 22 w 376"/>
                <a:gd name="T5" fmla="*/ 39 h 77"/>
                <a:gd name="T6" fmla="*/ 9 w 376"/>
                <a:gd name="T7" fmla="*/ 33 h 77"/>
                <a:gd name="T8" fmla="*/ 0 w 376"/>
                <a:gd name="T9" fmla="*/ 26 h 77"/>
                <a:gd name="T10" fmla="*/ 4 w 376"/>
                <a:gd name="T11" fmla="*/ 20 h 77"/>
                <a:gd name="T12" fmla="*/ 13 w 376"/>
                <a:gd name="T13" fmla="*/ 15 h 77"/>
                <a:gd name="T14" fmla="*/ 31 w 376"/>
                <a:gd name="T15" fmla="*/ 10 h 77"/>
                <a:gd name="T16" fmla="*/ 53 w 376"/>
                <a:gd name="T17" fmla="*/ 7 h 77"/>
                <a:gd name="T18" fmla="*/ 79 w 376"/>
                <a:gd name="T19" fmla="*/ 5 h 77"/>
                <a:gd name="T20" fmla="*/ 106 w 376"/>
                <a:gd name="T21" fmla="*/ 2 h 77"/>
                <a:gd name="T22" fmla="*/ 137 w 376"/>
                <a:gd name="T23" fmla="*/ 0 h 77"/>
                <a:gd name="T24" fmla="*/ 168 w 376"/>
                <a:gd name="T25" fmla="*/ 0 h 77"/>
                <a:gd name="T26" fmla="*/ 203 w 376"/>
                <a:gd name="T27" fmla="*/ 2 h 77"/>
                <a:gd name="T28" fmla="*/ 234 w 376"/>
                <a:gd name="T29" fmla="*/ 5 h 77"/>
                <a:gd name="T30" fmla="*/ 261 w 376"/>
                <a:gd name="T31" fmla="*/ 7 h 77"/>
                <a:gd name="T32" fmla="*/ 287 w 376"/>
                <a:gd name="T33" fmla="*/ 13 h 77"/>
                <a:gd name="T34" fmla="*/ 305 w 376"/>
                <a:gd name="T35" fmla="*/ 19 h 77"/>
                <a:gd name="T36" fmla="*/ 323 w 376"/>
                <a:gd name="T37" fmla="*/ 25 h 77"/>
                <a:gd name="T38" fmla="*/ 341 w 376"/>
                <a:gd name="T39" fmla="*/ 33 h 77"/>
                <a:gd name="T40" fmla="*/ 358 w 376"/>
                <a:gd name="T41" fmla="*/ 43 h 77"/>
                <a:gd name="T42" fmla="*/ 367 w 376"/>
                <a:gd name="T43" fmla="*/ 52 h 77"/>
                <a:gd name="T44" fmla="*/ 372 w 376"/>
                <a:gd name="T45" fmla="*/ 62 h 77"/>
                <a:gd name="T46" fmla="*/ 372 w 376"/>
                <a:gd name="T47" fmla="*/ 69 h 77"/>
                <a:gd name="T48" fmla="*/ 358 w 376"/>
                <a:gd name="T49" fmla="*/ 74 h 77"/>
                <a:gd name="T50" fmla="*/ 341 w 376"/>
                <a:gd name="T51" fmla="*/ 76 h 77"/>
                <a:gd name="T52" fmla="*/ 323 w 376"/>
                <a:gd name="T53" fmla="*/ 72 h 77"/>
                <a:gd name="T54" fmla="*/ 296 w 376"/>
                <a:gd name="T55" fmla="*/ 63 h 77"/>
                <a:gd name="T56" fmla="*/ 265 w 376"/>
                <a:gd name="T57" fmla="*/ 56 h 77"/>
                <a:gd name="T58" fmla="*/ 239 w 376"/>
                <a:gd name="T59" fmla="*/ 50 h 77"/>
                <a:gd name="T60" fmla="*/ 221 w 376"/>
                <a:gd name="T61" fmla="*/ 46 h 77"/>
                <a:gd name="T62" fmla="*/ 203 w 376"/>
                <a:gd name="T63" fmla="*/ 43 h 77"/>
                <a:gd name="T64" fmla="*/ 186 w 376"/>
                <a:gd name="T65" fmla="*/ 42 h 77"/>
                <a:gd name="T66" fmla="*/ 159 w 376"/>
                <a:gd name="T67" fmla="*/ 40 h 77"/>
                <a:gd name="T68" fmla="*/ 128 w 376"/>
                <a:gd name="T69" fmla="*/ 43 h 77"/>
                <a:gd name="T70" fmla="*/ 110 w 376"/>
                <a:gd name="T71" fmla="*/ 47 h 77"/>
                <a:gd name="T72" fmla="*/ 93 w 376"/>
                <a:gd name="T73" fmla="*/ 49 h 77"/>
                <a:gd name="T74" fmla="*/ 71 w 376"/>
                <a:gd name="T75" fmla="*/ 49 h 77"/>
                <a:gd name="T76" fmla="*/ 66 w 376"/>
                <a:gd name="T77" fmla="*/ 5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76" h="77">
                  <a:moveTo>
                    <a:pt x="66" y="50"/>
                  </a:moveTo>
                  <a:lnTo>
                    <a:pt x="57" y="47"/>
                  </a:lnTo>
                  <a:lnTo>
                    <a:pt x="44" y="46"/>
                  </a:lnTo>
                  <a:lnTo>
                    <a:pt x="40" y="43"/>
                  </a:lnTo>
                  <a:lnTo>
                    <a:pt x="35" y="42"/>
                  </a:lnTo>
                  <a:lnTo>
                    <a:pt x="22" y="39"/>
                  </a:lnTo>
                  <a:lnTo>
                    <a:pt x="13" y="36"/>
                  </a:lnTo>
                  <a:lnTo>
                    <a:pt x="9" y="33"/>
                  </a:lnTo>
                  <a:lnTo>
                    <a:pt x="4" y="29"/>
                  </a:lnTo>
                  <a:lnTo>
                    <a:pt x="0" y="26"/>
                  </a:lnTo>
                  <a:lnTo>
                    <a:pt x="4" y="23"/>
                  </a:lnTo>
                  <a:lnTo>
                    <a:pt x="4" y="20"/>
                  </a:lnTo>
                  <a:lnTo>
                    <a:pt x="9" y="17"/>
                  </a:lnTo>
                  <a:lnTo>
                    <a:pt x="13" y="15"/>
                  </a:lnTo>
                  <a:lnTo>
                    <a:pt x="22" y="13"/>
                  </a:lnTo>
                  <a:lnTo>
                    <a:pt x="31" y="10"/>
                  </a:lnTo>
                  <a:lnTo>
                    <a:pt x="40" y="9"/>
                  </a:lnTo>
                  <a:lnTo>
                    <a:pt x="53" y="7"/>
                  </a:lnTo>
                  <a:lnTo>
                    <a:pt x="66" y="6"/>
                  </a:lnTo>
                  <a:lnTo>
                    <a:pt x="79" y="5"/>
                  </a:lnTo>
                  <a:lnTo>
                    <a:pt x="93" y="3"/>
                  </a:lnTo>
                  <a:lnTo>
                    <a:pt x="106" y="2"/>
                  </a:lnTo>
                  <a:lnTo>
                    <a:pt x="124" y="2"/>
                  </a:lnTo>
                  <a:lnTo>
                    <a:pt x="137" y="0"/>
                  </a:lnTo>
                  <a:lnTo>
                    <a:pt x="155" y="0"/>
                  </a:lnTo>
                  <a:lnTo>
                    <a:pt x="168" y="0"/>
                  </a:lnTo>
                  <a:lnTo>
                    <a:pt x="186" y="2"/>
                  </a:lnTo>
                  <a:lnTo>
                    <a:pt x="203" y="2"/>
                  </a:lnTo>
                  <a:lnTo>
                    <a:pt x="217" y="3"/>
                  </a:lnTo>
                  <a:lnTo>
                    <a:pt x="234" y="5"/>
                  </a:lnTo>
                  <a:lnTo>
                    <a:pt x="248" y="6"/>
                  </a:lnTo>
                  <a:lnTo>
                    <a:pt x="261" y="7"/>
                  </a:lnTo>
                  <a:lnTo>
                    <a:pt x="279" y="10"/>
                  </a:lnTo>
                  <a:lnTo>
                    <a:pt x="287" y="13"/>
                  </a:lnTo>
                  <a:lnTo>
                    <a:pt x="301" y="16"/>
                  </a:lnTo>
                  <a:lnTo>
                    <a:pt x="305" y="19"/>
                  </a:lnTo>
                  <a:lnTo>
                    <a:pt x="314" y="22"/>
                  </a:lnTo>
                  <a:lnTo>
                    <a:pt x="323" y="25"/>
                  </a:lnTo>
                  <a:lnTo>
                    <a:pt x="336" y="29"/>
                  </a:lnTo>
                  <a:lnTo>
                    <a:pt x="341" y="33"/>
                  </a:lnTo>
                  <a:lnTo>
                    <a:pt x="349" y="37"/>
                  </a:lnTo>
                  <a:lnTo>
                    <a:pt x="358" y="43"/>
                  </a:lnTo>
                  <a:lnTo>
                    <a:pt x="367" y="47"/>
                  </a:lnTo>
                  <a:lnTo>
                    <a:pt x="367" y="52"/>
                  </a:lnTo>
                  <a:lnTo>
                    <a:pt x="372" y="56"/>
                  </a:lnTo>
                  <a:lnTo>
                    <a:pt x="372" y="62"/>
                  </a:lnTo>
                  <a:lnTo>
                    <a:pt x="376" y="66"/>
                  </a:lnTo>
                  <a:lnTo>
                    <a:pt x="372" y="69"/>
                  </a:lnTo>
                  <a:lnTo>
                    <a:pt x="367" y="73"/>
                  </a:lnTo>
                  <a:lnTo>
                    <a:pt x="358" y="74"/>
                  </a:lnTo>
                  <a:lnTo>
                    <a:pt x="349" y="77"/>
                  </a:lnTo>
                  <a:lnTo>
                    <a:pt x="341" y="76"/>
                  </a:lnTo>
                  <a:lnTo>
                    <a:pt x="332" y="74"/>
                  </a:lnTo>
                  <a:lnTo>
                    <a:pt x="323" y="72"/>
                  </a:lnTo>
                  <a:lnTo>
                    <a:pt x="310" y="67"/>
                  </a:lnTo>
                  <a:lnTo>
                    <a:pt x="296" y="63"/>
                  </a:lnTo>
                  <a:lnTo>
                    <a:pt x="279" y="60"/>
                  </a:lnTo>
                  <a:lnTo>
                    <a:pt x="265" y="56"/>
                  </a:lnTo>
                  <a:lnTo>
                    <a:pt x="248" y="52"/>
                  </a:lnTo>
                  <a:lnTo>
                    <a:pt x="239" y="50"/>
                  </a:lnTo>
                  <a:lnTo>
                    <a:pt x="230" y="47"/>
                  </a:lnTo>
                  <a:lnTo>
                    <a:pt x="221" y="46"/>
                  </a:lnTo>
                  <a:lnTo>
                    <a:pt x="212" y="45"/>
                  </a:lnTo>
                  <a:lnTo>
                    <a:pt x="203" y="43"/>
                  </a:lnTo>
                  <a:lnTo>
                    <a:pt x="195" y="42"/>
                  </a:lnTo>
                  <a:lnTo>
                    <a:pt x="186" y="42"/>
                  </a:lnTo>
                  <a:lnTo>
                    <a:pt x="177" y="42"/>
                  </a:lnTo>
                  <a:lnTo>
                    <a:pt x="159" y="40"/>
                  </a:lnTo>
                  <a:lnTo>
                    <a:pt x="146" y="42"/>
                  </a:lnTo>
                  <a:lnTo>
                    <a:pt x="128" y="43"/>
                  </a:lnTo>
                  <a:lnTo>
                    <a:pt x="119" y="47"/>
                  </a:lnTo>
                  <a:lnTo>
                    <a:pt x="110" y="47"/>
                  </a:lnTo>
                  <a:lnTo>
                    <a:pt x="102" y="49"/>
                  </a:lnTo>
                  <a:lnTo>
                    <a:pt x="93" y="49"/>
                  </a:lnTo>
                  <a:lnTo>
                    <a:pt x="84" y="49"/>
                  </a:lnTo>
                  <a:lnTo>
                    <a:pt x="71" y="49"/>
                  </a:lnTo>
                  <a:lnTo>
                    <a:pt x="66" y="50"/>
                  </a:lnTo>
                  <a:lnTo>
                    <a:pt x="66" y="50"/>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89" name="Freeform 101"/>
            <p:cNvSpPr>
              <a:spLocks/>
            </p:cNvSpPr>
            <p:nvPr/>
          </p:nvSpPr>
          <p:spPr bwMode="auto">
            <a:xfrm>
              <a:off x="505" y="3127"/>
              <a:ext cx="505" cy="58"/>
            </a:xfrm>
            <a:custGeom>
              <a:avLst/>
              <a:gdLst>
                <a:gd name="T0" fmla="*/ 505 w 505"/>
                <a:gd name="T1" fmla="*/ 12 h 58"/>
                <a:gd name="T2" fmla="*/ 492 w 505"/>
                <a:gd name="T3" fmla="*/ 10 h 58"/>
                <a:gd name="T4" fmla="*/ 469 w 505"/>
                <a:gd name="T5" fmla="*/ 9 h 58"/>
                <a:gd name="T6" fmla="*/ 447 w 505"/>
                <a:gd name="T7" fmla="*/ 6 h 58"/>
                <a:gd name="T8" fmla="*/ 430 w 505"/>
                <a:gd name="T9" fmla="*/ 6 h 58"/>
                <a:gd name="T10" fmla="*/ 412 w 505"/>
                <a:gd name="T11" fmla="*/ 5 h 58"/>
                <a:gd name="T12" fmla="*/ 390 w 505"/>
                <a:gd name="T13" fmla="*/ 3 h 58"/>
                <a:gd name="T14" fmla="*/ 368 w 505"/>
                <a:gd name="T15" fmla="*/ 2 h 58"/>
                <a:gd name="T16" fmla="*/ 346 w 505"/>
                <a:gd name="T17" fmla="*/ 2 h 58"/>
                <a:gd name="T18" fmla="*/ 319 w 505"/>
                <a:gd name="T19" fmla="*/ 0 h 58"/>
                <a:gd name="T20" fmla="*/ 297 w 505"/>
                <a:gd name="T21" fmla="*/ 0 h 58"/>
                <a:gd name="T22" fmla="*/ 270 w 505"/>
                <a:gd name="T23" fmla="*/ 0 h 58"/>
                <a:gd name="T24" fmla="*/ 244 w 505"/>
                <a:gd name="T25" fmla="*/ 2 h 58"/>
                <a:gd name="T26" fmla="*/ 222 w 505"/>
                <a:gd name="T27" fmla="*/ 2 h 58"/>
                <a:gd name="T28" fmla="*/ 195 w 505"/>
                <a:gd name="T29" fmla="*/ 2 h 58"/>
                <a:gd name="T30" fmla="*/ 169 w 505"/>
                <a:gd name="T31" fmla="*/ 3 h 58"/>
                <a:gd name="T32" fmla="*/ 146 w 505"/>
                <a:gd name="T33" fmla="*/ 5 h 58"/>
                <a:gd name="T34" fmla="*/ 129 w 505"/>
                <a:gd name="T35" fmla="*/ 6 h 58"/>
                <a:gd name="T36" fmla="*/ 107 w 505"/>
                <a:gd name="T37" fmla="*/ 6 h 58"/>
                <a:gd name="T38" fmla="*/ 89 w 505"/>
                <a:gd name="T39" fmla="*/ 8 h 58"/>
                <a:gd name="T40" fmla="*/ 71 w 505"/>
                <a:gd name="T41" fmla="*/ 9 h 58"/>
                <a:gd name="T42" fmla="*/ 49 w 505"/>
                <a:gd name="T43" fmla="*/ 12 h 58"/>
                <a:gd name="T44" fmla="*/ 22 w 505"/>
                <a:gd name="T45" fmla="*/ 13 h 58"/>
                <a:gd name="T46" fmla="*/ 0 w 505"/>
                <a:gd name="T47" fmla="*/ 16 h 58"/>
                <a:gd name="T48" fmla="*/ 5 w 505"/>
                <a:gd name="T49" fmla="*/ 38 h 58"/>
                <a:gd name="T50" fmla="*/ 18 w 505"/>
                <a:gd name="T51" fmla="*/ 36 h 58"/>
                <a:gd name="T52" fmla="*/ 36 w 505"/>
                <a:gd name="T53" fmla="*/ 35 h 58"/>
                <a:gd name="T54" fmla="*/ 58 w 505"/>
                <a:gd name="T55" fmla="*/ 33 h 58"/>
                <a:gd name="T56" fmla="*/ 84 w 505"/>
                <a:gd name="T57" fmla="*/ 32 h 58"/>
                <a:gd name="T58" fmla="*/ 115 w 505"/>
                <a:gd name="T59" fmla="*/ 30 h 58"/>
                <a:gd name="T60" fmla="*/ 146 w 505"/>
                <a:gd name="T61" fmla="*/ 30 h 58"/>
                <a:gd name="T62" fmla="*/ 177 w 505"/>
                <a:gd name="T63" fmla="*/ 32 h 58"/>
                <a:gd name="T64" fmla="*/ 208 w 505"/>
                <a:gd name="T65" fmla="*/ 33 h 58"/>
                <a:gd name="T66" fmla="*/ 230 w 505"/>
                <a:gd name="T67" fmla="*/ 35 h 58"/>
                <a:gd name="T68" fmla="*/ 253 w 505"/>
                <a:gd name="T69" fmla="*/ 38 h 58"/>
                <a:gd name="T70" fmla="*/ 270 w 505"/>
                <a:gd name="T71" fmla="*/ 39 h 58"/>
                <a:gd name="T72" fmla="*/ 292 w 505"/>
                <a:gd name="T73" fmla="*/ 40 h 58"/>
                <a:gd name="T74" fmla="*/ 315 w 505"/>
                <a:gd name="T75" fmla="*/ 43 h 58"/>
                <a:gd name="T76" fmla="*/ 337 w 505"/>
                <a:gd name="T77" fmla="*/ 46 h 58"/>
                <a:gd name="T78" fmla="*/ 354 w 505"/>
                <a:gd name="T79" fmla="*/ 48 h 58"/>
                <a:gd name="T80" fmla="*/ 372 w 505"/>
                <a:gd name="T81" fmla="*/ 50 h 58"/>
                <a:gd name="T82" fmla="*/ 403 w 505"/>
                <a:gd name="T83" fmla="*/ 53 h 58"/>
                <a:gd name="T84" fmla="*/ 430 w 505"/>
                <a:gd name="T85" fmla="*/ 56 h 58"/>
                <a:gd name="T86" fmla="*/ 434 w 505"/>
                <a:gd name="T87" fmla="*/ 58 h 58"/>
                <a:gd name="T88" fmla="*/ 505 w 505"/>
                <a:gd name="T8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5" h="58">
                  <a:moveTo>
                    <a:pt x="505" y="12"/>
                  </a:moveTo>
                  <a:lnTo>
                    <a:pt x="505" y="12"/>
                  </a:lnTo>
                  <a:lnTo>
                    <a:pt x="500" y="10"/>
                  </a:lnTo>
                  <a:lnTo>
                    <a:pt x="492" y="10"/>
                  </a:lnTo>
                  <a:lnTo>
                    <a:pt x="483" y="9"/>
                  </a:lnTo>
                  <a:lnTo>
                    <a:pt x="469" y="9"/>
                  </a:lnTo>
                  <a:lnTo>
                    <a:pt x="456" y="8"/>
                  </a:lnTo>
                  <a:lnTo>
                    <a:pt x="447" y="6"/>
                  </a:lnTo>
                  <a:lnTo>
                    <a:pt x="438" y="6"/>
                  </a:lnTo>
                  <a:lnTo>
                    <a:pt x="430" y="6"/>
                  </a:lnTo>
                  <a:lnTo>
                    <a:pt x="421" y="6"/>
                  </a:lnTo>
                  <a:lnTo>
                    <a:pt x="412" y="5"/>
                  </a:lnTo>
                  <a:lnTo>
                    <a:pt x="399" y="3"/>
                  </a:lnTo>
                  <a:lnTo>
                    <a:pt x="390" y="3"/>
                  </a:lnTo>
                  <a:lnTo>
                    <a:pt x="381" y="3"/>
                  </a:lnTo>
                  <a:lnTo>
                    <a:pt x="368" y="2"/>
                  </a:lnTo>
                  <a:lnTo>
                    <a:pt x="354" y="2"/>
                  </a:lnTo>
                  <a:lnTo>
                    <a:pt x="346" y="2"/>
                  </a:lnTo>
                  <a:lnTo>
                    <a:pt x="332" y="2"/>
                  </a:lnTo>
                  <a:lnTo>
                    <a:pt x="319" y="0"/>
                  </a:lnTo>
                  <a:lnTo>
                    <a:pt x="310" y="0"/>
                  </a:lnTo>
                  <a:lnTo>
                    <a:pt x="297" y="0"/>
                  </a:lnTo>
                  <a:lnTo>
                    <a:pt x="284" y="0"/>
                  </a:lnTo>
                  <a:lnTo>
                    <a:pt x="270" y="0"/>
                  </a:lnTo>
                  <a:lnTo>
                    <a:pt x="257" y="0"/>
                  </a:lnTo>
                  <a:lnTo>
                    <a:pt x="244" y="2"/>
                  </a:lnTo>
                  <a:lnTo>
                    <a:pt x="235" y="2"/>
                  </a:lnTo>
                  <a:lnTo>
                    <a:pt x="222" y="2"/>
                  </a:lnTo>
                  <a:lnTo>
                    <a:pt x="208" y="2"/>
                  </a:lnTo>
                  <a:lnTo>
                    <a:pt x="195" y="2"/>
                  </a:lnTo>
                  <a:lnTo>
                    <a:pt x="186" y="3"/>
                  </a:lnTo>
                  <a:lnTo>
                    <a:pt x="169" y="3"/>
                  </a:lnTo>
                  <a:lnTo>
                    <a:pt x="160" y="3"/>
                  </a:lnTo>
                  <a:lnTo>
                    <a:pt x="146" y="5"/>
                  </a:lnTo>
                  <a:lnTo>
                    <a:pt x="138" y="6"/>
                  </a:lnTo>
                  <a:lnTo>
                    <a:pt x="129" y="6"/>
                  </a:lnTo>
                  <a:lnTo>
                    <a:pt x="115" y="6"/>
                  </a:lnTo>
                  <a:lnTo>
                    <a:pt x="107" y="6"/>
                  </a:lnTo>
                  <a:lnTo>
                    <a:pt x="98" y="8"/>
                  </a:lnTo>
                  <a:lnTo>
                    <a:pt x="89" y="8"/>
                  </a:lnTo>
                  <a:lnTo>
                    <a:pt x="80" y="9"/>
                  </a:lnTo>
                  <a:lnTo>
                    <a:pt x="71" y="9"/>
                  </a:lnTo>
                  <a:lnTo>
                    <a:pt x="62" y="10"/>
                  </a:lnTo>
                  <a:lnTo>
                    <a:pt x="49" y="12"/>
                  </a:lnTo>
                  <a:lnTo>
                    <a:pt x="36" y="13"/>
                  </a:lnTo>
                  <a:lnTo>
                    <a:pt x="22" y="13"/>
                  </a:lnTo>
                  <a:lnTo>
                    <a:pt x="14" y="15"/>
                  </a:lnTo>
                  <a:lnTo>
                    <a:pt x="0" y="16"/>
                  </a:lnTo>
                  <a:lnTo>
                    <a:pt x="0" y="18"/>
                  </a:lnTo>
                  <a:lnTo>
                    <a:pt x="5" y="38"/>
                  </a:lnTo>
                  <a:lnTo>
                    <a:pt x="9" y="36"/>
                  </a:lnTo>
                  <a:lnTo>
                    <a:pt x="18" y="36"/>
                  </a:lnTo>
                  <a:lnTo>
                    <a:pt x="27" y="35"/>
                  </a:lnTo>
                  <a:lnTo>
                    <a:pt x="36" y="35"/>
                  </a:lnTo>
                  <a:lnTo>
                    <a:pt x="49" y="33"/>
                  </a:lnTo>
                  <a:lnTo>
                    <a:pt x="58" y="33"/>
                  </a:lnTo>
                  <a:lnTo>
                    <a:pt x="71" y="32"/>
                  </a:lnTo>
                  <a:lnTo>
                    <a:pt x="84" y="32"/>
                  </a:lnTo>
                  <a:lnTo>
                    <a:pt x="98" y="30"/>
                  </a:lnTo>
                  <a:lnTo>
                    <a:pt x="115" y="30"/>
                  </a:lnTo>
                  <a:lnTo>
                    <a:pt x="129" y="30"/>
                  </a:lnTo>
                  <a:lnTo>
                    <a:pt x="146" y="30"/>
                  </a:lnTo>
                  <a:lnTo>
                    <a:pt x="160" y="30"/>
                  </a:lnTo>
                  <a:lnTo>
                    <a:pt x="177" y="32"/>
                  </a:lnTo>
                  <a:lnTo>
                    <a:pt x="191" y="32"/>
                  </a:lnTo>
                  <a:lnTo>
                    <a:pt x="208" y="33"/>
                  </a:lnTo>
                  <a:lnTo>
                    <a:pt x="217" y="33"/>
                  </a:lnTo>
                  <a:lnTo>
                    <a:pt x="230" y="35"/>
                  </a:lnTo>
                  <a:lnTo>
                    <a:pt x="239" y="35"/>
                  </a:lnTo>
                  <a:lnTo>
                    <a:pt x="253" y="38"/>
                  </a:lnTo>
                  <a:lnTo>
                    <a:pt x="261" y="38"/>
                  </a:lnTo>
                  <a:lnTo>
                    <a:pt x="270" y="39"/>
                  </a:lnTo>
                  <a:lnTo>
                    <a:pt x="279" y="39"/>
                  </a:lnTo>
                  <a:lnTo>
                    <a:pt x="292" y="40"/>
                  </a:lnTo>
                  <a:lnTo>
                    <a:pt x="301" y="42"/>
                  </a:lnTo>
                  <a:lnTo>
                    <a:pt x="315" y="43"/>
                  </a:lnTo>
                  <a:lnTo>
                    <a:pt x="323" y="45"/>
                  </a:lnTo>
                  <a:lnTo>
                    <a:pt x="337" y="46"/>
                  </a:lnTo>
                  <a:lnTo>
                    <a:pt x="346" y="46"/>
                  </a:lnTo>
                  <a:lnTo>
                    <a:pt x="354" y="48"/>
                  </a:lnTo>
                  <a:lnTo>
                    <a:pt x="363" y="48"/>
                  </a:lnTo>
                  <a:lnTo>
                    <a:pt x="372" y="50"/>
                  </a:lnTo>
                  <a:lnTo>
                    <a:pt x="390" y="52"/>
                  </a:lnTo>
                  <a:lnTo>
                    <a:pt x="403" y="53"/>
                  </a:lnTo>
                  <a:lnTo>
                    <a:pt x="416" y="55"/>
                  </a:lnTo>
                  <a:lnTo>
                    <a:pt x="430" y="56"/>
                  </a:lnTo>
                  <a:lnTo>
                    <a:pt x="434" y="58"/>
                  </a:lnTo>
                  <a:lnTo>
                    <a:pt x="434" y="58"/>
                  </a:lnTo>
                  <a:lnTo>
                    <a:pt x="505" y="12"/>
                  </a:lnTo>
                  <a:lnTo>
                    <a:pt x="505" y="12"/>
                  </a:lnTo>
                  <a:close/>
                </a:path>
              </a:pathLst>
            </a:custGeom>
            <a:solidFill>
              <a:srgbClr val="4B6C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1" name="Freeform 103"/>
            <p:cNvSpPr>
              <a:spLocks/>
            </p:cNvSpPr>
            <p:nvPr/>
          </p:nvSpPr>
          <p:spPr bwMode="auto">
            <a:xfrm>
              <a:off x="3316" y="2455"/>
              <a:ext cx="345" cy="110"/>
            </a:xfrm>
            <a:custGeom>
              <a:avLst/>
              <a:gdLst>
                <a:gd name="T0" fmla="*/ 88 w 345"/>
                <a:gd name="T1" fmla="*/ 9 h 110"/>
                <a:gd name="T2" fmla="*/ 70 w 345"/>
                <a:gd name="T3" fmla="*/ 13 h 110"/>
                <a:gd name="T4" fmla="*/ 53 w 345"/>
                <a:gd name="T5" fmla="*/ 18 h 110"/>
                <a:gd name="T6" fmla="*/ 35 w 345"/>
                <a:gd name="T7" fmla="*/ 22 h 110"/>
                <a:gd name="T8" fmla="*/ 22 w 345"/>
                <a:gd name="T9" fmla="*/ 30 h 110"/>
                <a:gd name="T10" fmla="*/ 8 w 345"/>
                <a:gd name="T11" fmla="*/ 38 h 110"/>
                <a:gd name="T12" fmla="*/ 4 w 345"/>
                <a:gd name="T13" fmla="*/ 43 h 110"/>
                <a:gd name="T14" fmla="*/ 0 w 345"/>
                <a:gd name="T15" fmla="*/ 49 h 110"/>
                <a:gd name="T16" fmla="*/ 0 w 345"/>
                <a:gd name="T17" fmla="*/ 55 h 110"/>
                <a:gd name="T18" fmla="*/ 0 w 345"/>
                <a:gd name="T19" fmla="*/ 60 h 110"/>
                <a:gd name="T20" fmla="*/ 4 w 345"/>
                <a:gd name="T21" fmla="*/ 67 h 110"/>
                <a:gd name="T22" fmla="*/ 8 w 345"/>
                <a:gd name="T23" fmla="*/ 73 h 110"/>
                <a:gd name="T24" fmla="*/ 13 w 345"/>
                <a:gd name="T25" fmla="*/ 79 h 110"/>
                <a:gd name="T26" fmla="*/ 22 w 345"/>
                <a:gd name="T27" fmla="*/ 86 h 110"/>
                <a:gd name="T28" fmla="*/ 31 w 345"/>
                <a:gd name="T29" fmla="*/ 92 h 110"/>
                <a:gd name="T30" fmla="*/ 44 w 345"/>
                <a:gd name="T31" fmla="*/ 99 h 110"/>
                <a:gd name="T32" fmla="*/ 57 w 345"/>
                <a:gd name="T33" fmla="*/ 103 h 110"/>
                <a:gd name="T34" fmla="*/ 75 w 345"/>
                <a:gd name="T35" fmla="*/ 106 h 110"/>
                <a:gd name="T36" fmla="*/ 97 w 345"/>
                <a:gd name="T37" fmla="*/ 109 h 110"/>
                <a:gd name="T38" fmla="*/ 119 w 345"/>
                <a:gd name="T39" fmla="*/ 110 h 110"/>
                <a:gd name="T40" fmla="*/ 141 w 345"/>
                <a:gd name="T41" fmla="*/ 110 h 110"/>
                <a:gd name="T42" fmla="*/ 168 w 345"/>
                <a:gd name="T43" fmla="*/ 110 h 110"/>
                <a:gd name="T44" fmla="*/ 194 w 345"/>
                <a:gd name="T45" fmla="*/ 109 h 110"/>
                <a:gd name="T46" fmla="*/ 216 w 345"/>
                <a:gd name="T47" fmla="*/ 106 h 110"/>
                <a:gd name="T48" fmla="*/ 243 w 345"/>
                <a:gd name="T49" fmla="*/ 103 h 110"/>
                <a:gd name="T50" fmla="*/ 265 w 345"/>
                <a:gd name="T51" fmla="*/ 99 h 110"/>
                <a:gd name="T52" fmla="*/ 287 w 345"/>
                <a:gd name="T53" fmla="*/ 93 h 110"/>
                <a:gd name="T54" fmla="*/ 305 w 345"/>
                <a:gd name="T55" fmla="*/ 87 h 110"/>
                <a:gd name="T56" fmla="*/ 318 w 345"/>
                <a:gd name="T57" fmla="*/ 82 h 110"/>
                <a:gd name="T58" fmla="*/ 331 w 345"/>
                <a:gd name="T59" fmla="*/ 75 h 110"/>
                <a:gd name="T60" fmla="*/ 340 w 345"/>
                <a:gd name="T61" fmla="*/ 67 h 110"/>
                <a:gd name="T62" fmla="*/ 340 w 345"/>
                <a:gd name="T63" fmla="*/ 60 h 110"/>
                <a:gd name="T64" fmla="*/ 340 w 345"/>
                <a:gd name="T65" fmla="*/ 53 h 110"/>
                <a:gd name="T66" fmla="*/ 336 w 345"/>
                <a:gd name="T67" fmla="*/ 45 h 110"/>
                <a:gd name="T68" fmla="*/ 327 w 345"/>
                <a:gd name="T69" fmla="*/ 39 h 110"/>
                <a:gd name="T70" fmla="*/ 318 w 345"/>
                <a:gd name="T71" fmla="*/ 32 h 110"/>
                <a:gd name="T72" fmla="*/ 309 w 345"/>
                <a:gd name="T73" fmla="*/ 25 h 110"/>
                <a:gd name="T74" fmla="*/ 287 w 345"/>
                <a:gd name="T75" fmla="*/ 16 h 110"/>
                <a:gd name="T76" fmla="*/ 261 w 345"/>
                <a:gd name="T77" fmla="*/ 10 h 110"/>
                <a:gd name="T78" fmla="*/ 239 w 345"/>
                <a:gd name="T79" fmla="*/ 6 h 110"/>
                <a:gd name="T80" fmla="*/ 221 w 345"/>
                <a:gd name="T81" fmla="*/ 3 h 110"/>
                <a:gd name="T82" fmla="*/ 199 w 345"/>
                <a:gd name="T83" fmla="*/ 2 h 110"/>
                <a:gd name="T84" fmla="*/ 177 w 345"/>
                <a:gd name="T85" fmla="*/ 0 h 110"/>
                <a:gd name="T86" fmla="*/ 154 w 345"/>
                <a:gd name="T87" fmla="*/ 0 h 110"/>
                <a:gd name="T88" fmla="*/ 132 w 345"/>
                <a:gd name="T89" fmla="*/ 2 h 110"/>
                <a:gd name="T90" fmla="*/ 110 w 345"/>
                <a:gd name="T91" fmla="*/ 6 h 110"/>
                <a:gd name="T92" fmla="*/ 101 w 345"/>
                <a:gd name="T93" fmla="*/ 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5" h="110">
                  <a:moveTo>
                    <a:pt x="101" y="8"/>
                  </a:moveTo>
                  <a:lnTo>
                    <a:pt x="88" y="9"/>
                  </a:lnTo>
                  <a:lnTo>
                    <a:pt x="79" y="12"/>
                  </a:lnTo>
                  <a:lnTo>
                    <a:pt x="70" y="13"/>
                  </a:lnTo>
                  <a:lnTo>
                    <a:pt x="61" y="16"/>
                  </a:lnTo>
                  <a:lnTo>
                    <a:pt x="53" y="18"/>
                  </a:lnTo>
                  <a:lnTo>
                    <a:pt x="44" y="20"/>
                  </a:lnTo>
                  <a:lnTo>
                    <a:pt x="35" y="22"/>
                  </a:lnTo>
                  <a:lnTo>
                    <a:pt x="31" y="26"/>
                  </a:lnTo>
                  <a:lnTo>
                    <a:pt x="22" y="30"/>
                  </a:lnTo>
                  <a:lnTo>
                    <a:pt x="13" y="35"/>
                  </a:lnTo>
                  <a:lnTo>
                    <a:pt x="8" y="38"/>
                  </a:lnTo>
                  <a:lnTo>
                    <a:pt x="4" y="40"/>
                  </a:lnTo>
                  <a:lnTo>
                    <a:pt x="4" y="43"/>
                  </a:lnTo>
                  <a:lnTo>
                    <a:pt x="4" y="46"/>
                  </a:lnTo>
                  <a:lnTo>
                    <a:pt x="0" y="49"/>
                  </a:lnTo>
                  <a:lnTo>
                    <a:pt x="0" y="52"/>
                  </a:lnTo>
                  <a:lnTo>
                    <a:pt x="0" y="55"/>
                  </a:lnTo>
                  <a:lnTo>
                    <a:pt x="0" y="57"/>
                  </a:lnTo>
                  <a:lnTo>
                    <a:pt x="0" y="60"/>
                  </a:lnTo>
                  <a:lnTo>
                    <a:pt x="0" y="65"/>
                  </a:lnTo>
                  <a:lnTo>
                    <a:pt x="4" y="67"/>
                  </a:lnTo>
                  <a:lnTo>
                    <a:pt x="4" y="70"/>
                  </a:lnTo>
                  <a:lnTo>
                    <a:pt x="8" y="73"/>
                  </a:lnTo>
                  <a:lnTo>
                    <a:pt x="8" y="76"/>
                  </a:lnTo>
                  <a:lnTo>
                    <a:pt x="13" y="79"/>
                  </a:lnTo>
                  <a:lnTo>
                    <a:pt x="17" y="83"/>
                  </a:lnTo>
                  <a:lnTo>
                    <a:pt x="22" y="86"/>
                  </a:lnTo>
                  <a:lnTo>
                    <a:pt x="26" y="89"/>
                  </a:lnTo>
                  <a:lnTo>
                    <a:pt x="31" y="92"/>
                  </a:lnTo>
                  <a:lnTo>
                    <a:pt x="39" y="96"/>
                  </a:lnTo>
                  <a:lnTo>
                    <a:pt x="44" y="99"/>
                  </a:lnTo>
                  <a:lnTo>
                    <a:pt x="48" y="100"/>
                  </a:lnTo>
                  <a:lnTo>
                    <a:pt x="57" y="103"/>
                  </a:lnTo>
                  <a:lnTo>
                    <a:pt x="66" y="105"/>
                  </a:lnTo>
                  <a:lnTo>
                    <a:pt x="75" y="106"/>
                  </a:lnTo>
                  <a:lnTo>
                    <a:pt x="84" y="107"/>
                  </a:lnTo>
                  <a:lnTo>
                    <a:pt x="97" y="109"/>
                  </a:lnTo>
                  <a:lnTo>
                    <a:pt x="110" y="110"/>
                  </a:lnTo>
                  <a:lnTo>
                    <a:pt x="119" y="110"/>
                  </a:lnTo>
                  <a:lnTo>
                    <a:pt x="132" y="110"/>
                  </a:lnTo>
                  <a:lnTo>
                    <a:pt x="141" y="110"/>
                  </a:lnTo>
                  <a:lnTo>
                    <a:pt x="159" y="110"/>
                  </a:lnTo>
                  <a:lnTo>
                    <a:pt x="168" y="110"/>
                  </a:lnTo>
                  <a:lnTo>
                    <a:pt x="181" y="110"/>
                  </a:lnTo>
                  <a:lnTo>
                    <a:pt x="194" y="109"/>
                  </a:lnTo>
                  <a:lnTo>
                    <a:pt x="208" y="107"/>
                  </a:lnTo>
                  <a:lnTo>
                    <a:pt x="216" y="106"/>
                  </a:lnTo>
                  <a:lnTo>
                    <a:pt x="230" y="105"/>
                  </a:lnTo>
                  <a:lnTo>
                    <a:pt x="243" y="103"/>
                  </a:lnTo>
                  <a:lnTo>
                    <a:pt x="256" y="100"/>
                  </a:lnTo>
                  <a:lnTo>
                    <a:pt x="265" y="99"/>
                  </a:lnTo>
                  <a:lnTo>
                    <a:pt x="274" y="96"/>
                  </a:lnTo>
                  <a:lnTo>
                    <a:pt x="287" y="93"/>
                  </a:lnTo>
                  <a:lnTo>
                    <a:pt x="296" y="92"/>
                  </a:lnTo>
                  <a:lnTo>
                    <a:pt x="305" y="87"/>
                  </a:lnTo>
                  <a:lnTo>
                    <a:pt x="314" y="85"/>
                  </a:lnTo>
                  <a:lnTo>
                    <a:pt x="318" y="82"/>
                  </a:lnTo>
                  <a:lnTo>
                    <a:pt x="327" y="79"/>
                  </a:lnTo>
                  <a:lnTo>
                    <a:pt x="331" y="75"/>
                  </a:lnTo>
                  <a:lnTo>
                    <a:pt x="336" y="72"/>
                  </a:lnTo>
                  <a:lnTo>
                    <a:pt x="340" y="67"/>
                  </a:lnTo>
                  <a:lnTo>
                    <a:pt x="345" y="65"/>
                  </a:lnTo>
                  <a:lnTo>
                    <a:pt x="340" y="60"/>
                  </a:lnTo>
                  <a:lnTo>
                    <a:pt x="340" y="56"/>
                  </a:lnTo>
                  <a:lnTo>
                    <a:pt x="340" y="53"/>
                  </a:lnTo>
                  <a:lnTo>
                    <a:pt x="336" y="49"/>
                  </a:lnTo>
                  <a:lnTo>
                    <a:pt x="336" y="45"/>
                  </a:lnTo>
                  <a:lnTo>
                    <a:pt x="331" y="42"/>
                  </a:lnTo>
                  <a:lnTo>
                    <a:pt x="327" y="39"/>
                  </a:lnTo>
                  <a:lnTo>
                    <a:pt x="327" y="35"/>
                  </a:lnTo>
                  <a:lnTo>
                    <a:pt x="318" y="32"/>
                  </a:lnTo>
                  <a:lnTo>
                    <a:pt x="314" y="28"/>
                  </a:lnTo>
                  <a:lnTo>
                    <a:pt x="309" y="25"/>
                  </a:lnTo>
                  <a:lnTo>
                    <a:pt x="300" y="22"/>
                  </a:lnTo>
                  <a:lnTo>
                    <a:pt x="287" y="16"/>
                  </a:lnTo>
                  <a:lnTo>
                    <a:pt x="269" y="13"/>
                  </a:lnTo>
                  <a:lnTo>
                    <a:pt x="261" y="10"/>
                  </a:lnTo>
                  <a:lnTo>
                    <a:pt x="252" y="8"/>
                  </a:lnTo>
                  <a:lnTo>
                    <a:pt x="239" y="6"/>
                  </a:lnTo>
                  <a:lnTo>
                    <a:pt x="230" y="5"/>
                  </a:lnTo>
                  <a:lnTo>
                    <a:pt x="221" y="3"/>
                  </a:lnTo>
                  <a:lnTo>
                    <a:pt x="212" y="2"/>
                  </a:lnTo>
                  <a:lnTo>
                    <a:pt x="199" y="2"/>
                  </a:lnTo>
                  <a:lnTo>
                    <a:pt x="190" y="2"/>
                  </a:lnTo>
                  <a:lnTo>
                    <a:pt x="177" y="0"/>
                  </a:lnTo>
                  <a:lnTo>
                    <a:pt x="168" y="0"/>
                  </a:lnTo>
                  <a:lnTo>
                    <a:pt x="154" y="0"/>
                  </a:lnTo>
                  <a:lnTo>
                    <a:pt x="146" y="2"/>
                  </a:lnTo>
                  <a:lnTo>
                    <a:pt x="132" y="2"/>
                  </a:lnTo>
                  <a:lnTo>
                    <a:pt x="123" y="3"/>
                  </a:lnTo>
                  <a:lnTo>
                    <a:pt x="110" y="6"/>
                  </a:lnTo>
                  <a:lnTo>
                    <a:pt x="101" y="8"/>
                  </a:lnTo>
                  <a:lnTo>
                    <a:pt x="101" y="8"/>
                  </a:lnTo>
                  <a:close/>
                </a:path>
              </a:pathLst>
            </a:custGeom>
            <a:solidFill>
              <a:srgbClr val="FF7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2" name="Freeform 104"/>
            <p:cNvSpPr>
              <a:spLocks/>
            </p:cNvSpPr>
            <p:nvPr/>
          </p:nvSpPr>
          <p:spPr bwMode="auto">
            <a:xfrm>
              <a:off x="3966" y="2465"/>
              <a:ext cx="235" cy="79"/>
            </a:xfrm>
            <a:custGeom>
              <a:avLst/>
              <a:gdLst>
                <a:gd name="T0" fmla="*/ 93 w 235"/>
                <a:gd name="T1" fmla="*/ 2 h 79"/>
                <a:gd name="T2" fmla="*/ 84 w 235"/>
                <a:gd name="T3" fmla="*/ 2 h 79"/>
                <a:gd name="T4" fmla="*/ 75 w 235"/>
                <a:gd name="T5" fmla="*/ 2 h 79"/>
                <a:gd name="T6" fmla="*/ 62 w 235"/>
                <a:gd name="T7" fmla="*/ 3 h 79"/>
                <a:gd name="T8" fmla="*/ 58 w 235"/>
                <a:gd name="T9" fmla="*/ 5 h 79"/>
                <a:gd name="T10" fmla="*/ 40 w 235"/>
                <a:gd name="T11" fmla="*/ 8 h 79"/>
                <a:gd name="T12" fmla="*/ 31 w 235"/>
                <a:gd name="T13" fmla="*/ 10 h 79"/>
                <a:gd name="T14" fmla="*/ 18 w 235"/>
                <a:gd name="T15" fmla="*/ 15 h 79"/>
                <a:gd name="T16" fmla="*/ 13 w 235"/>
                <a:gd name="T17" fmla="*/ 18 h 79"/>
                <a:gd name="T18" fmla="*/ 5 w 235"/>
                <a:gd name="T19" fmla="*/ 22 h 79"/>
                <a:gd name="T20" fmla="*/ 5 w 235"/>
                <a:gd name="T21" fmla="*/ 26 h 79"/>
                <a:gd name="T22" fmla="*/ 0 w 235"/>
                <a:gd name="T23" fmla="*/ 32 h 79"/>
                <a:gd name="T24" fmla="*/ 0 w 235"/>
                <a:gd name="T25" fmla="*/ 36 h 79"/>
                <a:gd name="T26" fmla="*/ 0 w 235"/>
                <a:gd name="T27" fmla="*/ 40 h 79"/>
                <a:gd name="T28" fmla="*/ 0 w 235"/>
                <a:gd name="T29" fmla="*/ 45 h 79"/>
                <a:gd name="T30" fmla="*/ 0 w 235"/>
                <a:gd name="T31" fmla="*/ 49 h 79"/>
                <a:gd name="T32" fmla="*/ 5 w 235"/>
                <a:gd name="T33" fmla="*/ 55 h 79"/>
                <a:gd name="T34" fmla="*/ 5 w 235"/>
                <a:gd name="T35" fmla="*/ 57 h 79"/>
                <a:gd name="T36" fmla="*/ 13 w 235"/>
                <a:gd name="T37" fmla="*/ 63 h 79"/>
                <a:gd name="T38" fmla="*/ 13 w 235"/>
                <a:gd name="T39" fmla="*/ 66 h 79"/>
                <a:gd name="T40" fmla="*/ 22 w 235"/>
                <a:gd name="T41" fmla="*/ 69 h 79"/>
                <a:gd name="T42" fmla="*/ 27 w 235"/>
                <a:gd name="T43" fmla="*/ 72 h 79"/>
                <a:gd name="T44" fmla="*/ 40 w 235"/>
                <a:gd name="T45" fmla="*/ 75 h 79"/>
                <a:gd name="T46" fmla="*/ 53 w 235"/>
                <a:gd name="T47" fmla="*/ 76 h 79"/>
                <a:gd name="T48" fmla="*/ 66 w 235"/>
                <a:gd name="T49" fmla="*/ 77 h 79"/>
                <a:gd name="T50" fmla="*/ 80 w 235"/>
                <a:gd name="T51" fmla="*/ 77 h 79"/>
                <a:gd name="T52" fmla="*/ 97 w 235"/>
                <a:gd name="T53" fmla="*/ 79 h 79"/>
                <a:gd name="T54" fmla="*/ 111 w 235"/>
                <a:gd name="T55" fmla="*/ 79 h 79"/>
                <a:gd name="T56" fmla="*/ 128 w 235"/>
                <a:gd name="T57" fmla="*/ 79 h 79"/>
                <a:gd name="T58" fmla="*/ 142 w 235"/>
                <a:gd name="T59" fmla="*/ 77 h 79"/>
                <a:gd name="T60" fmla="*/ 159 w 235"/>
                <a:gd name="T61" fmla="*/ 76 h 79"/>
                <a:gd name="T62" fmla="*/ 173 w 235"/>
                <a:gd name="T63" fmla="*/ 75 h 79"/>
                <a:gd name="T64" fmla="*/ 190 w 235"/>
                <a:gd name="T65" fmla="*/ 72 h 79"/>
                <a:gd name="T66" fmla="*/ 204 w 235"/>
                <a:gd name="T67" fmla="*/ 67 h 79"/>
                <a:gd name="T68" fmla="*/ 217 w 235"/>
                <a:gd name="T69" fmla="*/ 65 h 79"/>
                <a:gd name="T70" fmla="*/ 221 w 235"/>
                <a:gd name="T71" fmla="*/ 59 h 79"/>
                <a:gd name="T72" fmla="*/ 230 w 235"/>
                <a:gd name="T73" fmla="*/ 55 h 79"/>
                <a:gd name="T74" fmla="*/ 230 w 235"/>
                <a:gd name="T75" fmla="*/ 49 h 79"/>
                <a:gd name="T76" fmla="*/ 235 w 235"/>
                <a:gd name="T77" fmla="*/ 45 h 79"/>
                <a:gd name="T78" fmla="*/ 230 w 235"/>
                <a:gd name="T79" fmla="*/ 42 h 79"/>
                <a:gd name="T80" fmla="*/ 230 w 235"/>
                <a:gd name="T81" fmla="*/ 37 h 79"/>
                <a:gd name="T82" fmla="*/ 230 w 235"/>
                <a:gd name="T83" fmla="*/ 35 h 79"/>
                <a:gd name="T84" fmla="*/ 230 w 235"/>
                <a:gd name="T85" fmla="*/ 32 h 79"/>
                <a:gd name="T86" fmla="*/ 221 w 235"/>
                <a:gd name="T87" fmla="*/ 26 h 79"/>
                <a:gd name="T88" fmla="*/ 217 w 235"/>
                <a:gd name="T89" fmla="*/ 22 h 79"/>
                <a:gd name="T90" fmla="*/ 204 w 235"/>
                <a:gd name="T91" fmla="*/ 16 h 79"/>
                <a:gd name="T92" fmla="*/ 195 w 235"/>
                <a:gd name="T93" fmla="*/ 12 h 79"/>
                <a:gd name="T94" fmla="*/ 182 w 235"/>
                <a:gd name="T95" fmla="*/ 8 h 79"/>
                <a:gd name="T96" fmla="*/ 168 w 235"/>
                <a:gd name="T97" fmla="*/ 5 h 79"/>
                <a:gd name="T98" fmla="*/ 159 w 235"/>
                <a:gd name="T99" fmla="*/ 3 h 79"/>
                <a:gd name="T100" fmla="*/ 151 w 235"/>
                <a:gd name="T101" fmla="*/ 2 h 79"/>
                <a:gd name="T102" fmla="*/ 142 w 235"/>
                <a:gd name="T103" fmla="*/ 2 h 79"/>
                <a:gd name="T104" fmla="*/ 133 w 235"/>
                <a:gd name="T105" fmla="*/ 0 h 79"/>
                <a:gd name="T106" fmla="*/ 124 w 235"/>
                <a:gd name="T107" fmla="*/ 0 h 79"/>
                <a:gd name="T108" fmla="*/ 115 w 235"/>
                <a:gd name="T109" fmla="*/ 0 h 79"/>
                <a:gd name="T110" fmla="*/ 102 w 235"/>
                <a:gd name="T111" fmla="*/ 0 h 79"/>
                <a:gd name="T112" fmla="*/ 93 w 235"/>
                <a:gd name="T113" fmla="*/ 2 h 79"/>
                <a:gd name="T114" fmla="*/ 93 w 235"/>
                <a:gd name="T115" fmla="*/ 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35" h="79">
                  <a:moveTo>
                    <a:pt x="93" y="2"/>
                  </a:moveTo>
                  <a:lnTo>
                    <a:pt x="84" y="2"/>
                  </a:lnTo>
                  <a:lnTo>
                    <a:pt x="75" y="2"/>
                  </a:lnTo>
                  <a:lnTo>
                    <a:pt x="62" y="3"/>
                  </a:lnTo>
                  <a:lnTo>
                    <a:pt x="58" y="5"/>
                  </a:lnTo>
                  <a:lnTo>
                    <a:pt x="40" y="8"/>
                  </a:lnTo>
                  <a:lnTo>
                    <a:pt x="31" y="10"/>
                  </a:lnTo>
                  <a:lnTo>
                    <a:pt x="18" y="15"/>
                  </a:lnTo>
                  <a:lnTo>
                    <a:pt x="13" y="18"/>
                  </a:lnTo>
                  <a:lnTo>
                    <a:pt x="5" y="22"/>
                  </a:lnTo>
                  <a:lnTo>
                    <a:pt x="5" y="26"/>
                  </a:lnTo>
                  <a:lnTo>
                    <a:pt x="0" y="32"/>
                  </a:lnTo>
                  <a:lnTo>
                    <a:pt x="0" y="36"/>
                  </a:lnTo>
                  <a:lnTo>
                    <a:pt x="0" y="40"/>
                  </a:lnTo>
                  <a:lnTo>
                    <a:pt x="0" y="45"/>
                  </a:lnTo>
                  <a:lnTo>
                    <a:pt x="0" y="49"/>
                  </a:lnTo>
                  <a:lnTo>
                    <a:pt x="5" y="55"/>
                  </a:lnTo>
                  <a:lnTo>
                    <a:pt x="5" y="57"/>
                  </a:lnTo>
                  <a:lnTo>
                    <a:pt x="13" y="63"/>
                  </a:lnTo>
                  <a:lnTo>
                    <a:pt x="13" y="66"/>
                  </a:lnTo>
                  <a:lnTo>
                    <a:pt x="22" y="69"/>
                  </a:lnTo>
                  <a:lnTo>
                    <a:pt x="27" y="72"/>
                  </a:lnTo>
                  <a:lnTo>
                    <a:pt x="40" y="75"/>
                  </a:lnTo>
                  <a:lnTo>
                    <a:pt x="53" y="76"/>
                  </a:lnTo>
                  <a:lnTo>
                    <a:pt x="66" y="77"/>
                  </a:lnTo>
                  <a:lnTo>
                    <a:pt x="80" y="77"/>
                  </a:lnTo>
                  <a:lnTo>
                    <a:pt x="97" y="79"/>
                  </a:lnTo>
                  <a:lnTo>
                    <a:pt x="111" y="79"/>
                  </a:lnTo>
                  <a:lnTo>
                    <a:pt x="128" y="79"/>
                  </a:lnTo>
                  <a:lnTo>
                    <a:pt x="142" y="77"/>
                  </a:lnTo>
                  <a:lnTo>
                    <a:pt x="159" y="76"/>
                  </a:lnTo>
                  <a:lnTo>
                    <a:pt x="173" y="75"/>
                  </a:lnTo>
                  <a:lnTo>
                    <a:pt x="190" y="72"/>
                  </a:lnTo>
                  <a:lnTo>
                    <a:pt x="204" y="67"/>
                  </a:lnTo>
                  <a:lnTo>
                    <a:pt x="217" y="65"/>
                  </a:lnTo>
                  <a:lnTo>
                    <a:pt x="221" y="59"/>
                  </a:lnTo>
                  <a:lnTo>
                    <a:pt x="230" y="55"/>
                  </a:lnTo>
                  <a:lnTo>
                    <a:pt x="230" y="49"/>
                  </a:lnTo>
                  <a:lnTo>
                    <a:pt x="235" y="45"/>
                  </a:lnTo>
                  <a:lnTo>
                    <a:pt x="230" y="42"/>
                  </a:lnTo>
                  <a:lnTo>
                    <a:pt x="230" y="37"/>
                  </a:lnTo>
                  <a:lnTo>
                    <a:pt x="230" y="35"/>
                  </a:lnTo>
                  <a:lnTo>
                    <a:pt x="230" y="32"/>
                  </a:lnTo>
                  <a:lnTo>
                    <a:pt x="221" y="26"/>
                  </a:lnTo>
                  <a:lnTo>
                    <a:pt x="217" y="22"/>
                  </a:lnTo>
                  <a:lnTo>
                    <a:pt x="204" y="16"/>
                  </a:lnTo>
                  <a:lnTo>
                    <a:pt x="195" y="12"/>
                  </a:lnTo>
                  <a:lnTo>
                    <a:pt x="182" y="8"/>
                  </a:lnTo>
                  <a:lnTo>
                    <a:pt x="168" y="5"/>
                  </a:lnTo>
                  <a:lnTo>
                    <a:pt x="159" y="3"/>
                  </a:lnTo>
                  <a:lnTo>
                    <a:pt x="151" y="2"/>
                  </a:lnTo>
                  <a:lnTo>
                    <a:pt x="142" y="2"/>
                  </a:lnTo>
                  <a:lnTo>
                    <a:pt x="133" y="0"/>
                  </a:lnTo>
                  <a:lnTo>
                    <a:pt x="124" y="0"/>
                  </a:lnTo>
                  <a:lnTo>
                    <a:pt x="115" y="0"/>
                  </a:lnTo>
                  <a:lnTo>
                    <a:pt x="102" y="0"/>
                  </a:lnTo>
                  <a:lnTo>
                    <a:pt x="93" y="2"/>
                  </a:lnTo>
                  <a:lnTo>
                    <a:pt x="93" y="2"/>
                  </a:lnTo>
                  <a:close/>
                </a:path>
              </a:pathLst>
            </a:custGeom>
            <a:solidFill>
              <a:srgbClr val="FF7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3" name="Freeform 105"/>
            <p:cNvSpPr>
              <a:spLocks/>
            </p:cNvSpPr>
            <p:nvPr/>
          </p:nvSpPr>
          <p:spPr bwMode="auto">
            <a:xfrm>
              <a:off x="4475" y="2471"/>
              <a:ext cx="181" cy="60"/>
            </a:xfrm>
            <a:custGeom>
              <a:avLst/>
              <a:gdLst>
                <a:gd name="T0" fmla="*/ 75 w 181"/>
                <a:gd name="T1" fmla="*/ 2 h 60"/>
                <a:gd name="T2" fmla="*/ 58 w 181"/>
                <a:gd name="T3" fmla="*/ 2 h 60"/>
                <a:gd name="T4" fmla="*/ 44 w 181"/>
                <a:gd name="T5" fmla="*/ 3 h 60"/>
                <a:gd name="T6" fmla="*/ 35 w 181"/>
                <a:gd name="T7" fmla="*/ 4 h 60"/>
                <a:gd name="T8" fmla="*/ 27 w 181"/>
                <a:gd name="T9" fmla="*/ 9 h 60"/>
                <a:gd name="T10" fmla="*/ 18 w 181"/>
                <a:gd name="T11" fmla="*/ 10 h 60"/>
                <a:gd name="T12" fmla="*/ 13 w 181"/>
                <a:gd name="T13" fmla="*/ 13 h 60"/>
                <a:gd name="T14" fmla="*/ 9 w 181"/>
                <a:gd name="T15" fmla="*/ 17 h 60"/>
                <a:gd name="T16" fmla="*/ 4 w 181"/>
                <a:gd name="T17" fmla="*/ 20 h 60"/>
                <a:gd name="T18" fmla="*/ 4 w 181"/>
                <a:gd name="T19" fmla="*/ 23 h 60"/>
                <a:gd name="T20" fmla="*/ 0 w 181"/>
                <a:gd name="T21" fmla="*/ 27 h 60"/>
                <a:gd name="T22" fmla="*/ 0 w 181"/>
                <a:gd name="T23" fmla="*/ 30 h 60"/>
                <a:gd name="T24" fmla="*/ 4 w 181"/>
                <a:gd name="T25" fmla="*/ 34 h 60"/>
                <a:gd name="T26" fmla="*/ 4 w 181"/>
                <a:gd name="T27" fmla="*/ 37 h 60"/>
                <a:gd name="T28" fmla="*/ 4 w 181"/>
                <a:gd name="T29" fmla="*/ 40 h 60"/>
                <a:gd name="T30" fmla="*/ 9 w 181"/>
                <a:gd name="T31" fmla="*/ 44 h 60"/>
                <a:gd name="T32" fmla="*/ 13 w 181"/>
                <a:gd name="T33" fmla="*/ 47 h 60"/>
                <a:gd name="T34" fmla="*/ 18 w 181"/>
                <a:gd name="T35" fmla="*/ 51 h 60"/>
                <a:gd name="T36" fmla="*/ 35 w 181"/>
                <a:gd name="T37" fmla="*/ 56 h 60"/>
                <a:gd name="T38" fmla="*/ 40 w 181"/>
                <a:gd name="T39" fmla="*/ 57 h 60"/>
                <a:gd name="T40" fmla="*/ 53 w 181"/>
                <a:gd name="T41" fmla="*/ 59 h 60"/>
                <a:gd name="T42" fmla="*/ 62 w 181"/>
                <a:gd name="T43" fmla="*/ 59 h 60"/>
                <a:gd name="T44" fmla="*/ 75 w 181"/>
                <a:gd name="T45" fmla="*/ 60 h 60"/>
                <a:gd name="T46" fmla="*/ 89 w 181"/>
                <a:gd name="T47" fmla="*/ 59 h 60"/>
                <a:gd name="T48" fmla="*/ 97 w 181"/>
                <a:gd name="T49" fmla="*/ 59 h 60"/>
                <a:gd name="T50" fmla="*/ 111 w 181"/>
                <a:gd name="T51" fmla="*/ 59 h 60"/>
                <a:gd name="T52" fmla="*/ 124 w 181"/>
                <a:gd name="T53" fmla="*/ 57 h 60"/>
                <a:gd name="T54" fmla="*/ 133 w 181"/>
                <a:gd name="T55" fmla="*/ 56 h 60"/>
                <a:gd name="T56" fmla="*/ 146 w 181"/>
                <a:gd name="T57" fmla="*/ 53 h 60"/>
                <a:gd name="T58" fmla="*/ 155 w 181"/>
                <a:gd name="T59" fmla="*/ 51 h 60"/>
                <a:gd name="T60" fmla="*/ 164 w 181"/>
                <a:gd name="T61" fmla="*/ 49 h 60"/>
                <a:gd name="T62" fmla="*/ 173 w 181"/>
                <a:gd name="T63" fmla="*/ 44 h 60"/>
                <a:gd name="T64" fmla="*/ 177 w 181"/>
                <a:gd name="T65" fmla="*/ 41 h 60"/>
                <a:gd name="T66" fmla="*/ 181 w 181"/>
                <a:gd name="T67" fmla="*/ 37 h 60"/>
                <a:gd name="T68" fmla="*/ 181 w 181"/>
                <a:gd name="T69" fmla="*/ 33 h 60"/>
                <a:gd name="T70" fmla="*/ 181 w 181"/>
                <a:gd name="T71" fmla="*/ 29 h 60"/>
                <a:gd name="T72" fmla="*/ 177 w 181"/>
                <a:gd name="T73" fmla="*/ 24 h 60"/>
                <a:gd name="T74" fmla="*/ 173 w 181"/>
                <a:gd name="T75" fmla="*/ 20 h 60"/>
                <a:gd name="T76" fmla="*/ 168 w 181"/>
                <a:gd name="T77" fmla="*/ 17 h 60"/>
                <a:gd name="T78" fmla="*/ 159 w 181"/>
                <a:gd name="T79" fmla="*/ 13 h 60"/>
                <a:gd name="T80" fmla="*/ 150 w 181"/>
                <a:gd name="T81" fmla="*/ 10 h 60"/>
                <a:gd name="T82" fmla="*/ 137 w 181"/>
                <a:gd name="T83" fmla="*/ 6 h 60"/>
                <a:gd name="T84" fmla="*/ 128 w 181"/>
                <a:gd name="T85" fmla="*/ 4 h 60"/>
                <a:gd name="T86" fmla="*/ 115 w 181"/>
                <a:gd name="T87" fmla="*/ 2 h 60"/>
                <a:gd name="T88" fmla="*/ 102 w 181"/>
                <a:gd name="T89" fmla="*/ 0 h 60"/>
                <a:gd name="T90" fmla="*/ 89 w 181"/>
                <a:gd name="T91" fmla="*/ 0 h 60"/>
                <a:gd name="T92" fmla="*/ 75 w 181"/>
                <a:gd name="T93" fmla="*/ 2 h 60"/>
                <a:gd name="T94" fmla="*/ 75 w 181"/>
                <a:gd name="T95" fmla="*/ 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1" h="60">
                  <a:moveTo>
                    <a:pt x="75" y="2"/>
                  </a:moveTo>
                  <a:lnTo>
                    <a:pt x="58" y="2"/>
                  </a:lnTo>
                  <a:lnTo>
                    <a:pt x="44" y="3"/>
                  </a:lnTo>
                  <a:lnTo>
                    <a:pt x="35" y="4"/>
                  </a:lnTo>
                  <a:lnTo>
                    <a:pt x="27" y="9"/>
                  </a:lnTo>
                  <a:lnTo>
                    <a:pt x="18" y="10"/>
                  </a:lnTo>
                  <a:lnTo>
                    <a:pt x="13" y="13"/>
                  </a:lnTo>
                  <a:lnTo>
                    <a:pt x="9" y="17"/>
                  </a:lnTo>
                  <a:lnTo>
                    <a:pt x="4" y="20"/>
                  </a:lnTo>
                  <a:lnTo>
                    <a:pt x="4" y="23"/>
                  </a:lnTo>
                  <a:lnTo>
                    <a:pt x="0" y="27"/>
                  </a:lnTo>
                  <a:lnTo>
                    <a:pt x="0" y="30"/>
                  </a:lnTo>
                  <a:lnTo>
                    <a:pt x="4" y="34"/>
                  </a:lnTo>
                  <a:lnTo>
                    <a:pt x="4" y="37"/>
                  </a:lnTo>
                  <a:lnTo>
                    <a:pt x="4" y="40"/>
                  </a:lnTo>
                  <a:lnTo>
                    <a:pt x="9" y="44"/>
                  </a:lnTo>
                  <a:lnTo>
                    <a:pt x="13" y="47"/>
                  </a:lnTo>
                  <a:lnTo>
                    <a:pt x="18" y="51"/>
                  </a:lnTo>
                  <a:lnTo>
                    <a:pt x="35" y="56"/>
                  </a:lnTo>
                  <a:lnTo>
                    <a:pt x="40" y="57"/>
                  </a:lnTo>
                  <a:lnTo>
                    <a:pt x="53" y="59"/>
                  </a:lnTo>
                  <a:lnTo>
                    <a:pt x="62" y="59"/>
                  </a:lnTo>
                  <a:lnTo>
                    <a:pt x="75" y="60"/>
                  </a:lnTo>
                  <a:lnTo>
                    <a:pt x="89" y="59"/>
                  </a:lnTo>
                  <a:lnTo>
                    <a:pt x="97" y="59"/>
                  </a:lnTo>
                  <a:lnTo>
                    <a:pt x="111" y="59"/>
                  </a:lnTo>
                  <a:lnTo>
                    <a:pt x="124" y="57"/>
                  </a:lnTo>
                  <a:lnTo>
                    <a:pt x="133" y="56"/>
                  </a:lnTo>
                  <a:lnTo>
                    <a:pt x="146" y="53"/>
                  </a:lnTo>
                  <a:lnTo>
                    <a:pt x="155" y="51"/>
                  </a:lnTo>
                  <a:lnTo>
                    <a:pt x="164" y="49"/>
                  </a:lnTo>
                  <a:lnTo>
                    <a:pt x="173" y="44"/>
                  </a:lnTo>
                  <a:lnTo>
                    <a:pt x="177" y="41"/>
                  </a:lnTo>
                  <a:lnTo>
                    <a:pt x="181" y="37"/>
                  </a:lnTo>
                  <a:lnTo>
                    <a:pt x="181" y="33"/>
                  </a:lnTo>
                  <a:lnTo>
                    <a:pt x="181" y="29"/>
                  </a:lnTo>
                  <a:lnTo>
                    <a:pt x="177" y="24"/>
                  </a:lnTo>
                  <a:lnTo>
                    <a:pt x="173" y="20"/>
                  </a:lnTo>
                  <a:lnTo>
                    <a:pt x="168" y="17"/>
                  </a:lnTo>
                  <a:lnTo>
                    <a:pt x="159" y="13"/>
                  </a:lnTo>
                  <a:lnTo>
                    <a:pt x="150" y="10"/>
                  </a:lnTo>
                  <a:lnTo>
                    <a:pt x="137" y="6"/>
                  </a:lnTo>
                  <a:lnTo>
                    <a:pt x="128" y="4"/>
                  </a:lnTo>
                  <a:lnTo>
                    <a:pt x="115" y="2"/>
                  </a:lnTo>
                  <a:lnTo>
                    <a:pt x="102" y="0"/>
                  </a:lnTo>
                  <a:lnTo>
                    <a:pt x="89" y="0"/>
                  </a:lnTo>
                  <a:lnTo>
                    <a:pt x="75" y="2"/>
                  </a:lnTo>
                  <a:lnTo>
                    <a:pt x="75" y="2"/>
                  </a:lnTo>
                  <a:close/>
                </a:path>
              </a:pathLst>
            </a:custGeom>
            <a:solidFill>
              <a:srgbClr val="FF7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4" name="Freeform 106"/>
            <p:cNvSpPr>
              <a:spLocks/>
            </p:cNvSpPr>
            <p:nvPr/>
          </p:nvSpPr>
          <p:spPr bwMode="auto">
            <a:xfrm>
              <a:off x="868" y="2812"/>
              <a:ext cx="421" cy="150"/>
            </a:xfrm>
            <a:custGeom>
              <a:avLst/>
              <a:gdLst>
                <a:gd name="T0" fmla="*/ 390 w 421"/>
                <a:gd name="T1" fmla="*/ 150 h 150"/>
                <a:gd name="T2" fmla="*/ 390 w 421"/>
                <a:gd name="T3" fmla="*/ 146 h 150"/>
                <a:gd name="T4" fmla="*/ 394 w 421"/>
                <a:gd name="T5" fmla="*/ 139 h 150"/>
                <a:gd name="T6" fmla="*/ 399 w 421"/>
                <a:gd name="T7" fmla="*/ 131 h 150"/>
                <a:gd name="T8" fmla="*/ 403 w 421"/>
                <a:gd name="T9" fmla="*/ 123 h 150"/>
                <a:gd name="T10" fmla="*/ 412 w 421"/>
                <a:gd name="T11" fmla="*/ 113 h 150"/>
                <a:gd name="T12" fmla="*/ 412 w 421"/>
                <a:gd name="T13" fmla="*/ 107 h 150"/>
                <a:gd name="T14" fmla="*/ 416 w 421"/>
                <a:gd name="T15" fmla="*/ 101 h 150"/>
                <a:gd name="T16" fmla="*/ 416 w 421"/>
                <a:gd name="T17" fmla="*/ 96 h 150"/>
                <a:gd name="T18" fmla="*/ 421 w 421"/>
                <a:gd name="T19" fmla="*/ 90 h 150"/>
                <a:gd name="T20" fmla="*/ 421 w 421"/>
                <a:gd name="T21" fmla="*/ 84 h 150"/>
                <a:gd name="T22" fmla="*/ 421 w 421"/>
                <a:gd name="T23" fmla="*/ 77 h 150"/>
                <a:gd name="T24" fmla="*/ 421 w 421"/>
                <a:gd name="T25" fmla="*/ 71 h 150"/>
                <a:gd name="T26" fmla="*/ 421 w 421"/>
                <a:gd name="T27" fmla="*/ 66 h 150"/>
                <a:gd name="T28" fmla="*/ 421 w 421"/>
                <a:gd name="T29" fmla="*/ 60 h 150"/>
                <a:gd name="T30" fmla="*/ 421 w 421"/>
                <a:gd name="T31" fmla="*/ 54 h 150"/>
                <a:gd name="T32" fmla="*/ 416 w 421"/>
                <a:gd name="T33" fmla="*/ 43 h 150"/>
                <a:gd name="T34" fmla="*/ 412 w 421"/>
                <a:gd name="T35" fmla="*/ 33 h 150"/>
                <a:gd name="T36" fmla="*/ 399 w 421"/>
                <a:gd name="T37" fmla="*/ 24 h 150"/>
                <a:gd name="T38" fmla="*/ 385 w 421"/>
                <a:gd name="T39" fmla="*/ 17 h 150"/>
                <a:gd name="T40" fmla="*/ 368 w 421"/>
                <a:gd name="T41" fmla="*/ 12 h 150"/>
                <a:gd name="T42" fmla="*/ 341 w 421"/>
                <a:gd name="T43" fmla="*/ 7 h 150"/>
                <a:gd name="T44" fmla="*/ 319 w 421"/>
                <a:gd name="T45" fmla="*/ 4 h 150"/>
                <a:gd name="T46" fmla="*/ 292 w 421"/>
                <a:gd name="T47" fmla="*/ 2 h 150"/>
                <a:gd name="T48" fmla="*/ 266 w 421"/>
                <a:gd name="T49" fmla="*/ 2 h 150"/>
                <a:gd name="T50" fmla="*/ 239 w 421"/>
                <a:gd name="T51" fmla="*/ 0 h 150"/>
                <a:gd name="T52" fmla="*/ 217 w 421"/>
                <a:gd name="T53" fmla="*/ 0 h 150"/>
                <a:gd name="T54" fmla="*/ 191 w 421"/>
                <a:gd name="T55" fmla="*/ 0 h 150"/>
                <a:gd name="T56" fmla="*/ 164 w 421"/>
                <a:gd name="T57" fmla="*/ 2 h 150"/>
                <a:gd name="T58" fmla="*/ 142 w 421"/>
                <a:gd name="T59" fmla="*/ 2 h 150"/>
                <a:gd name="T60" fmla="*/ 120 w 421"/>
                <a:gd name="T61" fmla="*/ 3 h 150"/>
                <a:gd name="T62" fmla="*/ 102 w 421"/>
                <a:gd name="T63" fmla="*/ 4 h 150"/>
                <a:gd name="T64" fmla="*/ 89 w 421"/>
                <a:gd name="T65" fmla="*/ 6 h 150"/>
                <a:gd name="T66" fmla="*/ 67 w 421"/>
                <a:gd name="T67" fmla="*/ 9 h 150"/>
                <a:gd name="T68" fmla="*/ 58 w 421"/>
                <a:gd name="T69" fmla="*/ 9 h 150"/>
                <a:gd name="T70" fmla="*/ 0 w 421"/>
                <a:gd name="T71" fmla="*/ 9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1" h="150">
                  <a:moveTo>
                    <a:pt x="0" y="97"/>
                  </a:moveTo>
                  <a:lnTo>
                    <a:pt x="390" y="150"/>
                  </a:lnTo>
                  <a:lnTo>
                    <a:pt x="390" y="149"/>
                  </a:lnTo>
                  <a:lnTo>
                    <a:pt x="390" y="146"/>
                  </a:lnTo>
                  <a:lnTo>
                    <a:pt x="390" y="143"/>
                  </a:lnTo>
                  <a:lnTo>
                    <a:pt x="394" y="139"/>
                  </a:lnTo>
                  <a:lnTo>
                    <a:pt x="394" y="136"/>
                  </a:lnTo>
                  <a:lnTo>
                    <a:pt x="399" y="131"/>
                  </a:lnTo>
                  <a:lnTo>
                    <a:pt x="399" y="127"/>
                  </a:lnTo>
                  <a:lnTo>
                    <a:pt x="403" y="123"/>
                  </a:lnTo>
                  <a:lnTo>
                    <a:pt x="407" y="117"/>
                  </a:lnTo>
                  <a:lnTo>
                    <a:pt x="412" y="113"/>
                  </a:lnTo>
                  <a:lnTo>
                    <a:pt x="412" y="110"/>
                  </a:lnTo>
                  <a:lnTo>
                    <a:pt x="412" y="107"/>
                  </a:lnTo>
                  <a:lnTo>
                    <a:pt x="412" y="104"/>
                  </a:lnTo>
                  <a:lnTo>
                    <a:pt x="416" y="101"/>
                  </a:lnTo>
                  <a:lnTo>
                    <a:pt x="416" y="99"/>
                  </a:lnTo>
                  <a:lnTo>
                    <a:pt x="416" y="96"/>
                  </a:lnTo>
                  <a:lnTo>
                    <a:pt x="416" y="93"/>
                  </a:lnTo>
                  <a:lnTo>
                    <a:pt x="421" y="90"/>
                  </a:lnTo>
                  <a:lnTo>
                    <a:pt x="421" y="87"/>
                  </a:lnTo>
                  <a:lnTo>
                    <a:pt x="421" y="84"/>
                  </a:lnTo>
                  <a:lnTo>
                    <a:pt x="421" y="80"/>
                  </a:lnTo>
                  <a:lnTo>
                    <a:pt x="421" y="77"/>
                  </a:lnTo>
                  <a:lnTo>
                    <a:pt x="421" y="74"/>
                  </a:lnTo>
                  <a:lnTo>
                    <a:pt x="421" y="71"/>
                  </a:lnTo>
                  <a:lnTo>
                    <a:pt x="421" y="69"/>
                  </a:lnTo>
                  <a:lnTo>
                    <a:pt x="421" y="66"/>
                  </a:lnTo>
                  <a:lnTo>
                    <a:pt x="421" y="63"/>
                  </a:lnTo>
                  <a:lnTo>
                    <a:pt x="421" y="60"/>
                  </a:lnTo>
                  <a:lnTo>
                    <a:pt x="421" y="56"/>
                  </a:lnTo>
                  <a:lnTo>
                    <a:pt x="421" y="54"/>
                  </a:lnTo>
                  <a:lnTo>
                    <a:pt x="421" y="49"/>
                  </a:lnTo>
                  <a:lnTo>
                    <a:pt x="416" y="43"/>
                  </a:lnTo>
                  <a:lnTo>
                    <a:pt x="412" y="37"/>
                  </a:lnTo>
                  <a:lnTo>
                    <a:pt x="412" y="33"/>
                  </a:lnTo>
                  <a:lnTo>
                    <a:pt x="403" y="29"/>
                  </a:lnTo>
                  <a:lnTo>
                    <a:pt x="399" y="24"/>
                  </a:lnTo>
                  <a:lnTo>
                    <a:pt x="390" y="20"/>
                  </a:lnTo>
                  <a:lnTo>
                    <a:pt x="385" y="17"/>
                  </a:lnTo>
                  <a:lnTo>
                    <a:pt x="376" y="14"/>
                  </a:lnTo>
                  <a:lnTo>
                    <a:pt x="368" y="12"/>
                  </a:lnTo>
                  <a:lnTo>
                    <a:pt x="354" y="9"/>
                  </a:lnTo>
                  <a:lnTo>
                    <a:pt x="341" y="7"/>
                  </a:lnTo>
                  <a:lnTo>
                    <a:pt x="328" y="6"/>
                  </a:lnTo>
                  <a:lnTo>
                    <a:pt x="319" y="4"/>
                  </a:lnTo>
                  <a:lnTo>
                    <a:pt x="306" y="3"/>
                  </a:lnTo>
                  <a:lnTo>
                    <a:pt x="292" y="2"/>
                  </a:lnTo>
                  <a:lnTo>
                    <a:pt x="279" y="2"/>
                  </a:lnTo>
                  <a:lnTo>
                    <a:pt x="266" y="2"/>
                  </a:lnTo>
                  <a:lnTo>
                    <a:pt x="253" y="0"/>
                  </a:lnTo>
                  <a:lnTo>
                    <a:pt x="239" y="0"/>
                  </a:lnTo>
                  <a:lnTo>
                    <a:pt x="226" y="0"/>
                  </a:lnTo>
                  <a:lnTo>
                    <a:pt x="217" y="0"/>
                  </a:lnTo>
                  <a:lnTo>
                    <a:pt x="199" y="0"/>
                  </a:lnTo>
                  <a:lnTo>
                    <a:pt x="191" y="0"/>
                  </a:lnTo>
                  <a:lnTo>
                    <a:pt x="177" y="2"/>
                  </a:lnTo>
                  <a:lnTo>
                    <a:pt x="164" y="2"/>
                  </a:lnTo>
                  <a:lnTo>
                    <a:pt x="155" y="2"/>
                  </a:lnTo>
                  <a:lnTo>
                    <a:pt x="142" y="2"/>
                  </a:lnTo>
                  <a:lnTo>
                    <a:pt x="133" y="3"/>
                  </a:lnTo>
                  <a:lnTo>
                    <a:pt x="120" y="3"/>
                  </a:lnTo>
                  <a:lnTo>
                    <a:pt x="111" y="3"/>
                  </a:lnTo>
                  <a:lnTo>
                    <a:pt x="102" y="4"/>
                  </a:lnTo>
                  <a:lnTo>
                    <a:pt x="93" y="4"/>
                  </a:lnTo>
                  <a:lnTo>
                    <a:pt x="89" y="6"/>
                  </a:lnTo>
                  <a:lnTo>
                    <a:pt x="75" y="7"/>
                  </a:lnTo>
                  <a:lnTo>
                    <a:pt x="67" y="9"/>
                  </a:lnTo>
                  <a:lnTo>
                    <a:pt x="58" y="9"/>
                  </a:lnTo>
                  <a:lnTo>
                    <a:pt x="58" y="9"/>
                  </a:lnTo>
                  <a:lnTo>
                    <a:pt x="0" y="97"/>
                  </a:lnTo>
                  <a:lnTo>
                    <a:pt x="0" y="97"/>
                  </a:lnTo>
                  <a:close/>
                </a:path>
              </a:pathLst>
            </a:custGeom>
            <a:solidFill>
              <a:srgbClr val="E6DE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5" name="Freeform 107"/>
            <p:cNvSpPr>
              <a:spLocks/>
            </p:cNvSpPr>
            <p:nvPr/>
          </p:nvSpPr>
          <p:spPr bwMode="auto">
            <a:xfrm>
              <a:off x="448" y="1803"/>
              <a:ext cx="2487" cy="571"/>
            </a:xfrm>
            <a:custGeom>
              <a:avLst/>
              <a:gdLst>
                <a:gd name="T0" fmla="*/ 0 w 2487"/>
                <a:gd name="T1" fmla="*/ 457 h 571"/>
                <a:gd name="T2" fmla="*/ 1053 w 2487"/>
                <a:gd name="T3" fmla="*/ 62 h 571"/>
                <a:gd name="T4" fmla="*/ 1890 w 2487"/>
                <a:gd name="T5" fmla="*/ 217 h 571"/>
                <a:gd name="T6" fmla="*/ 2487 w 2487"/>
                <a:gd name="T7" fmla="*/ 0 h 571"/>
                <a:gd name="T8" fmla="*/ 2452 w 2487"/>
                <a:gd name="T9" fmla="*/ 117 h 571"/>
                <a:gd name="T10" fmla="*/ 1876 w 2487"/>
                <a:gd name="T11" fmla="*/ 300 h 571"/>
                <a:gd name="T12" fmla="*/ 1093 w 2487"/>
                <a:gd name="T13" fmla="*/ 203 h 571"/>
                <a:gd name="T14" fmla="*/ 0 w 2487"/>
                <a:gd name="T15" fmla="*/ 571 h 571"/>
                <a:gd name="T16" fmla="*/ 0 w 2487"/>
                <a:gd name="T17" fmla="*/ 457 h 571"/>
                <a:gd name="T18" fmla="*/ 0 w 2487"/>
                <a:gd name="T19" fmla="*/ 457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87" h="571">
                  <a:moveTo>
                    <a:pt x="0" y="457"/>
                  </a:moveTo>
                  <a:lnTo>
                    <a:pt x="1053" y="62"/>
                  </a:lnTo>
                  <a:lnTo>
                    <a:pt x="1890" y="217"/>
                  </a:lnTo>
                  <a:lnTo>
                    <a:pt x="2487" y="0"/>
                  </a:lnTo>
                  <a:lnTo>
                    <a:pt x="2452" y="117"/>
                  </a:lnTo>
                  <a:lnTo>
                    <a:pt x="1876" y="300"/>
                  </a:lnTo>
                  <a:lnTo>
                    <a:pt x="1093" y="203"/>
                  </a:lnTo>
                  <a:lnTo>
                    <a:pt x="0" y="571"/>
                  </a:lnTo>
                  <a:lnTo>
                    <a:pt x="0" y="457"/>
                  </a:lnTo>
                  <a:lnTo>
                    <a:pt x="0" y="4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6" name="Freeform 108"/>
            <p:cNvSpPr>
              <a:spLocks/>
            </p:cNvSpPr>
            <p:nvPr/>
          </p:nvSpPr>
          <p:spPr bwMode="auto">
            <a:xfrm>
              <a:off x="452" y="1875"/>
              <a:ext cx="2461" cy="732"/>
            </a:xfrm>
            <a:custGeom>
              <a:avLst/>
              <a:gdLst>
                <a:gd name="T0" fmla="*/ 0 w 2461"/>
                <a:gd name="T1" fmla="*/ 732 h 732"/>
                <a:gd name="T2" fmla="*/ 0 w 2461"/>
                <a:gd name="T3" fmla="*/ 456 h 732"/>
                <a:gd name="T4" fmla="*/ 1089 w 2461"/>
                <a:gd name="T5" fmla="*/ 48 h 732"/>
                <a:gd name="T6" fmla="*/ 1925 w 2461"/>
                <a:gd name="T7" fmla="*/ 207 h 732"/>
                <a:gd name="T8" fmla="*/ 2461 w 2461"/>
                <a:gd name="T9" fmla="*/ 0 h 732"/>
                <a:gd name="T10" fmla="*/ 2452 w 2461"/>
                <a:gd name="T11" fmla="*/ 164 h 732"/>
                <a:gd name="T12" fmla="*/ 1987 w 2461"/>
                <a:gd name="T13" fmla="*/ 351 h 732"/>
                <a:gd name="T14" fmla="*/ 1315 w 2461"/>
                <a:gd name="T15" fmla="*/ 314 h 732"/>
                <a:gd name="T16" fmla="*/ 0 w 2461"/>
                <a:gd name="T17" fmla="*/ 732 h 732"/>
                <a:gd name="T18" fmla="*/ 0 w 2461"/>
                <a:gd name="T19" fmla="*/ 732 h 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1" h="732">
                  <a:moveTo>
                    <a:pt x="0" y="732"/>
                  </a:moveTo>
                  <a:lnTo>
                    <a:pt x="0" y="456"/>
                  </a:lnTo>
                  <a:lnTo>
                    <a:pt x="1089" y="48"/>
                  </a:lnTo>
                  <a:lnTo>
                    <a:pt x="1925" y="207"/>
                  </a:lnTo>
                  <a:lnTo>
                    <a:pt x="2461" y="0"/>
                  </a:lnTo>
                  <a:lnTo>
                    <a:pt x="2452" y="164"/>
                  </a:lnTo>
                  <a:lnTo>
                    <a:pt x="1987" y="351"/>
                  </a:lnTo>
                  <a:lnTo>
                    <a:pt x="1315" y="314"/>
                  </a:lnTo>
                  <a:lnTo>
                    <a:pt x="0" y="732"/>
                  </a:lnTo>
                  <a:lnTo>
                    <a:pt x="0" y="732"/>
                  </a:lnTo>
                  <a:close/>
                </a:path>
              </a:pathLst>
            </a:custGeom>
            <a:solidFill>
              <a:srgbClr val="EBE4D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7" name="Freeform 109"/>
            <p:cNvSpPr>
              <a:spLocks/>
            </p:cNvSpPr>
            <p:nvPr/>
          </p:nvSpPr>
          <p:spPr bwMode="auto">
            <a:xfrm>
              <a:off x="452" y="1997"/>
              <a:ext cx="2465" cy="865"/>
            </a:xfrm>
            <a:custGeom>
              <a:avLst/>
              <a:gdLst>
                <a:gd name="T0" fmla="*/ 1509 w 2465"/>
                <a:gd name="T1" fmla="*/ 249 h 865"/>
                <a:gd name="T2" fmla="*/ 2465 w 2465"/>
                <a:gd name="T3" fmla="*/ 217 h 865"/>
                <a:gd name="T4" fmla="*/ 2465 w 2465"/>
                <a:gd name="T5" fmla="*/ 214 h 865"/>
                <a:gd name="T6" fmla="*/ 2461 w 2465"/>
                <a:gd name="T7" fmla="*/ 207 h 865"/>
                <a:gd name="T8" fmla="*/ 2461 w 2465"/>
                <a:gd name="T9" fmla="*/ 202 h 865"/>
                <a:gd name="T10" fmla="*/ 2461 w 2465"/>
                <a:gd name="T11" fmla="*/ 196 h 865"/>
                <a:gd name="T12" fmla="*/ 2456 w 2465"/>
                <a:gd name="T13" fmla="*/ 189 h 865"/>
                <a:gd name="T14" fmla="*/ 2456 w 2465"/>
                <a:gd name="T15" fmla="*/ 180 h 865"/>
                <a:gd name="T16" fmla="*/ 2456 w 2465"/>
                <a:gd name="T17" fmla="*/ 172 h 865"/>
                <a:gd name="T18" fmla="*/ 2452 w 2465"/>
                <a:gd name="T19" fmla="*/ 164 h 865"/>
                <a:gd name="T20" fmla="*/ 2452 w 2465"/>
                <a:gd name="T21" fmla="*/ 154 h 865"/>
                <a:gd name="T22" fmla="*/ 2452 w 2465"/>
                <a:gd name="T23" fmla="*/ 146 h 865"/>
                <a:gd name="T24" fmla="*/ 2452 w 2465"/>
                <a:gd name="T25" fmla="*/ 136 h 865"/>
                <a:gd name="T26" fmla="*/ 2452 w 2465"/>
                <a:gd name="T27" fmla="*/ 127 h 865"/>
                <a:gd name="T28" fmla="*/ 2452 w 2465"/>
                <a:gd name="T29" fmla="*/ 119 h 865"/>
                <a:gd name="T30" fmla="*/ 2452 w 2465"/>
                <a:gd name="T31" fmla="*/ 110 h 865"/>
                <a:gd name="T32" fmla="*/ 2452 w 2465"/>
                <a:gd name="T33" fmla="*/ 100 h 865"/>
                <a:gd name="T34" fmla="*/ 2452 w 2465"/>
                <a:gd name="T35" fmla="*/ 90 h 865"/>
                <a:gd name="T36" fmla="*/ 2452 w 2465"/>
                <a:gd name="T37" fmla="*/ 82 h 865"/>
                <a:gd name="T38" fmla="*/ 2452 w 2465"/>
                <a:gd name="T39" fmla="*/ 72 h 865"/>
                <a:gd name="T40" fmla="*/ 2452 w 2465"/>
                <a:gd name="T41" fmla="*/ 63 h 865"/>
                <a:gd name="T42" fmla="*/ 2452 w 2465"/>
                <a:gd name="T43" fmla="*/ 53 h 865"/>
                <a:gd name="T44" fmla="*/ 2452 w 2465"/>
                <a:gd name="T45" fmla="*/ 45 h 865"/>
                <a:gd name="T46" fmla="*/ 2452 w 2465"/>
                <a:gd name="T47" fmla="*/ 37 h 865"/>
                <a:gd name="T48" fmla="*/ 2452 w 2465"/>
                <a:gd name="T49" fmla="*/ 29 h 865"/>
                <a:gd name="T50" fmla="*/ 2452 w 2465"/>
                <a:gd name="T51" fmla="*/ 23 h 865"/>
                <a:gd name="T52" fmla="*/ 2452 w 2465"/>
                <a:gd name="T53" fmla="*/ 16 h 865"/>
                <a:gd name="T54" fmla="*/ 2452 w 2465"/>
                <a:gd name="T55" fmla="*/ 10 h 865"/>
                <a:gd name="T56" fmla="*/ 2452 w 2465"/>
                <a:gd name="T57" fmla="*/ 3 h 865"/>
                <a:gd name="T58" fmla="*/ 2452 w 2465"/>
                <a:gd name="T59" fmla="*/ 0 h 865"/>
                <a:gd name="T60" fmla="*/ 1226 w 2465"/>
                <a:gd name="T61" fmla="*/ 69 h 865"/>
                <a:gd name="T62" fmla="*/ 9 w 2465"/>
                <a:gd name="T63" fmla="*/ 865 h 865"/>
                <a:gd name="T64" fmla="*/ 810 w 2465"/>
                <a:gd name="T65" fmla="*/ 695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65" h="865">
                  <a:moveTo>
                    <a:pt x="810" y="695"/>
                  </a:moveTo>
                  <a:lnTo>
                    <a:pt x="1509" y="249"/>
                  </a:lnTo>
                  <a:lnTo>
                    <a:pt x="2164" y="370"/>
                  </a:lnTo>
                  <a:lnTo>
                    <a:pt x="2465" y="217"/>
                  </a:lnTo>
                  <a:lnTo>
                    <a:pt x="2465" y="216"/>
                  </a:lnTo>
                  <a:lnTo>
                    <a:pt x="2465" y="214"/>
                  </a:lnTo>
                  <a:lnTo>
                    <a:pt x="2461" y="210"/>
                  </a:lnTo>
                  <a:lnTo>
                    <a:pt x="2461" y="207"/>
                  </a:lnTo>
                  <a:lnTo>
                    <a:pt x="2461" y="203"/>
                  </a:lnTo>
                  <a:lnTo>
                    <a:pt x="2461" y="202"/>
                  </a:lnTo>
                  <a:lnTo>
                    <a:pt x="2461" y="197"/>
                  </a:lnTo>
                  <a:lnTo>
                    <a:pt x="2461" y="196"/>
                  </a:lnTo>
                  <a:lnTo>
                    <a:pt x="2456" y="192"/>
                  </a:lnTo>
                  <a:lnTo>
                    <a:pt x="2456" y="189"/>
                  </a:lnTo>
                  <a:lnTo>
                    <a:pt x="2456" y="184"/>
                  </a:lnTo>
                  <a:lnTo>
                    <a:pt x="2456" y="180"/>
                  </a:lnTo>
                  <a:lnTo>
                    <a:pt x="2456" y="176"/>
                  </a:lnTo>
                  <a:lnTo>
                    <a:pt x="2456" y="172"/>
                  </a:lnTo>
                  <a:lnTo>
                    <a:pt x="2452" y="167"/>
                  </a:lnTo>
                  <a:lnTo>
                    <a:pt x="2452" y="164"/>
                  </a:lnTo>
                  <a:lnTo>
                    <a:pt x="2452" y="159"/>
                  </a:lnTo>
                  <a:lnTo>
                    <a:pt x="2452" y="154"/>
                  </a:lnTo>
                  <a:lnTo>
                    <a:pt x="2452" y="150"/>
                  </a:lnTo>
                  <a:lnTo>
                    <a:pt x="2452" y="146"/>
                  </a:lnTo>
                  <a:lnTo>
                    <a:pt x="2452" y="142"/>
                  </a:lnTo>
                  <a:lnTo>
                    <a:pt x="2452" y="136"/>
                  </a:lnTo>
                  <a:lnTo>
                    <a:pt x="2452" y="132"/>
                  </a:lnTo>
                  <a:lnTo>
                    <a:pt x="2452" y="127"/>
                  </a:lnTo>
                  <a:lnTo>
                    <a:pt x="2452" y="123"/>
                  </a:lnTo>
                  <a:lnTo>
                    <a:pt x="2452" y="119"/>
                  </a:lnTo>
                  <a:lnTo>
                    <a:pt x="2452" y="115"/>
                  </a:lnTo>
                  <a:lnTo>
                    <a:pt x="2452" y="110"/>
                  </a:lnTo>
                  <a:lnTo>
                    <a:pt x="2452" y="105"/>
                  </a:lnTo>
                  <a:lnTo>
                    <a:pt x="2452" y="100"/>
                  </a:lnTo>
                  <a:lnTo>
                    <a:pt x="2452" y="96"/>
                  </a:lnTo>
                  <a:lnTo>
                    <a:pt x="2452" y="90"/>
                  </a:lnTo>
                  <a:lnTo>
                    <a:pt x="2452" y="86"/>
                  </a:lnTo>
                  <a:lnTo>
                    <a:pt x="2452" y="82"/>
                  </a:lnTo>
                  <a:lnTo>
                    <a:pt x="2452" y="77"/>
                  </a:lnTo>
                  <a:lnTo>
                    <a:pt x="2452" y="72"/>
                  </a:lnTo>
                  <a:lnTo>
                    <a:pt x="2452" y="67"/>
                  </a:lnTo>
                  <a:lnTo>
                    <a:pt x="2452" y="63"/>
                  </a:lnTo>
                  <a:lnTo>
                    <a:pt x="2452" y="59"/>
                  </a:lnTo>
                  <a:lnTo>
                    <a:pt x="2452" y="53"/>
                  </a:lnTo>
                  <a:lnTo>
                    <a:pt x="2452" y="49"/>
                  </a:lnTo>
                  <a:lnTo>
                    <a:pt x="2452" y="45"/>
                  </a:lnTo>
                  <a:lnTo>
                    <a:pt x="2452" y="42"/>
                  </a:lnTo>
                  <a:lnTo>
                    <a:pt x="2452" y="37"/>
                  </a:lnTo>
                  <a:lnTo>
                    <a:pt x="2452" y="33"/>
                  </a:lnTo>
                  <a:lnTo>
                    <a:pt x="2452" y="29"/>
                  </a:lnTo>
                  <a:lnTo>
                    <a:pt x="2452" y="26"/>
                  </a:lnTo>
                  <a:lnTo>
                    <a:pt x="2452" y="23"/>
                  </a:lnTo>
                  <a:lnTo>
                    <a:pt x="2452" y="19"/>
                  </a:lnTo>
                  <a:lnTo>
                    <a:pt x="2452" y="16"/>
                  </a:lnTo>
                  <a:lnTo>
                    <a:pt x="2452" y="13"/>
                  </a:lnTo>
                  <a:lnTo>
                    <a:pt x="2452" y="10"/>
                  </a:lnTo>
                  <a:lnTo>
                    <a:pt x="2452" y="6"/>
                  </a:lnTo>
                  <a:lnTo>
                    <a:pt x="2452" y="3"/>
                  </a:lnTo>
                  <a:lnTo>
                    <a:pt x="2452" y="2"/>
                  </a:lnTo>
                  <a:lnTo>
                    <a:pt x="2452" y="0"/>
                  </a:lnTo>
                  <a:lnTo>
                    <a:pt x="1978" y="197"/>
                  </a:lnTo>
                  <a:lnTo>
                    <a:pt x="1226" y="69"/>
                  </a:lnTo>
                  <a:lnTo>
                    <a:pt x="0" y="581"/>
                  </a:lnTo>
                  <a:lnTo>
                    <a:pt x="9" y="865"/>
                  </a:lnTo>
                  <a:lnTo>
                    <a:pt x="810" y="695"/>
                  </a:lnTo>
                  <a:lnTo>
                    <a:pt x="810" y="695"/>
                  </a:lnTo>
                  <a:close/>
                </a:path>
              </a:pathLst>
            </a:custGeom>
            <a:solidFill>
              <a:srgbClr val="DE2B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8" name="Freeform 110"/>
            <p:cNvSpPr>
              <a:spLocks/>
            </p:cNvSpPr>
            <p:nvPr/>
          </p:nvSpPr>
          <p:spPr bwMode="auto">
            <a:xfrm>
              <a:off x="448" y="2570"/>
              <a:ext cx="3058" cy="980"/>
            </a:xfrm>
            <a:custGeom>
              <a:avLst/>
              <a:gdLst>
                <a:gd name="T0" fmla="*/ 2655 w 3058"/>
                <a:gd name="T1" fmla="*/ 289 h 980"/>
                <a:gd name="T2" fmla="*/ 2598 w 3058"/>
                <a:gd name="T3" fmla="*/ 282 h 980"/>
                <a:gd name="T4" fmla="*/ 2522 w 3058"/>
                <a:gd name="T5" fmla="*/ 272 h 980"/>
                <a:gd name="T6" fmla="*/ 2421 w 3058"/>
                <a:gd name="T7" fmla="*/ 258 h 980"/>
                <a:gd name="T8" fmla="*/ 2306 w 3058"/>
                <a:gd name="T9" fmla="*/ 242 h 980"/>
                <a:gd name="T10" fmla="*/ 2173 w 3058"/>
                <a:gd name="T11" fmla="*/ 225 h 980"/>
                <a:gd name="T12" fmla="*/ 2031 w 3058"/>
                <a:gd name="T13" fmla="*/ 205 h 980"/>
                <a:gd name="T14" fmla="*/ 1885 w 3058"/>
                <a:gd name="T15" fmla="*/ 185 h 980"/>
                <a:gd name="T16" fmla="*/ 1743 w 3058"/>
                <a:gd name="T17" fmla="*/ 164 h 980"/>
                <a:gd name="T18" fmla="*/ 1602 w 3058"/>
                <a:gd name="T19" fmla="*/ 144 h 980"/>
                <a:gd name="T20" fmla="*/ 1469 w 3058"/>
                <a:gd name="T21" fmla="*/ 124 h 980"/>
                <a:gd name="T22" fmla="*/ 1345 w 3058"/>
                <a:gd name="T23" fmla="*/ 105 h 980"/>
                <a:gd name="T24" fmla="*/ 1243 w 3058"/>
                <a:gd name="T25" fmla="*/ 88 h 980"/>
                <a:gd name="T26" fmla="*/ 1150 w 3058"/>
                <a:gd name="T27" fmla="*/ 72 h 980"/>
                <a:gd name="T28" fmla="*/ 1071 w 3058"/>
                <a:gd name="T29" fmla="*/ 58 h 980"/>
                <a:gd name="T30" fmla="*/ 1000 w 3058"/>
                <a:gd name="T31" fmla="*/ 45 h 980"/>
                <a:gd name="T32" fmla="*/ 942 w 3058"/>
                <a:gd name="T33" fmla="*/ 35 h 980"/>
                <a:gd name="T34" fmla="*/ 894 w 3058"/>
                <a:gd name="T35" fmla="*/ 27 h 980"/>
                <a:gd name="T36" fmla="*/ 823 w 3058"/>
                <a:gd name="T37" fmla="*/ 14 h 980"/>
                <a:gd name="T38" fmla="*/ 779 w 3058"/>
                <a:gd name="T39" fmla="*/ 4 h 980"/>
                <a:gd name="T40" fmla="*/ 748 w 3058"/>
                <a:gd name="T41" fmla="*/ 0 h 980"/>
                <a:gd name="T42" fmla="*/ 708 w 3058"/>
                <a:gd name="T43" fmla="*/ 1 h 980"/>
                <a:gd name="T44" fmla="*/ 642 w 3058"/>
                <a:gd name="T45" fmla="*/ 4 h 980"/>
                <a:gd name="T46" fmla="*/ 575 w 3058"/>
                <a:gd name="T47" fmla="*/ 8 h 980"/>
                <a:gd name="T48" fmla="*/ 531 w 3058"/>
                <a:gd name="T49" fmla="*/ 11 h 980"/>
                <a:gd name="T50" fmla="*/ 487 w 3058"/>
                <a:gd name="T51" fmla="*/ 17 h 980"/>
                <a:gd name="T52" fmla="*/ 434 w 3058"/>
                <a:gd name="T53" fmla="*/ 22 h 980"/>
                <a:gd name="T54" fmla="*/ 389 w 3058"/>
                <a:gd name="T55" fmla="*/ 30 h 980"/>
                <a:gd name="T56" fmla="*/ 341 w 3058"/>
                <a:gd name="T57" fmla="*/ 37 h 980"/>
                <a:gd name="T58" fmla="*/ 296 w 3058"/>
                <a:gd name="T59" fmla="*/ 47 h 980"/>
                <a:gd name="T60" fmla="*/ 243 w 3058"/>
                <a:gd name="T61" fmla="*/ 58 h 980"/>
                <a:gd name="T62" fmla="*/ 168 w 3058"/>
                <a:gd name="T63" fmla="*/ 78 h 980"/>
                <a:gd name="T64" fmla="*/ 106 w 3058"/>
                <a:gd name="T65" fmla="*/ 98 h 980"/>
                <a:gd name="T66" fmla="*/ 57 w 3058"/>
                <a:gd name="T67" fmla="*/ 117 h 980"/>
                <a:gd name="T68" fmla="*/ 22 w 3058"/>
                <a:gd name="T69" fmla="*/ 131 h 980"/>
                <a:gd name="T70" fmla="*/ 0 w 3058"/>
                <a:gd name="T71" fmla="*/ 144 h 980"/>
                <a:gd name="T72" fmla="*/ 26 w 3058"/>
                <a:gd name="T73" fmla="*/ 508 h 980"/>
                <a:gd name="T74" fmla="*/ 75 w 3058"/>
                <a:gd name="T75" fmla="*/ 515 h 980"/>
                <a:gd name="T76" fmla="*/ 155 w 3058"/>
                <a:gd name="T77" fmla="*/ 526 h 980"/>
                <a:gd name="T78" fmla="*/ 257 w 3058"/>
                <a:gd name="T79" fmla="*/ 539 h 980"/>
                <a:gd name="T80" fmla="*/ 376 w 3058"/>
                <a:gd name="T81" fmla="*/ 555 h 980"/>
                <a:gd name="T82" fmla="*/ 509 w 3058"/>
                <a:gd name="T83" fmla="*/ 573 h 980"/>
                <a:gd name="T84" fmla="*/ 659 w 3058"/>
                <a:gd name="T85" fmla="*/ 595 h 980"/>
                <a:gd name="T86" fmla="*/ 814 w 3058"/>
                <a:gd name="T87" fmla="*/ 616 h 980"/>
                <a:gd name="T88" fmla="*/ 978 w 3058"/>
                <a:gd name="T89" fmla="*/ 640 h 980"/>
                <a:gd name="T90" fmla="*/ 1142 w 3058"/>
                <a:gd name="T91" fmla="*/ 663 h 980"/>
                <a:gd name="T92" fmla="*/ 1310 w 3058"/>
                <a:gd name="T93" fmla="*/ 689 h 980"/>
                <a:gd name="T94" fmla="*/ 1469 w 3058"/>
                <a:gd name="T95" fmla="*/ 713 h 980"/>
                <a:gd name="T96" fmla="*/ 1628 w 3058"/>
                <a:gd name="T97" fmla="*/ 737 h 980"/>
                <a:gd name="T98" fmla="*/ 1783 w 3058"/>
                <a:gd name="T99" fmla="*/ 763 h 980"/>
                <a:gd name="T100" fmla="*/ 1947 w 3058"/>
                <a:gd name="T101" fmla="*/ 789 h 980"/>
                <a:gd name="T102" fmla="*/ 2106 w 3058"/>
                <a:gd name="T103" fmla="*/ 814 h 980"/>
                <a:gd name="T104" fmla="*/ 2266 w 3058"/>
                <a:gd name="T105" fmla="*/ 841 h 980"/>
                <a:gd name="T106" fmla="*/ 2412 w 3058"/>
                <a:gd name="T107" fmla="*/ 867 h 980"/>
                <a:gd name="T108" fmla="*/ 2558 w 3058"/>
                <a:gd name="T109" fmla="*/ 891 h 980"/>
                <a:gd name="T110" fmla="*/ 2686 w 3058"/>
                <a:gd name="T111" fmla="*/ 914 h 980"/>
                <a:gd name="T112" fmla="*/ 2801 w 3058"/>
                <a:gd name="T113" fmla="*/ 933 h 980"/>
                <a:gd name="T114" fmla="*/ 2899 w 3058"/>
                <a:gd name="T115" fmla="*/ 951 h 980"/>
                <a:gd name="T116" fmla="*/ 2978 w 3058"/>
                <a:gd name="T117" fmla="*/ 964 h 980"/>
                <a:gd name="T118" fmla="*/ 3036 w 3058"/>
                <a:gd name="T119" fmla="*/ 976 h 980"/>
                <a:gd name="T120" fmla="*/ 2708 w 3058"/>
                <a:gd name="T121" fmla="*/ 343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58" h="980">
                  <a:moveTo>
                    <a:pt x="2682" y="292"/>
                  </a:moveTo>
                  <a:lnTo>
                    <a:pt x="2677" y="292"/>
                  </a:lnTo>
                  <a:lnTo>
                    <a:pt x="2668" y="291"/>
                  </a:lnTo>
                  <a:lnTo>
                    <a:pt x="2660" y="291"/>
                  </a:lnTo>
                  <a:lnTo>
                    <a:pt x="2655" y="289"/>
                  </a:lnTo>
                  <a:lnTo>
                    <a:pt x="2646" y="288"/>
                  </a:lnTo>
                  <a:lnTo>
                    <a:pt x="2637" y="286"/>
                  </a:lnTo>
                  <a:lnTo>
                    <a:pt x="2624" y="285"/>
                  </a:lnTo>
                  <a:lnTo>
                    <a:pt x="2615" y="284"/>
                  </a:lnTo>
                  <a:lnTo>
                    <a:pt x="2598" y="282"/>
                  </a:lnTo>
                  <a:lnTo>
                    <a:pt x="2589" y="279"/>
                  </a:lnTo>
                  <a:lnTo>
                    <a:pt x="2571" y="278"/>
                  </a:lnTo>
                  <a:lnTo>
                    <a:pt x="2558" y="276"/>
                  </a:lnTo>
                  <a:lnTo>
                    <a:pt x="2540" y="274"/>
                  </a:lnTo>
                  <a:lnTo>
                    <a:pt x="2522" y="272"/>
                  </a:lnTo>
                  <a:lnTo>
                    <a:pt x="2505" y="269"/>
                  </a:lnTo>
                  <a:lnTo>
                    <a:pt x="2483" y="266"/>
                  </a:lnTo>
                  <a:lnTo>
                    <a:pt x="2465" y="264"/>
                  </a:lnTo>
                  <a:lnTo>
                    <a:pt x="2443" y="261"/>
                  </a:lnTo>
                  <a:lnTo>
                    <a:pt x="2421" y="258"/>
                  </a:lnTo>
                  <a:lnTo>
                    <a:pt x="2398" y="255"/>
                  </a:lnTo>
                  <a:lnTo>
                    <a:pt x="2376" y="252"/>
                  </a:lnTo>
                  <a:lnTo>
                    <a:pt x="2354" y="249"/>
                  </a:lnTo>
                  <a:lnTo>
                    <a:pt x="2328" y="245"/>
                  </a:lnTo>
                  <a:lnTo>
                    <a:pt x="2306" y="242"/>
                  </a:lnTo>
                  <a:lnTo>
                    <a:pt x="2279" y="238"/>
                  </a:lnTo>
                  <a:lnTo>
                    <a:pt x="2252" y="235"/>
                  </a:lnTo>
                  <a:lnTo>
                    <a:pt x="2226" y="232"/>
                  </a:lnTo>
                  <a:lnTo>
                    <a:pt x="2199" y="228"/>
                  </a:lnTo>
                  <a:lnTo>
                    <a:pt x="2173" y="225"/>
                  </a:lnTo>
                  <a:lnTo>
                    <a:pt x="2146" y="221"/>
                  </a:lnTo>
                  <a:lnTo>
                    <a:pt x="2115" y="216"/>
                  </a:lnTo>
                  <a:lnTo>
                    <a:pt x="2089" y="214"/>
                  </a:lnTo>
                  <a:lnTo>
                    <a:pt x="2062" y="209"/>
                  </a:lnTo>
                  <a:lnTo>
                    <a:pt x="2031" y="205"/>
                  </a:lnTo>
                  <a:lnTo>
                    <a:pt x="2005" y="201"/>
                  </a:lnTo>
                  <a:lnTo>
                    <a:pt x="1974" y="196"/>
                  </a:lnTo>
                  <a:lnTo>
                    <a:pt x="1947" y="194"/>
                  </a:lnTo>
                  <a:lnTo>
                    <a:pt x="1916" y="189"/>
                  </a:lnTo>
                  <a:lnTo>
                    <a:pt x="1885" y="185"/>
                  </a:lnTo>
                  <a:lnTo>
                    <a:pt x="1859" y="181"/>
                  </a:lnTo>
                  <a:lnTo>
                    <a:pt x="1828" y="176"/>
                  </a:lnTo>
                  <a:lnTo>
                    <a:pt x="1801" y="174"/>
                  </a:lnTo>
                  <a:lnTo>
                    <a:pt x="1770" y="168"/>
                  </a:lnTo>
                  <a:lnTo>
                    <a:pt x="1743" y="164"/>
                  </a:lnTo>
                  <a:lnTo>
                    <a:pt x="1712" y="161"/>
                  </a:lnTo>
                  <a:lnTo>
                    <a:pt x="1686" y="157"/>
                  </a:lnTo>
                  <a:lnTo>
                    <a:pt x="1659" y="152"/>
                  </a:lnTo>
                  <a:lnTo>
                    <a:pt x="1628" y="148"/>
                  </a:lnTo>
                  <a:lnTo>
                    <a:pt x="1602" y="144"/>
                  </a:lnTo>
                  <a:lnTo>
                    <a:pt x="1575" y="141"/>
                  </a:lnTo>
                  <a:lnTo>
                    <a:pt x="1544" y="137"/>
                  </a:lnTo>
                  <a:lnTo>
                    <a:pt x="1518" y="132"/>
                  </a:lnTo>
                  <a:lnTo>
                    <a:pt x="1491" y="128"/>
                  </a:lnTo>
                  <a:lnTo>
                    <a:pt x="1469" y="124"/>
                  </a:lnTo>
                  <a:lnTo>
                    <a:pt x="1443" y="121"/>
                  </a:lnTo>
                  <a:lnTo>
                    <a:pt x="1416" y="117"/>
                  </a:lnTo>
                  <a:lnTo>
                    <a:pt x="1394" y="112"/>
                  </a:lnTo>
                  <a:lnTo>
                    <a:pt x="1367" y="109"/>
                  </a:lnTo>
                  <a:lnTo>
                    <a:pt x="1345" y="105"/>
                  </a:lnTo>
                  <a:lnTo>
                    <a:pt x="1323" y="102"/>
                  </a:lnTo>
                  <a:lnTo>
                    <a:pt x="1301" y="98"/>
                  </a:lnTo>
                  <a:lnTo>
                    <a:pt x="1283" y="95"/>
                  </a:lnTo>
                  <a:lnTo>
                    <a:pt x="1261" y="91"/>
                  </a:lnTo>
                  <a:lnTo>
                    <a:pt x="1243" y="88"/>
                  </a:lnTo>
                  <a:lnTo>
                    <a:pt x="1221" y="84"/>
                  </a:lnTo>
                  <a:lnTo>
                    <a:pt x="1204" y="81"/>
                  </a:lnTo>
                  <a:lnTo>
                    <a:pt x="1186" y="78"/>
                  </a:lnTo>
                  <a:lnTo>
                    <a:pt x="1168" y="75"/>
                  </a:lnTo>
                  <a:lnTo>
                    <a:pt x="1150" y="72"/>
                  </a:lnTo>
                  <a:lnTo>
                    <a:pt x="1133" y="69"/>
                  </a:lnTo>
                  <a:lnTo>
                    <a:pt x="1115" y="67"/>
                  </a:lnTo>
                  <a:lnTo>
                    <a:pt x="1102" y="64"/>
                  </a:lnTo>
                  <a:lnTo>
                    <a:pt x="1084" y="61"/>
                  </a:lnTo>
                  <a:lnTo>
                    <a:pt x="1071" y="58"/>
                  </a:lnTo>
                  <a:lnTo>
                    <a:pt x="1058" y="55"/>
                  </a:lnTo>
                  <a:lnTo>
                    <a:pt x="1040" y="54"/>
                  </a:lnTo>
                  <a:lnTo>
                    <a:pt x="1031" y="51"/>
                  </a:lnTo>
                  <a:lnTo>
                    <a:pt x="1018" y="48"/>
                  </a:lnTo>
                  <a:lnTo>
                    <a:pt x="1000" y="45"/>
                  </a:lnTo>
                  <a:lnTo>
                    <a:pt x="991" y="44"/>
                  </a:lnTo>
                  <a:lnTo>
                    <a:pt x="978" y="41"/>
                  </a:lnTo>
                  <a:lnTo>
                    <a:pt x="965" y="40"/>
                  </a:lnTo>
                  <a:lnTo>
                    <a:pt x="951" y="37"/>
                  </a:lnTo>
                  <a:lnTo>
                    <a:pt x="942" y="35"/>
                  </a:lnTo>
                  <a:lnTo>
                    <a:pt x="934" y="34"/>
                  </a:lnTo>
                  <a:lnTo>
                    <a:pt x="920" y="32"/>
                  </a:lnTo>
                  <a:lnTo>
                    <a:pt x="911" y="30"/>
                  </a:lnTo>
                  <a:lnTo>
                    <a:pt x="903" y="28"/>
                  </a:lnTo>
                  <a:lnTo>
                    <a:pt x="894" y="27"/>
                  </a:lnTo>
                  <a:lnTo>
                    <a:pt x="885" y="25"/>
                  </a:lnTo>
                  <a:lnTo>
                    <a:pt x="867" y="22"/>
                  </a:lnTo>
                  <a:lnTo>
                    <a:pt x="854" y="20"/>
                  </a:lnTo>
                  <a:lnTo>
                    <a:pt x="836" y="17"/>
                  </a:lnTo>
                  <a:lnTo>
                    <a:pt x="823" y="14"/>
                  </a:lnTo>
                  <a:lnTo>
                    <a:pt x="814" y="11"/>
                  </a:lnTo>
                  <a:lnTo>
                    <a:pt x="805" y="10"/>
                  </a:lnTo>
                  <a:lnTo>
                    <a:pt x="792" y="8"/>
                  </a:lnTo>
                  <a:lnTo>
                    <a:pt x="788" y="7"/>
                  </a:lnTo>
                  <a:lnTo>
                    <a:pt x="779" y="4"/>
                  </a:lnTo>
                  <a:lnTo>
                    <a:pt x="774" y="4"/>
                  </a:lnTo>
                  <a:lnTo>
                    <a:pt x="761" y="1"/>
                  </a:lnTo>
                  <a:lnTo>
                    <a:pt x="757" y="0"/>
                  </a:lnTo>
                  <a:lnTo>
                    <a:pt x="752" y="0"/>
                  </a:lnTo>
                  <a:lnTo>
                    <a:pt x="748" y="0"/>
                  </a:lnTo>
                  <a:lnTo>
                    <a:pt x="739" y="0"/>
                  </a:lnTo>
                  <a:lnTo>
                    <a:pt x="734" y="0"/>
                  </a:lnTo>
                  <a:lnTo>
                    <a:pt x="726" y="0"/>
                  </a:lnTo>
                  <a:lnTo>
                    <a:pt x="717" y="0"/>
                  </a:lnTo>
                  <a:lnTo>
                    <a:pt x="708" y="1"/>
                  </a:lnTo>
                  <a:lnTo>
                    <a:pt x="695" y="1"/>
                  </a:lnTo>
                  <a:lnTo>
                    <a:pt x="681" y="1"/>
                  </a:lnTo>
                  <a:lnTo>
                    <a:pt x="673" y="2"/>
                  </a:lnTo>
                  <a:lnTo>
                    <a:pt x="659" y="2"/>
                  </a:lnTo>
                  <a:lnTo>
                    <a:pt x="642" y="4"/>
                  </a:lnTo>
                  <a:lnTo>
                    <a:pt x="628" y="4"/>
                  </a:lnTo>
                  <a:lnTo>
                    <a:pt x="611" y="7"/>
                  </a:lnTo>
                  <a:lnTo>
                    <a:pt x="597" y="8"/>
                  </a:lnTo>
                  <a:lnTo>
                    <a:pt x="584" y="8"/>
                  </a:lnTo>
                  <a:lnTo>
                    <a:pt x="575" y="8"/>
                  </a:lnTo>
                  <a:lnTo>
                    <a:pt x="566" y="8"/>
                  </a:lnTo>
                  <a:lnTo>
                    <a:pt x="557" y="10"/>
                  </a:lnTo>
                  <a:lnTo>
                    <a:pt x="549" y="10"/>
                  </a:lnTo>
                  <a:lnTo>
                    <a:pt x="540" y="11"/>
                  </a:lnTo>
                  <a:lnTo>
                    <a:pt x="531" y="11"/>
                  </a:lnTo>
                  <a:lnTo>
                    <a:pt x="522" y="14"/>
                  </a:lnTo>
                  <a:lnTo>
                    <a:pt x="513" y="14"/>
                  </a:lnTo>
                  <a:lnTo>
                    <a:pt x="504" y="15"/>
                  </a:lnTo>
                  <a:lnTo>
                    <a:pt x="495" y="15"/>
                  </a:lnTo>
                  <a:lnTo>
                    <a:pt x="487" y="17"/>
                  </a:lnTo>
                  <a:lnTo>
                    <a:pt x="473" y="18"/>
                  </a:lnTo>
                  <a:lnTo>
                    <a:pt x="465" y="20"/>
                  </a:lnTo>
                  <a:lnTo>
                    <a:pt x="456" y="20"/>
                  </a:lnTo>
                  <a:lnTo>
                    <a:pt x="447" y="21"/>
                  </a:lnTo>
                  <a:lnTo>
                    <a:pt x="434" y="22"/>
                  </a:lnTo>
                  <a:lnTo>
                    <a:pt x="425" y="24"/>
                  </a:lnTo>
                  <a:lnTo>
                    <a:pt x="416" y="24"/>
                  </a:lnTo>
                  <a:lnTo>
                    <a:pt x="407" y="27"/>
                  </a:lnTo>
                  <a:lnTo>
                    <a:pt x="398" y="28"/>
                  </a:lnTo>
                  <a:lnTo>
                    <a:pt x="389" y="30"/>
                  </a:lnTo>
                  <a:lnTo>
                    <a:pt x="376" y="31"/>
                  </a:lnTo>
                  <a:lnTo>
                    <a:pt x="367" y="32"/>
                  </a:lnTo>
                  <a:lnTo>
                    <a:pt x="358" y="34"/>
                  </a:lnTo>
                  <a:lnTo>
                    <a:pt x="349" y="35"/>
                  </a:lnTo>
                  <a:lnTo>
                    <a:pt x="341" y="37"/>
                  </a:lnTo>
                  <a:lnTo>
                    <a:pt x="332" y="40"/>
                  </a:lnTo>
                  <a:lnTo>
                    <a:pt x="318" y="41"/>
                  </a:lnTo>
                  <a:lnTo>
                    <a:pt x="314" y="42"/>
                  </a:lnTo>
                  <a:lnTo>
                    <a:pt x="301" y="45"/>
                  </a:lnTo>
                  <a:lnTo>
                    <a:pt x="296" y="47"/>
                  </a:lnTo>
                  <a:lnTo>
                    <a:pt x="287" y="48"/>
                  </a:lnTo>
                  <a:lnTo>
                    <a:pt x="274" y="49"/>
                  </a:lnTo>
                  <a:lnTo>
                    <a:pt x="270" y="52"/>
                  </a:lnTo>
                  <a:lnTo>
                    <a:pt x="261" y="54"/>
                  </a:lnTo>
                  <a:lnTo>
                    <a:pt x="243" y="58"/>
                  </a:lnTo>
                  <a:lnTo>
                    <a:pt x="226" y="61"/>
                  </a:lnTo>
                  <a:lnTo>
                    <a:pt x="212" y="65"/>
                  </a:lnTo>
                  <a:lnTo>
                    <a:pt x="195" y="69"/>
                  </a:lnTo>
                  <a:lnTo>
                    <a:pt x="181" y="74"/>
                  </a:lnTo>
                  <a:lnTo>
                    <a:pt x="168" y="78"/>
                  </a:lnTo>
                  <a:lnTo>
                    <a:pt x="155" y="81"/>
                  </a:lnTo>
                  <a:lnTo>
                    <a:pt x="141" y="85"/>
                  </a:lnTo>
                  <a:lnTo>
                    <a:pt x="128" y="89"/>
                  </a:lnTo>
                  <a:lnTo>
                    <a:pt x="119" y="94"/>
                  </a:lnTo>
                  <a:lnTo>
                    <a:pt x="106" y="98"/>
                  </a:lnTo>
                  <a:lnTo>
                    <a:pt x="97" y="102"/>
                  </a:lnTo>
                  <a:lnTo>
                    <a:pt x="88" y="105"/>
                  </a:lnTo>
                  <a:lnTo>
                    <a:pt x="75" y="109"/>
                  </a:lnTo>
                  <a:lnTo>
                    <a:pt x="66" y="112"/>
                  </a:lnTo>
                  <a:lnTo>
                    <a:pt x="57" y="117"/>
                  </a:lnTo>
                  <a:lnTo>
                    <a:pt x="49" y="119"/>
                  </a:lnTo>
                  <a:lnTo>
                    <a:pt x="40" y="122"/>
                  </a:lnTo>
                  <a:lnTo>
                    <a:pt x="35" y="125"/>
                  </a:lnTo>
                  <a:lnTo>
                    <a:pt x="26" y="128"/>
                  </a:lnTo>
                  <a:lnTo>
                    <a:pt x="22" y="131"/>
                  </a:lnTo>
                  <a:lnTo>
                    <a:pt x="18" y="134"/>
                  </a:lnTo>
                  <a:lnTo>
                    <a:pt x="9" y="138"/>
                  </a:lnTo>
                  <a:lnTo>
                    <a:pt x="4" y="141"/>
                  </a:lnTo>
                  <a:lnTo>
                    <a:pt x="0" y="142"/>
                  </a:lnTo>
                  <a:lnTo>
                    <a:pt x="0" y="144"/>
                  </a:lnTo>
                  <a:lnTo>
                    <a:pt x="4" y="506"/>
                  </a:lnTo>
                  <a:lnTo>
                    <a:pt x="9" y="506"/>
                  </a:lnTo>
                  <a:lnTo>
                    <a:pt x="13" y="506"/>
                  </a:lnTo>
                  <a:lnTo>
                    <a:pt x="18" y="508"/>
                  </a:lnTo>
                  <a:lnTo>
                    <a:pt x="26" y="508"/>
                  </a:lnTo>
                  <a:lnTo>
                    <a:pt x="35" y="509"/>
                  </a:lnTo>
                  <a:lnTo>
                    <a:pt x="44" y="510"/>
                  </a:lnTo>
                  <a:lnTo>
                    <a:pt x="53" y="512"/>
                  </a:lnTo>
                  <a:lnTo>
                    <a:pt x="66" y="513"/>
                  </a:lnTo>
                  <a:lnTo>
                    <a:pt x="75" y="515"/>
                  </a:lnTo>
                  <a:lnTo>
                    <a:pt x="93" y="516"/>
                  </a:lnTo>
                  <a:lnTo>
                    <a:pt x="106" y="518"/>
                  </a:lnTo>
                  <a:lnTo>
                    <a:pt x="119" y="520"/>
                  </a:lnTo>
                  <a:lnTo>
                    <a:pt x="137" y="522"/>
                  </a:lnTo>
                  <a:lnTo>
                    <a:pt x="155" y="526"/>
                  </a:lnTo>
                  <a:lnTo>
                    <a:pt x="172" y="527"/>
                  </a:lnTo>
                  <a:lnTo>
                    <a:pt x="195" y="530"/>
                  </a:lnTo>
                  <a:lnTo>
                    <a:pt x="212" y="533"/>
                  </a:lnTo>
                  <a:lnTo>
                    <a:pt x="234" y="536"/>
                  </a:lnTo>
                  <a:lnTo>
                    <a:pt x="257" y="539"/>
                  </a:lnTo>
                  <a:lnTo>
                    <a:pt x="279" y="542"/>
                  </a:lnTo>
                  <a:lnTo>
                    <a:pt x="301" y="545"/>
                  </a:lnTo>
                  <a:lnTo>
                    <a:pt x="323" y="549"/>
                  </a:lnTo>
                  <a:lnTo>
                    <a:pt x="349" y="552"/>
                  </a:lnTo>
                  <a:lnTo>
                    <a:pt x="376" y="555"/>
                  </a:lnTo>
                  <a:lnTo>
                    <a:pt x="398" y="559"/>
                  </a:lnTo>
                  <a:lnTo>
                    <a:pt x="429" y="563"/>
                  </a:lnTo>
                  <a:lnTo>
                    <a:pt x="456" y="566"/>
                  </a:lnTo>
                  <a:lnTo>
                    <a:pt x="482" y="570"/>
                  </a:lnTo>
                  <a:lnTo>
                    <a:pt x="509" y="573"/>
                  </a:lnTo>
                  <a:lnTo>
                    <a:pt x="540" y="579"/>
                  </a:lnTo>
                  <a:lnTo>
                    <a:pt x="571" y="582"/>
                  </a:lnTo>
                  <a:lnTo>
                    <a:pt x="597" y="586"/>
                  </a:lnTo>
                  <a:lnTo>
                    <a:pt x="624" y="590"/>
                  </a:lnTo>
                  <a:lnTo>
                    <a:pt x="659" y="595"/>
                  </a:lnTo>
                  <a:lnTo>
                    <a:pt x="686" y="599"/>
                  </a:lnTo>
                  <a:lnTo>
                    <a:pt x="717" y="603"/>
                  </a:lnTo>
                  <a:lnTo>
                    <a:pt x="748" y="607"/>
                  </a:lnTo>
                  <a:lnTo>
                    <a:pt x="783" y="612"/>
                  </a:lnTo>
                  <a:lnTo>
                    <a:pt x="814" y="616"/>
                  </a:lnTo>
                  <a:lnTo>
                    <a:pt x="845" y="622"/>
                  </a:lnTo>
                  <a:lnTo>
                    <a:pt x="876" y="626"/>
                  </a:lnTo>
                  <a:lnTo>
                    <a:pt x="911" y="630"/>
                  </a:lnTo>
                  <a:lnTo>
                    <a:pt x="942" y="635"/>
                  </a:lnTo>
                  <a:lnTo>
                    <a:pt x="978" y="640"/>
                  </a:lnTo>
                  <a:lnTo>
                    <a:pt x="1013" y="645"/>
                  </a:lnTo>
                  <a:lnTo>
                    <a:pt x="1044" y="650"/>
                  </a:lnTo>
                  <a:lnTo>
                    <a:pt x="1075" y="654"/>
                  </a:lnTo>
                  <a:lnTo>
                    <a:pt x="1111" y="659"/>
                  </a:lnTo>
                  <a:lnTo>
                    <a:pt x="1142" y="663"/>
                  </a:lnTo>
                  <a:lnTo>
                    <a:pt x="1177" y="669"/>
                  </a:lnTo>
                  <a:lnTo>
                    <a:pt x="1208" y="673"/>
                  </a:lnTo>
                  <a:lnTo>
                    <a:pt x="1243" y="679"/>
                  </a:lnTo>
                  <a:lnTo>
                    <a:pt x="1279" y="683"/>
                  </a:lnTo>
                  <a:lnTo>
                    <a:pt x="1310" y="689"/>
                  </a:lnTo>
                  <a:lnTo>
                    <a:pt x="1341" y="693"/>
                  </a:lnTo>
                  <a:lnTo>
                    <a:pt x="1376" y="699"/>
                  </a:lnTo>
                  <a:lnTo>
                    <a:pt x="1407" y="703"/>
                  </a:lnTo>
                  <a:lnTo>
                    <a:pt x="1438" y="709"/>
                  </a:lnTo>
                  <a:lnTo>
                    <a:pt x="1469" y="713"/>
                  </a:lnTo>
                  <a:lnTo>
                    <a:pt x="1504" y="719"/>
                  </a:lnTo>
                  <a:lnTo>
                    <a:pt x="1535" y="723"/>
                  </a:lnTo>
                  <a:lnTo>
                    <a:pt x="1566" y="729"/>
                  </a:lnTo>
                  <a:lnTo>
                    <a:pt x="1597" y="733"/>
                  </a:lnTo>
                  <a:lnTo>
                    <a:pt x="1628" y="737"/>
                  </a:lnTo>
                  <a:lnTo>
                    <a:pt x="1659" y="743"/>
                  </a:lnTo>
                  <a:lnTo>
                    <a:pt x="1690" y="747"/>
                  </a:lnTo>
                  <a:lnTo>
                    <a:pt x="1721" y="752"/>
                  </a:lnTo>
                  <a:lnTo>
                    <a:pt x="1752" y="757"/>
                  </a:lnTo>
                  <a:lnTo>
                    <a:pt x="1783" y="763"/>
                  </a:lnTo>
                  <a:lnTo>
                    <a:pt x="1819" y="769"/>
                  </a:lnTo>
                  <a:lnTo>
                    <a:pt x="1850" y="773"/>
                  </a:lnTo>
                  <a:lnTo>
                    <a:pt x="1881" y="779"/>
                  </a:lnTo>
                  <a:lnTo>
                    <a:pt x="1912" y="783"/>
                  </a:lnTo>
                  <a:lnTo>
                    <a:pt x="1947" y="789"/>
                  </a:lnTo>
                  <a:lnTo>
                    <a:pt x="1978" y="794"/>
                  </a:lnTo>
                  <a:lnTo>
                    <a:pt x="2009" y="800"/>
                  </a:lnTo>
                  <a:lnTo>
                    <a:pt x="2044" y="804"/>
                  </a:lnTo>
                  <a:lnTo>
                    <a:pt x="2075" y="810"/>
                  </a:lnTo>
                  <a:lnTo>
                    <a:pt x="2106" y="814"/>
                  </a:lnTo>
                  <a:lnTo>
                    <a:pt x="2137" y="820"/>
                  </a:lnTo>
                  <a:lnTo>
                    <a:pt x="2168" y="826"/>
                  </a:lnTo>
                  <a:lnTo>
                    <a:pt x="2204" y="830"/>
                  </a:lnTo>
                  <a:lnTo>
                    <a:pt x="2230" y="836"/>
                  </a:lnTo>
                  <a:lnTo>
                    <a:pt x="2266" y="841"/>
                  </a:lnTo>
                  <a:lnTo>
                    <a:pt x="2292" y="846"/>
                  </a:lnTo>
                  <a:lnTo>
                    <a:pt x="2328" y="851"/>
                  </a:lnTo>
                  <a:lnTo>
                    <a:pt x="2354" y="856"/>
                  </a:lnTo>
                  <a:lnTo>
                    <a:pt x="2385" y="861"/>
                  </a:lnTo>
                  <a:lnTo>
                    <a:pt x="2412" y="867"/>
                  </a:lnTo>
                  <a:lnTo>
                    <a:pt x="2443" y="871"/>
                  </a:lnTo>
                  <a:lnTo>
                    <a:pt x="2474" y="876"/>
                  </a:lnTo>
                  <a:lnTo>
                    <a:pt x="2500" y="881"/>
                  </a:lnTo>
                  <a:lnTo>
                    <a:pt x="2531" y="887"/>
                  </a:lnTo>
                  <a:lnTo>
                    <a:pt x="2558" y="891"/>
                  </a:lnTo>
                  <a:lnTo>
                    <a:pt x="2584" y="896"/>
                  </a:lnTo>
                  <a:lnTo>
                    <a:pt x="2611" y="900"/>
                  </a:lnTo>
                  <a:lnTo>
                    <a:pt x="2633" y="906"/>
                  </a:lnTo>
                  <a:lnTo>
                    <a:pt x="2660" y="910"/>
                  </a:lnTo>
                  <a:lnTo>
                    <a:pt x="2686" y="914"/>
                  </a:lnTo>
                  <a:lnTo>
                    <a:pt x="2713" y="918"/>
                  </a:lnTo>
                  <a:lnTo>
                    <a:pt x="2735" y="923"/>
                  </a:lnTo>
                  <a:lnTo>
                    <a:pt x="2757" y="926"/>
                  </a:lnTo>
                  <a:lnTo>
                    <a:pt x="2779" y="930"/>
                  </a:lnTo>
                  <a:lnTo>
                    <a:pt x="2801" y="933"/>
                  </a:lnTo>
                  <a:lnTo>
                    <a:pt x="2823" y="937"/>
                  </a:lnTo>
                  <a:lnTo>
                    <a:pt x="2841" y="941"/>
                  </a:lnTo>
                  <a:lnTo>
                    <a:pt x="2863" y="944"/>
                  </a:lnTo>
                  <a:lnTo>
                    <a:pt x="2881" y="948"/>
                  </a:lnTo>
                  <a:lnTo>
                    <a:pt x="2899" y="951"/>
                  </a:lnTo>
                  <a:lnTo>
                    <a:pt x="2916" y="954"/>
                  </a:lnTo>
                  <a:lnTo>
                    <a:pt x="2934" y="957"/>
                  </a:lnTo>
                  <a:lnTo>
                    <a:pt x="2947" y="960"/>
                  </a:lnTo>
                  <a:lnTo>
                    <a:pt x="2960" y="963"/>
                  </a:lnTo>
                  <a:lnTo>
                    <a:pt x="2978" y="964"/>
                  </a:lnTo>
                  <a:lnTo>
                    <a:pt x="2987" y="967"/>
                  </a:lnTo>
                  <a:lnTo>
                    <a:pt x="3000" y="968"/>
                  </a:lnTo>
                  <a:lnTo>
                    <a:pt x="3009" y="970"/>
                  </a:lnTo>
                  <a:lnTo>
                    <a:pt x="3022" y="973"/>
                  </a:lnTo>
                  <a:lnTo>
                    <a:pt x="3036" y="976"/>
                  </a:lnTo>
                  <a:lnTo>
                    <a:pt x="3049" y="977"/>
                  </a:lnTo>
                  <a:lnTo>
                    <a:pt x="3058" y="978"/>
                  </a:lnTo>
                  <a:lnTo>
                    <a:pt x="3058" y="980"/>
                  </a:lnTo>
                  <a:lnTo>
                    <a:pt x="3000" y="888"/>
                  </a:lnTo>
                  <a:lnTo>
                    <a:pt x="2708" y="343"/>
                  </a:lnTo>
                  <a:lnTo>
                    <a:pt x="2682" y="292"/>
                  </a:lnTo>
                  <a:lnTo>
                    <a:pt x="2682" y="2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99" name="Freeform 111"/>
            <p:cNvSpPr>
              <a:spLocks/>
            </p:cNvSpPr>
            <p:nvPr/>
          </p:nvSpPr>
          <p:spPr bwMode="auto">
            <a:xfrm>
              <a:off x="461" y="2622"/>
              <a:ext cx="2837" cy="543"/>
            </a:xfrm>
            <a:custGeom>
              <a:avLst/>
              <a:gdLst>
                <a:gd name="T0" fmla="*/ 752 w 2837"/>
                <a:gd name="T1" fmla="*/ 9 h 543"/>
                <a:gd name="T2" fmla="*/ 819 w 2837"/>
                <a:gd name="T3" fmla="*/ 19 h 543"/>
                <a:gd name="T4" fmla="*/ 903 w 2837"/>
                <a:gd name="T5" fmla="*/ 33 h 543"/>
                <a:gd name="T6" fmla="*/ 1005 w 2837"/>
                <a:gd name="T7" fmla="*/ 49 h 543"/>
                <a:gd name="T8" fmla="*/ 1120 w 2837"/>
                <a:gd name="T9" fmla="*/ 67 h 543"/>
                <a:gd name="T10" fmla="*/ 1248 w 2837"/>
                <a:gd name="T11" fmla="*/ 86 h 543"/>
                <a:gd name="T12" fmla="*/ 1381 w 2837"/>
                <a:gd name="T13" fmla="*/ 107 h 543"/>
                <a:gd name="T14" fmla="*/ 1514 w 2837"/>
                <a:gd name="T15" fmla="*/ 127 h 543"/>
                <a:gd name="T16" fmla="*/ 1651 w 2837"/>
                <a:gd name="T17" fmla="*/ 149 h 543"/>
                <a:gd name="T18" fmla="*/ 1784 w 2837"/>
                <a:gd name="T19" fmla="*/ 169 h 543"/>
                <a:gd name="T20" fmla="*/ 1912 w 2837"/>
                <a:gd name="T21" fmla="*/ 187 h 543"/>
                <a:gd name="T22" fmla="*/ 2040 w 2837"/>
                <a:gd name="T23" fmla="*/ 204 h 543"/>
                <a:gd name="T24" fmla="*/ 2169 w 2837"/>
                <a:gd name="T25" fmla="*/ 222 h 543"/>
                <a:gd name="T26" fmla="*/ 2284 w 2837"/>
                <a:gd name="T27" fmla="*/ 237 h 543"/>
                <a:gd name="T28" fmla="*/ 2394 w 2837"/>
                <a:gd name="T29" fmla="*/ 251 h 543"/>
                <a:gd name="T30" fmla="*/ 2487 w 2837"/>
                <a:gd name="T31" fmla="*/ 264 h 543"/>
                <a:gd name="T32" fmla="*/ 2567 w 2837"/>
                <a:gd name="T33" fmla="*/ 274 h 543"/>
                <a:gd name="T34" fmla="*/ 2633 w 2837"/>
                <a:gd name="T35" fmla="*/ 283 h 543"/>
                <a:gd name="T36" fmla="*/ 2695 w 2837"/>
                <a:gd name="T37" fmla="*/ 290 h 543"/>
                <a:gd name="T38" fmla="*/ 2704 w 2837"/>
                <a:gd name="T39" fmla="*/ 304 h 543"/>
                <a:gd name="T40" fmla="*/ 2717 w 2837"/>
                <a:gd name="T41" fmla="*/ 326 h 543"/>
                <a:gd name="T42" fmla="*/ 2731 w 2837"/>
                <a:gd name="T43" fmla="*/ 351 h 543"/>
                <a:gd name="T44" fmla="*/ 2748 w 2837"/>
                <a:gd name="T45" fmla="*/ 380 h 543"/>
                <a:gd name="T46" fmla="*/ 2766 w 2837"/>
                <a:gd name="T47" fmla="*/ 411 h 543"/>
                <a:gd name="T48" fmla="*/ 2784 w 2837"/>
                <a:gd name="T49" fmla="*/ 441 h 543"/>
                <a:gd name="T50" fmla="*/ 2797 w 2837"/>
                <a:gd name="T51" fmla="*/ 471 h 543"/>
                <a:gd name="T52" fmla="*/ 2815 w 2837"/>
                <a:gd name="T53" fmla="*/ 498 h 543"/>
                <a:gd name="T54" fmla="*/ 2828 w 2837"/>
                <a:gd name="T55" fmla="*/ 521 h 543"/>
                <a:gd name="T56" fmla="*/ 2819 w 2837"/>
                <a:gd name="T57" fmla="*/ 538 h 543"/>
                <a:gd name="T58" fmla="*/ 2700 w 2837"/>
                <a:gd name="T59" fmla="*/ 543 h 543"/>
                <a:gd name="T60" fmla="*/ 2478 w 2837"/>
                <a:gd name="T61" fmla="*/ 538 h 543"/>
                <a:gd name="T62" fmla="*/ 2177 w 2837"/>
                <a:gd name="T63" fmla="*/ 527 h 543"/>
                <a:gd name="T64" fmla="*/ 1832 w 2837"/>
                <a:gd name="T65" fmla="*/ 511 h 543"/>
                <a:gd name="T66" fmla="*/ 1456 w 2837"/>
                <a:gd name="T67" fmla="*/ 493 h 543"/>
                <a:gd name="T68" fmla="*/ 1084 w 2837"/>
                <a:gd name="T69" fmla="*/ 470 h 543"/>
                <a:gd name="T70" fmla="*/ 735 w 2837"/>
                <a:gd name="T71" fmla="*/ 446 h 543"/>
                <a:gd name="T72" fmla="*/ 438 w 2837"/>
                <a:gd name="T73" fmla="*/ 423 h 543"/>
                <a:gd name="T74" fmla="*/ 217 w 2837"/>
                <a:gd name="T75" fmla="*/ 400 h 543"/>
                <a:gd name="T76" fmla="*/ 102 w 2837"/>
                <a:gd name="T77" fmla="*/ 381 h 543"/>
                <a:gd name="T78" fmla="*/ 62 w 2837"/>
                <a:gd name="T79" fmla="*/ 363 h 543"/>
                <a:gd name="T80" fmla="*/ 36 w 2837"/>
                <a:gd name="T81" fmla="*/ 343 h 543"/>
                <a:gd name="T82" fmla="*/ 13 w 2837"/>
                <a:gd name="T83" fmla="*/ 321 h 543"/>
                <a:gd name="T84" fmla="*/ 0 w 2837"/>
                <a:gd name="T85" fmla="*/ 299 h 543"/>
                <a:gd name="T86" fmla="*/ 0 w 2837"/>
                <a:gd name="T87" fmla="*/ 276 h 543"/>
                <a:gd name="T88" fmla="*/ 5 w 2837"/>
                <a:gd name="T89" fmla="*/ 250 h 543"/>
                <a:gd name="T90" fmla="*/ 22 w 2837"/>
                <a:gd name="T91" fmla="*/ 224 h 543"/>
                <a:gd name="T92" fmla="*/ 53 w 2837"/>
                <a:gd name="T93" fmla="*/ 197 h 543"/>
                <a:gd name="T94" fmla="*/ 93 w 2837"/>
                <a:gd name="T95" fmla="*/ 170 h 543"/>
                <a:gd name="T96" fmla="*/ 151 w 2837"/>
                <a:gd name="T97" fmla="*/ 143 h 543"/>
                <a:gd name="T98" fmla="*/ 221 w 2837"/>
                <a:gd name="T99" fmla="*/ 117 h 543"/>
                <a:gd name="T100" fmla="*/ 297 w 2837"/>
                <a:gd name="T101" fmla="*/ 92 h 543"/>
                <a:gd name="T102" fmla="*/ 363 w 2837"/>
                <a:gd name="T103" fmla="*/ 70 h 543"/>
                <a:gd name="T104" fmla="*/ 429 w 2837"/>
                <a:gd name="T105" fmla="*/ 53 h 543"/>
                <a:gd name="T106" fmla="*/ 487 w 2837"/>
                <a:gd name="T107" fmla="*/ 39 h 543"/>
                <a:gd name="T108" fmla="*/ 544 w 2837"/>
                <a:gd name="T109" fmla="*/ 26 h 543"/>
                <a:gd name="T110" fmla="*/ 624 w 2837"/>
                <a:gd name="T111" fmla="*/ 10 h 543"/>
                <a:gd name="T112" fmla="*/ 682 w 2837"/>
                <a:gd name="T113" fmla="*/ 2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37" h="543">
                  <a:moveTo>
                    <a:pt x="699" y="0"/>
                  </a:moveTo>
                  <a:lnTo>
                    <a:pt x="704" y="0"/>
                  </a:lnTo>
                  <a:lnTo>
                    <a:pt x="708" y="2"/>
                  </a:lnTo>
                  <a:lnTo>
                    <a:pt x="721" y="3"/>
                  </a:lnTo>
                  <a:lnTo>
                    <a:pt x="735" y="6"/>
                  </a:lnTo>
                  <a:lnTo>
                    <a:pt x="752" y="9"/>
                  </a:lnTo>
                  <a:lnTo>
                    <a:pt x="761" y="10"/>
                  </a:lnTo>
                  <a:lnTo>
                    <a:pt x="770" y="12"/>
                  </a:lnTo>
                  <a:lnTo>
                    <a:pt x="783" y="13"/>
                  </a:lnTo>
                  <a:lnTo>
                    <a:pt x="797" y="16"/>
                  </a:lnTo>
                  <a:lnTo>
                    <a:pt x="806" y="17"/>
                  </a:lnTo>
                  <a:lnTo>
                    <a:pt x="819" y="19"/>
                  </a:lnTo>
                  <a:lnTo>
                    <a:pt x="828" y="20"/>
                  </a:lnTo>
                  <a:lnTo>
                    <a:pt x="845" y="23"/>
                  </a:lnTo>
                  <a:lnTo>
                    <a:pt x="854" y="26"/>
                  </a:lnTo>
                  <a:lnTo>
                    <a:pt x="872" y="27"/>
                  </a:lnTo>
                  <a:lnTo>
                    <a:pt x="885" y="30"/>
                  </a:lnTo>
                  <a:lnTo>
                    <a:pt x="903" y="33"/>
                  </a:lnTo>
                  <a:lnTo>
                    <a:pt x="916" y="35"/>
                  </a:lnTo>
                  <a:lnTo>
                    <a:pt x="934" y="37"/>
                  </a:lnTo>
                  <a:lnTo>
                    <a:pt x="952" y="40"/>
                  </a:lnTo>
                  <a:lnTo>
                    <a:pt x="969" y="43"/>
                  </a:lnTo>
                  <a:lnTo>
                    <a:pt x="987" y="46"/>
                  </a:lnTo>
                  <a:lnTo>
                    <a:pt x="1005" y="49"/>
                  </a:lnTo>
                  <a:lnTo>
                    <a:pt x="1027" y="52"/>
                  </a:lnTo>
                  <a:lnTo>
                    <a:pt x="1045" y="55"/>
                  </a:lnTo>
                  <a:lnTo>
                    <a:pt x="1062" y="57"/>
                  </a:lnTo>
                  <a:lnTo>
                    <a:pt x="1080" y="60"/>
                  </a:lnTo>
                  <a:lnTo>
                    <a:pt x="1102" y="65"/>
                  </a:lnTo>
                  <a:lnTo>
                    <a:pt x="1120" y="67"/>
                  </a:lnTo>
                  <a:lnTo>
                    <a:pt x="1137" y="70"/>
                  </a:lnTo>
                  <a:lnTo>
                    <a:pt x="1164" y="73"/>
                  </a:lnTo>
                  <a:lnTo>
                    <a:pt x="1182" y="77"/>
                  </a:lnTo>
                  <a:lnTo>
                    <a:pt x="1204" y="80"/>
                  </a:lnTo>
                  <a:lnTo>
                    <a:pt x="1226" y="83"/>
                  </a:lnTo>
                  <a:lnTo>
                    <a:pt x="1248" y="86"/>
                  </a:lnTo>
                  <a:lnTo>
                    <a:pt x="1266" y="90"/>
                  </a:lnTo>
                  <a:lnTo>
                    <a:pt x="1288" y="93"/>
                  </a:lnTo>
                  <a:lnTo>
                    <a:pt x="1310" y="97"/>
                  </a:lnTo>
                  <a:lnTo>
                    <a:pt x="1332" y="100"/>
                  </a:lnTo>
                  <a:lnTo>
                    <a:pt x="1354" y="105"/>
                  </a:lnTo>
                  <a:lnTo>
                    <a:pt x="1381" y="107"/>
                  </a:lnTo>
                  <a:lnTo>
                    <a:pt x="1399" y="110"/>
                  </a:lnTo>
                  <a:lnTo>
                    <a:pt x="1425" y="114"/>
                  </a:lnTo>
                  <a:lnTo>
                    <a:pt x="1447" y="117"/>
                  </a:lnTo>
                  <a:lnTo>
                    <a:pt x="1469" y="122"/>
                  </a:lnTo>
                  <a:lnTo>
                    <a:pt x="1491" y="124"/>
                  </a:lnTo>
                  <a:lnTo>
                    <a:pt x="1514" y="127"/>
                  </a:lnTo>
                  <a:lnTo>
                    <a:pt x="1536" y="132"/>
                  </a:lnTo>
                  <a:lnTo>
                    <a:pt x="1562" y="134"/>
                  </a:lnTo>
                  <a:lnTo>
                    <a:pt x="1584" y="137"/>
                  </a:lnTo>
                  <a:lnTo>
                    <a:pt x="1607" y="142"/>
                  </a:lnTo>
                  <a:lnTo>
                    <a:pt x="1629" y="144"/>
                  </a:lnTo>
                  <a:lnTo>
                    <a:pt x="1651" y="149"/>
                  </a:lnTo>
                  <a:lnTo>
                    <a:pt x="1673" y="152"/>
                  </a:lnTo>
                  <a:lnTo>
                    <a:pt x="1695" y="154"/>
                  </a:lnTo>
                  <a:lnTo>
                    <a:pt x="1717" y="159"/>
                  </a:lnTo>
                  <a:lnTo>
                    <a:pt x="1739" y="162"/>
                  </a:lnTo>
                  <a:lnTo>
                    <a:pt x="1761" y="164"/>
                  </a:lnTo>
                  <a:lnTo>
                    <a:pt x="1784" y="169"/>
                  </a:lnTo>
                  <a:lnTo>
                    <a:pt x="1806" y="172"/>
                  </a:lnTo>
                  <a:lnTo>
                    <a:pt x="1828" y="174"/>
                  </a:lnTo>
                  <a:lnTo>
                    <a:pt x="1846" y="177"/>
                  </a:lnTo>
                  <a:lnTo>
                    <a:pt x="1868" y="180"/>
                  </a:lnTo>
                  <a:lnTo>
                    <a:pt x="1890" y="183"/>
                  </a:lnTo>
                  <a:lnTo>
                    <a:pt x="1912" y="187"/>
                  </a:lnTo>
                  <a:lnTo>
                    <a:pt x="1934" y="189"/>
                  </a:lnTo>
                  <a:lnTo>
                    <a:pt x="1956" y="193"/>
                  </a:lnTo>
                  <a:lnTo>
                    <a:pt x="1978" y="196"/>
                  </a:lnTo>
                  <a:lnTo>
                    <a:pt x="2000" y="199"/>
                  </a:lnTo>
                  <a:lnTo>
                    <a:pt x="2018" y="202"/>
                  </a:lnTo>
                  <a:lnTo>
                    <a:pt x="2040" y="204"/>
                  </a:lnTo>
                  <a:lnTo>
                    <a:pt x="2062" y="207"/>
                  </a:lnTo>
                  <a:lnTo>
                    <a:pt x="2085" y="212"/>
                  </a:lnTo>
                  <a:lnTo>
                    <a:pt x="2102" y="213"/>
                  </a:lnTo>
                  <a:lnTo>
                    <a:pt x="2124" y="216"/>
                  </a:lnTo>
                  <a:lnTo>
                    <a:pt x="2146" y="219"/>
                  </a:lnTo>
                  <a:lnTo>
                    <a:pt x="2169" y="222"/>
                  </a:lnTo>
                  <a:lnTo>
                    <a:pt x="2186" y="224"/>
                  </a:lnTo>
                  <a:lnTo>
                    <a:pt x="2208" y="227"/>
                  </a:lnTo>
                  <a:lnTo>
                    <a:pt x="2226" y="230"/>
                  </a:lnTo>
                  <a:lnTo>
                    <a:pt x="2244" y="233"/>
                  </a:lnTo>
                  <a:lnTo>
                    <a:pt x="2266" y="234"/>
                  </a:lnTo>
                  <a:lnTo>
                    <a:pt x="2284" y="237"/>
                  </a:lnTo>
                  <a:lnTo>
                    <a:pt x="2301" y="240"/>
                  </a:lnTo>
                  <a:lnTo>
                    <a:pt x="2323" y="243"/>
                  </a:lnTo>
                  <a:lnTo>
                    <a:pt x="2341" y="244"/>
                  </a:lnTo>
                  <a:lnTo>
                    <a:pt x="2359" y="247"/>
                  </a:lnTo>
                  <a:lnTo>
                    <a:pt x="2377" y="250"/>
                  </a:lnTo>
                  <a:lnTo>
                    <a:pt x="2394" y="251"/>
                  </a:lnTo>
                  <a:lnTo>
                    <a:pt x="2412" y="253"/>
                  </a:lnTo>
                  <a:lnTo>
                    <a:pt x="2425" y="256"/>
                  </a:lnTo>
                  <a:lnTo>
                    <a:pt x="2443" y="257"/>
                  </a:lnTo>
                  <a:lnTo>
                    <a:pt x="2456" y="260"/>
                  </a:lnTo>
                  <a:lnTo>
                    <a:pt x="2474" y="261"/>
                  </a:lnTo>
                  <a:lnTo>
                    <a:pt x="2487" y="264"/>
                  </a:lnTo>
                  <a:lnTo>
                    <a:pt x="2500" y="266"/>
                  </a:lnTo>
                  <a:lnTo>
                    <a:pt x="2518" y="269"/>
                  </a:lnTo>
                  <a:lnTo>
                    <a:pt x="2531" y="270"/>
                  </a:lnTo>
                  <a:lnTo>
                    <a:pt x="2545" y="271"/>
                  </a:lnTo>
                  <a:lnTo>
                    <a:pt x="2558" y="273"/>
                  </a:lnTo>
                  <a:lnTo>
                    <a:pt x="2567" y="274"/>
                  </a:lnTo>
                  <a:lnTo>
                    <a:pt x="2580" y="276"/>
                  </a:lnTo>
                  <a:lnTo>
                    <a:pt x="2593" y="277"/>
                  </a:lnTo>
                  <a:lnTo>
                    <a:pt x="2602" y="279"/>
                  </a:lnTo>
                  <a:lnTo>
                    <a:pt x="2616" y="281"/>
                  </a:lnTo>
                  <a:lnTo>
                    <a:pt x="2620" y="281"/>
                  </a:lnTo>
                  <a:lnTo>
                    <a:pt x="2633" y="283"/>
                  </a:lnTo>
                  <a:lnTo>
                    <a:pt x="2638" y="283"/>
                  </a:lnTo>
                  <a:lnTo>
                    <a:pt x="2647" y="284"/>
                  </a:lnTo>
                  <a:lnTo>
                    <a:pt x="2664" y="287"/>
                  </a:lnTo>
                  <a:lnTo>
                    <a:pt x="2678" y="289"/>
                  </a:lnTo>
                  <a:lnTo>
                    <a:pt x="2686" y="290"/>
                  </a:lnTo>
                  <a:lnTo>
                    <a:pt x="2695" y="290"/>
                  </a:lnTo>
                  <a:lnTo>
                    <a:pt x="2695" y="291"/>
                  </a:lnTo>
                  <a:lnTo>
                    <a:pt x="2700" y="291"/>
                  </a:lnTo>
                  <a:lnTo>
                    <a:pt x="2700" y="294"/>
                  </a:lnTo>
                  <a:lnTo>
                    <a:pt x="2700" y="296"/>
                  </a:lnTo>
                  <a:lnTo>
                    <a:pt x="2704" y="300"/>
                  </a:lnTo>
                  <a:lnTo>
                    <a:pt x="2704" y="304"/>
                  </a:lnTo>
                  <a:lnTo>
                    <a:pt x="2708" y="310"/>
                  </a:lnTo>
                  <a:lnTo>
                    <a:pt x="2708" y="313"/>
                  </a:lnTo>
                  <a:lnTo>
                    <a:pt x="2713" y="316"/>
                  </a:lnTo>
                  <a:lnTo>
                    <a:pt x="2713" y="319"/>
                  </a:lnTo>
                  <a:lnTo>
                    <a:pt x="2717" y="323"/>
                  </a:lnTo>
                  <a:lnTo>
                    <a:pt x="2717" y="326"/>
                  </a:lnTo>
                  <a:lnTo>
                    <a:pt x="2722" y="330"/>
                  </a:lnTo>
                  <a:lnTo>
                    <a:pt x="2722" y="334"/>
                  </a:lnTo>
                  <a:lnTo>
                    <a:pt x="2726" y="339"/>
                  </a:lnTo>
                  <a:lnTo>
                    <a:pt x="2726" y="341"/>
                  </a:lnTo>
                  <a:lnTo>
                    <a:pt x="2731" y="347"/>
                  </a:lnTo>
                  <a:lnTo>
                    <a:pt x="2731" y="351"/>
                  </a:lnTo>
                  <a:lnTo>
                    <a:pt x="2735" y="356"/>
                  </a:lnTo>
                  <a:lnTo>
                    <a:pt x="2735" y="360"/>
                  </a:lnTo>
                  <a:lnTo>
                    <a:pt x="2739" y="366"/>
                  </a:lnTo>
                  <a:lnTo>
                    <a:pt x="2744" y="370"/>
                  </a:lnTo>
                  <a:lnTo>
                    <a:pt x="2744" y="374"/>
                  </a:lnTo>
                  <a:lnTo>
                    <a:pt x="2748" y="380"/>
                  </a:lnTo>
                  <a:lnTo>
                    <a:pt x="2753" y="386"/>
                  </a:lnTo>
                  <a:lnTo>
                    <a:pt x="2753" y="390"/>
                  </a:lnTo>
                  <a:lnTo>
                    <a:pt x="2757" y="396"/>
                  </a:lnTo>
                  <a:lnTo>
                    <a:pt x="2762" y="400"/>
                  </a:lnTo>
                  <a:lnTo>
                    <a:pt x="2762" y="406"/>
                  </a:lnTo>
                  <a:lnTo>
                    <a:pt x="2766" y="411"/>
                  </a:lnTo>
                  <a:lnTo>
                    <a:pt x="2766" y="417"/>
                  </a:lnTo>
                  <a:lnTo>
                    <a:pt x="2770" y="421"/>
                  </a:lnTo>
                  <a:lnTo>
                    <a:pt x="2775" y="427"/>
                  </a:lnTo>
                  <a:lnTo>
                    <a:pt x="2775" y="431"/>
                  </a:lnTo>
                  <a:lnTo>
                    <a:pt x="2779" y="437"/>
                  </a:lnTo>
                  <a:lnTo>
                    <a:pt x="2784" y="441"/>
                  </a:lnTo>
                  <a:lnTo>
                    <a:pt x="2784" y="447"/>
                  </a:lnTo>
                  <a:lnTo>
                    <a:pt x="2788" y="451"/>
                  </a:lnTo>
                  <a:lnTo>
                    <a:pt x="2788" y="457"/>
                  </a:lnTo>
                  <a:lnTo>
                    <a:pt x="2793" y="463"/>
                  </a:lnTo>
                  <a:lnTo>
                    <a:pt x="2797" y="467"/>
                  </a:lnTo>
                  <a:lnTo>
                    <a:pt x="2797" y="471"/>
                  </a:lnTo>
                  <a:lnTo>
                    <a:pt x="2801" y="477"/>
                  </a:lnTo>
                  <a:lnTo>
                    <a:pt x="2806" y="481"/>
                  </a:lnTo>
                  <a:lnTo>
                    <a:pt x="2806" y="485"/>
                  </a:lnTo>
                  <a:lnTo>
                    <a:pt x="2810" y="490"/>
                  </a:lnTo>
                  <a:lnTo>
                    <a:pt x="2810" y="494"/>
                  </a:lnTo>
                  <a:lnTo>
                    <a:pt x="2815" y="498"/>
                  </a:lnTo>
                  <a:lnTo>
                    <a:pt x="2819" y="503"/>
                  </a:lnTo>
                  <a:lnTo>
                    <a:pt x="2819" y="507"/>
                  </a:lnTo>
                  <a:lnTo>
                    <a:pt x="2824" y="511"/>
                  </a:lnTo>
                  <a:lnTo>
                    <a:pt x="2824" y="514"/>
                  </a:lnTo>
                  <a:lnTo>
                    <a:pt x="2824" y="518"/>
                  </a:lnTo>
                  <a:lnTo>
                    <a:pt x="2828" y="521"/>
                  </a:lnTo>
                  <a:lnTo>
                    <a:pt x="2828" y="524"/>
                  </a:lnTo>
                  <a:lnTo>
                    <a:pt x="2832" y="530"/>
                  </a:lnTo>
                  <a:lnTo>
                    <a:pt x="2837" y="534"/>
                  </a:lnTo>
                  <a:lnTo>
                    <a:pt x="2832" y="537"/>
                  </a:lnTo>
                  <a:lnTo>
                    <a:pt x="2828" y="538"/>
                  </a:lnTo>
                  <a:lnTo>
                    <a:pt x="2819" y="538"/>
                  </a:lnTo>
                  <a:lnTo>
                    <a:pt x="2810" y="540"/>
                  </a:lnTo>
                  <a:lnTo>
                    <a:pt x="2793" y="541"/>
                  </a:lnTo>
                  <a:lnTo>
                    <a:pt x="2775" y="543"/>
                  </a:lnTo>
                  <a:lnTo>
                    <a:pt x="2753" y="543"/>
                  </a:lnTo>
                  <a:lnTo>
                    <a:pt x="2731" y="543"/>
                  </a:lnTo>
                  <a:lnTo>
                    <a:pt x="2700" y="543"/>
                  </a:lnTo>
                  <a:lnTo>
                    <a:pt x="2669" y="543"/>
                  </a:lnTo>
                  <a:lnTo>
                    <a:pt x="2633" y="543"/>
                  </a:lnTo>
                  <a:lnTo>
                    <a:pt x="2598" y="541"/>
                  </a:lnTo>
                  <a:lnTo>
                    <a:pt x="2558" y="540"/>
                  </a:lnTo>
                  <a:lnTo>
                    <a:pt x="2518" y="540"/>
                  </a:lnTo>
                  <a:lnTo>
                    <a:pt x="2478" y="538"/>
                  </a:lnTo>
                  <a:lnTo>
                    <a:pt x="2434" y="537"/>
                  </a:lnTo>
                  <a:lnTo>
                    <a:pt x="2385" y="535"/>
                  </a:lnTo>
                  <a:lnTo>
                    <a:pt x="2337" y="534"/>
                  </a:lnTo>
                  <a:lnTo>
                    <a:pt x="2284" y="531"/>
                  </a:lnTo>
                  <a:lnTo>
                    <a:pt x="2235" y="530"/>
                  </a:lnTo>
                  <a:lnTo>
                    <a:pt x="2177" y="527"/>
                  </a:lnTo>
                  <a:lnTo>
                    <a:pt x="2124" y="525"/>
                  </a:lnTo>
                  <a:lnTo>
                    <a:pt x="2067" y="523"/>
                  </a:lnTo>
                  <a:lnTo>
                    <a:pt x="2009" y="520"/>
                  </a:lnTo>
                  <a:lnTo>
                    <a:pt x="1952" y="517"/>
                  </a:lnTo>
                  <a:lnTo>
                    <a:pt x="1890" y="514"/>
                  </a:lnTo>
                  <a:lnTo>
                    <a:pt x="1832" y="511"/>
                  </a:lnTo>
                  <a:lnTo>
                    <a:pt x="1770" y="508"/>
                  </a:lnTo>
                  <a:lnTo>
                    <a:pt x="1708" y="505"/>
                  </a:lnTo>
                  <a:lnTo>
                    <a:pt x="1646" y="503"/>
                  </a:lnTo>
                  <a:lnTo>
                    <a:pt x="1584" y="500"/>
                  </a:lnTo>
                  <a:lnTo>
                    <a:pt x="1522" y="495"/>
                  </a:lnTo>
                  <a:lnTo>
                    <a:pt x="1456" y="493"/>
                  </a:lnTo>
                  <a:lnTo>
                    <a:pt x="1394" y="488"/>
                  </a:lnTo>
                  <a:lnTo>
                    <a:pt x="1332" y="485"/>
                  </a:lnTo>
                  <a:lnTo>
                    <a:pt x="1270" y="481"/>
                  </a:lnTo>
                  <a:lnTo>
                    <a:pt x="1208" y="477"/>
                  </a:lnTo>
                  <a:lnTo>
                    <a:pt x="1146" y="474"/>
                  </a:lnTo>
                  <a:lnTo>
                    <a:pt x="1084" y="470"/>
                  </a:lnTo>
                  <a:lnTo>
                    <a:pt x="1022" y="466"/>
                  </a:lnTo>
                  <a:lnTo>
                    <a:pt x="960" y="461"/>
                  </a:lnTo>
                  <a:lnTo>
                    <a:pt x="903" y="457"/>
                  </a:lnTo>
                  <a:lnTo>
                    <a:pt x="845" y="454"/>
                  </a:lnTo>
                  <a:lnTo>
                    <a:pt x="788" y="450"/>
                  </a:lnTo>
                  <a:lnTo>
                    <a:pt x="735" y="446"/>
                  </a:lnTo>
                  <a:lnTo>
                    <a:pt x="682" y="443"/>
                  </a:lnTo>
                  <a:lnTo>
                    <a:pt x="629" y="438"/>
                  </a:lnTo>
                  <a:lnTo>
                    <a:pt x="580" y="434"/>
                  </a:lnTo>
                  <a:lnTo>
                    <a:pt x="531" y="430"/>
                  </a:lnTo>
                  <a:lnTo>
                    <a:pt x="482" y="426"/>
                  </a:lnTo>
                  <a:lnTo>
                    <a:pt x="438" y="423"/>
                  </a:lnTo>
                  <a:lnTo>
                    <a:pt x="398" y="418"/>
                  </a:lnTo>
                  <a:lnTo>
                    <a:pt x="354" y="414"/>
                  </a:lnTo>
                  <a:lnTo>
                    <a:pt x="319" y="411"/>
                  </a:lnTo>
                  <a:lnTo>
                    <a:pt x="283" y="407"/>
                  </a:lnTo>
                  <a:lnTo>
                    <a:pt x="252" y="404"/>
                  </a:lnTo>
                  <a:lnTo>
                    <a:pt x="217" y="400"/>
                  </a:lnTo>
                  <a:lnTo>
                    <a:pt x="190" y="397"/>
                  </a:lnTo>
                  <a:lnTo>
                    <a:pt x="164" y="393"/>
                  </a:lnTo>
                  <a:lnTo>
                    <a:pt x="146" y="390"/>
                  </a:lnTo>
                  <a:lnTo>
                    <a:pt x="128" y="387"/>
                  </a:lnTo>
                  <a:lnTo>
                    <a:pt x="115" y="384"/>
                  </a:lnTo>
                  <a:lnTo>
                    <a:pt x="102" y="381"/>
                  </a:lnTo>
                  <a:lnTo>
                    <a:pt x="97" y="378"/>
                  </a:lnTo>
                  <a:lnTo>
                    <a:pt x="89" y="376"/>
                  </a:lnTo>
                  <a:lnTo>
                    <a:pt x="80" y="373"/>
                  </a:lnTo>
                  <a:lnTo>
                    <a:pt x="75" y="368"/>
                  </a:lnTo>
                  <a:lnTo>
                    <a:pt x="71" y="366"/>
                  </a:lnTo>
                  <a:lnTo>
                    <a:pt x="62" y="363"/>
                  </a:lnTo>
                  <a:lnTo>
                    <a:pt x="58" y="360"/>
                  </a:lnTo>
                  <a:lnTo>
                    <a:pt x="53" y="356"/>
                  </a:lnTo>
                  <a:lnTo>
                    <a:pt x="49" y="353"/>
                  </a:lnTo>
                  <a:lnTo>
                    <a:pt x="44" y="350"/>
                  </a:lnTo>
                  <a:lnTo>
                    <a:pt x="40" y="346"/>
                  </a:lnTo>
                  <a:lnTo>
                    <a:pt x="36" y="343"/>
                  </a:lnTo>
                  <a:lnTo>
                    <a:pt x="31" y="340"/>
                  </a:lnTo>
                  <a:lnTo>
                    <a:pt x="27" y="336"/>
                  </a:lnTo>
                  <a:lnTo>
                    <a:pt x="22" y="333"/>
                  </a:lnTo>
                  <a:lnTo>
                    <a:pt x="22" y="329"/>
                  </a:lnTo>
                  <a:lnTo>
                    <a:pt x="18" y="326"/>
                  </a:lnTo>
                  <a:lnTo>
                    <a:pt x="13" y="321"/>
                  </a:lnTo>
                  <a:lnTo>
                    <a:pt x="13" y="319"/>
                  </a:lnTo>
                  <a:lnTo>
                    <a:pt x="9" y="314"/>
                  </a:lnTo>
                  <a:lnTo>
                    <a:pt x="5" y="310"/>
                  </a:lnTo>
                  <a:lnTo>
                    <a:pt x="5" y="307"/>
                  </a:lnTo>
                  <a:lnTo>
                    <a:pt x="0" y="303"/>
                  </a:lnTo>
                  <a:lnTo>
                    <a:pt x="0" y="299"/>
                  </a:lnTo>
                  <a:lnTo>
                    <a:pt x="0" y="296"/>
                  </a:lnTo>
                  <a:lnTo>
                    <a:pt x="0" y="291"/>
                  </a:lnTo>
                  <a:lnTo>
                    <a:pt x="0" y="287"/>
                  </a:lnTo>
                  <a:lnTo>
                    <a:pt x="0" y="283"/>
                  </a:lnTo>
                  <a:lnTo>
                    <a:pt x="0" y="279"/>
                  </a:lnTo>
                  <a:lnTo>
                    <a:pt x="0" y="276"/>
                  </a:lnTo>
                  <a:lnTo>
                    <a:pt x="0" y="271"/>
                  </a:lnTo>
                  <a:lnTo>
                    <a:pt x="0" y="267"/>
                  </a:lnTo>
                  <a:lnTo>
                    <a:pt x="0" y="263"/>
                  </a:lnTo>
                  <a:lnTo>
                    <a:pt x="0" y="259"/>
                  </a:lnTo>
                  <a:lnTo>
                    <a:pt x="5" y="254"/>
                  </a:lnTo>
                  <a:lnTo>
                    <a:pt x="5" y="250"/>
                  </a:lnTo>
                  <a:lnTo>
                    <a:pt x="9" y="246"/>
                  </a:lnTo>
                  <a:lnTo>
                    <a:pt x="9" y="241"/>
                  </a:lnTo>
                  <a:lnTo>
                    <a:pt x="13" y="237"/>
                  </a:lnTo>
                  <a:lnTo>
                    <a:pt x="13" y="233"/>
                  </a:lnTo>
                  <a:lnTo>
                    <a:pt x="18" y="229"/>
                  </a:lnTo>
                  <a:lnTo>
                    <a:pt x="22" y="224"/>
                  </a:lnTo>
                  <a:lnTo>
                    <a:pt x="27" y="220"/>
                  </a:lnTo>
                  <a:lnTo>
                    <a:pt x="31" y="214"/>
                  </a:lnTo>
                  <a:lnTo>
                    <a:pt x="36" y="212"/>
                  </a:lnTo>
                  <a:lnTo>
                    <a:pt x="40" y="206"/>
                  </a:lnTo>
                  <a:lnTo>
                    <a:pt x="44" y="202"/>
                  </a:lnTo>
                  <a:lnTo>
                    <a:pt x="53" y="197"/>
                  </a:lnTo>
                  <a:lnTo>
                    <a:pt x="62" y="193"/>
                  </a:lnTo>
                  <a:lnTo>
                    <a:pt x="66" y="189"/>
                  </a:lnTo>
                  <a:lnTo>
                    <a:pt x="71" y="184"/>
                  </a:lnTo>
                  <a:lnTo>
                    <a:pt x="80" y="180"/>
                  </a:lnTo>
                  <a:lnTo>
                    <a:pt x="89" y="176"/>
                  </a:lnTo>
                  <a:lnTo>
                    <a:pt x="93" y="170"/>
                  </a:lnTo>
                  <a:lnTo>
                    <a:pt x="102" y="166"/>
                  </a:lnTo>
                  <a:lnTo>
                    <a:pt x="115" y="162"/>
                  </a:lnTo>
                  <a:lnTo>
                    <a:pt x="124" y="157"/>
                  </a:lnTo>
                  <a:lnTo>
                    <a:pt x="133" y="153"/>
                  </a:lnTo>
                  <a:lnTo>
                    <a:pt x="142" y="149"/>
                  </a:lnTo>
                  <a:lnTo>
                    <a:pt x="151" y="143"/>
                  </a:lnTo>
                  <a:lnTo>
                    <a:pt x="164" y="139"/>
                  </a:lnTo>
                  <a:lnTo>
                    <a:pt x="173" y="134"/>
                  </a:lnTo>
                  <a:lnTo>
                    <a:pt x="186" y="130"/>
                  </a:lnTo>
                  <a:lnTo>
                    <a:pt x="195" y="126"/>
                  </a:lnTo>
                  <a:lnTo>
                    <a:pt x="213" y="122"/>
                  </a:lnTo>
                  <a:lnTo>
                    <a:pt x="221" y="117"/>
                  </a:lnTo>
                  <a:lnTo>
                    <a:pt x="235" y="112"/>
                  </a:lnTo>
                  <a:lnTo>
                    <a:pt x="244" y="107"/>
                  </a:lnTo>
                  <a:lnTo>
                    <a:pt x="257" y="105"/>
                  </a:lnTo>
                  <a:lnTo>
                    <a:pt x="270" y="99"/>
                  </a:lnTo>
                  <a:lnTo>
                    <a:pt x="283" y="96"/>
                  </a:lnTo>
                  <a:lnTo>
                    <a:pt x="297" y="92"/>
                  </a:lnTo>
                  <a:lnTo>
                    <a:pt x="305" y="89"/>
                  </a:lnTo>
                  <a:lnTo>
                    <a:pt x="319" y="85"/>
                  </a:lnTo>
                  <a:lnTo>
                    <a:pt x="328" y="82"/>
                  </a:lnTo>
                  <a:lnTo>
                    <a:pt x="341" y="77"/>
                  </a:lnTo>
                  <a:lnTo>
                    <a:pt x="354" y="75"/>
                  </a:lnTo>
                  <a:lnTo>
                    <a:pt x="363" y="70"/>
                  </a:lnTo>
                  <a:lnTo>
                    <a:pt x="376" y="67"/>
                  </a:lnTo>
                  <a:lnTo>
                    <a:pt x="385" y="65"/>
                  </a:lnTo>
                  <a:lnTo>
                    <a:pt x="398" y="62"/>
                  </a:lnTo>
                  <a:lnTo>
                    <a:pt x="407" y="59"/>
                  </a:lnTo>
                  <a:lnTo>
                    <a:pt x="421" y="56"/>
                  </a:lnTo>
                  <a:lnTo>
                    <a:pt x="429" y="53"/>
                  </a:lnTo>
                  <a:lnTo>
                    <a:pt x="438" y="50"/>
                  </a:lnTo>
                  <a:lnTo>
                    <a:pt x="447" y="47"/>
                  </a:lnTo>
                  <a:lnTo>
                    <a:pt x="460" y="46"/>
                  </a:lnTo>
                  <a:lnTo>
                    <a:pt x="469" y="43"/>
                  </a:lnTo>
                  <a:lnTo>
                    <a:pt x="482" y="40"/>
                  </a:lnTo>
                  <a:lnTo>
                    <a:pt x="487" y="39"/>
                  </a:lnTo>
                  <a:lnTo>
                    <a:pt x="500" y="36"/>
                  </a:lnTo>
                  <a:lnTo>
                    <a:pt x="509" y="33"/>
                  </a:lnTo>
                  <a:lnTo>
                    <a:pt x="518" y="32"/>
                  </a:lnTo>
                  <a:lnTo>
                    <a:pt x="527" y="30"/>
                  </a:lnTo>
                  <a:lnTo>
                    <a:pt x="536" y="27"/>
                  </a:lnTo>
                  <a:lnTo>
                    <a:pt x="544" y="26"/>
                  </a:lnTo>
                  <a:lnTo>
                    <a:pt x="553" y="25"/>
                  </a:lnTo>
                  <a:lnTo>
                    <a:pt x="567" y="22"/>
                  </a:lnTo>
                  <a:lnTo>
                    <a:pt x="584" y="19"/>
                  </a:lnTo>
                  <a:lnTo>
                    <a:pt x="598" y="15"/>
                  </a:lnTo>
                  <a:lnTo>
                    <a:pt x="611" y="13"/>
                  </a:lnTo>
                  <a:lnTo>
                    <a:pt x="624" y="10"/>
                  </a:lnTo>
                  <a:lnTo>
                    <a:pt x="637" y="9"/>
                  </a:lnTo>
                  <a:lnTo>
                    <a:pt x="646" y="7"/>
                  </a:lnTo>
                  <a:lnTo>
                    <a:pt x="660" y="6"/>
                  </a:lnTo>
                  <a:lnTo>
                    <a:pt x="664" y="3"/>
                  </a:lnTo>
                  <a:lnTo>
                    <a:pt x="673" y="3"/>
                  </a:lnTo>
                  <a:lnTo>
                    <a:pt x="682" y="2"/>
                  </a:lnTo>
                  <a:lnTo>
                    <a:pt x="686" y="2"/>
                  </a:lnTo>
                  <a:lnTo>
                    <a:pt x="695" y="0"/>
                  </a:lnTo>
                  <a:lnTo>
                    <a:pt x="699" y="0"/>
                  </a:lnTo>
                  <a:lnTo>
                    <a:pt x="699" y="0"/>
                  </a:lnTo>
                  <a:close/>
                </a:path>
              </a:pathLst>
            </a:custGeom>
            <a:solidFill>
              <a:srgbClr val="D2C8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8000" name="Freeform 112"/>
            <p:cNvSpPr>
              <a:spLocks/>
            </p:cNvSpPr>
            <p:nvPr/>
          </p:nvSpPr>
          <p:spPr bwMode="auto">
            <a:xfrm>
              <a:off x="766" y="2802"/>
              <a:ext cx="2713" cy="691"/>
            </a:xfrm>
            <a:custGeom>
              <a:avLst/>
              <a:gdLst>
                <a:gd name="T0" fmla="*/ 2483 w 2713"/>
                <a:gd name="T1" fmla="*/ 286 h 691"/>
                <a:gd name="T2" fmla="*/ 2496 w 2713"/>
                <a:gd name="T3" fmla="*/ 307 h 691"/>
                <a:gd name="T4" fmla="*/ 2510 w 2713"/>
                <a:gd name="T5" fmla="*/ 328 h 691"/>
                <a:gd name="T6" fmla="*/ 2519 w 2713"/>
                <a:gd name="T7" fmla="*/ 347 h 691"/>
                <a:gd name="T8" fmla="*/ 2532 w 2713"/>
                <a:gd name="T9" fmla="*/ 368 h 691"/>
                <a:gd name="T10" fmla="*/ 2545 w 2713"/>
                <a:gd name="T11" fmla="*/ 391 h 691"/>
                <a:gd name="T12" fmla="*/ 2558 w 2713"/>
                <a:gd name="T13" fmla="*/ 417 h 691"/>
                <a:gd name="T14" fmla="*/ 2572 w 2713"/>
                <a:gd name="T15" fmla="*/ 444 h 691"/>
                <a:gd name="T16" fmla="*/ 2585 w 2713"/>
                <a:gd name="T17" fmla="*/ 471 h 691"/>
                <a:gd name="T18" fmla="*/ 2598 w 2713"/>
                <a:gd name="T19" fmla="*/ 500 h 691"/>
                <a:gd name="T20" fmla="*/ 2616 w 2713"/>
                <a:gd name="T21" fmla="*/ 531 h 691"/>
                <a:gd name="T22" fmla="*/ 2634 w 2713"/>
                <a:gd name="T23" fmla="*/ 561 h 691"/>
                <a:gd name="T24" fmla="*/ 2651 w 2713"/>
                <a:gd name="T25" fmla="*/ 589 h 691"/>
                <a:gd name="T26" fmla="*/ 2669 w 2713"/>
                <a:gd name="T27" fmla="*/ 617 h 691"/>
                <a:gd name="T28" fmla="*/ 2682 w 2713"/>
                <a:gd name="T29" fmla="*/ 641 h 691"/>
                <a:gd name="T30" fmla="*/ 2691 w 2713"/>
                <a:gd name="T31" fmla="*/ 661 h 691"/>
                <a:gd name="T32" fmla="*/ 2709 w 2713"/>
                <a:gd name="T33" fmla="*/ 684 h 691"/>
                <a:gd name="T34" fmla="*/ 2700 w 2713"/>
                <a:gd name="T35" fmla="*/ 688 h 691"/>
                <a:gd name="T36" fmla="*/ 2629 w 2713"/>
                <a:gd name="T37" fmla="*/ 676 h 691"/>
                <a:gd name="T38" fmla="*/ 2536 w 2713"/>
                <a:gd name="T39" fmla="*/ 659 h 691"/>
                <a:gd name="T40" fmla="*/ 2417 w 2713"/>
                <a:gd name="T41" fmla="*/ 639 h 691"/>
                <a:gd name="T42" fmla="*/ 2271 w 2713"/>
                <a:gd name="T43" fmla="*/ 614 h 691"/>
                <a:gd name="T44" fmla="*/ 2107 w 2713"/>
                <a:gd name="T45" fmla="*/ 587 h 691"/>
                <a:gd name="T46" fmla="*/ 1930 w 2713"/>
                <a:gd name="T47" fmla="*/ 557 h 691"/>
                <a:gd name="T48" fmla="*/ 1749 w 2713"/>
                <a:gd name="T49" fmla="*/ 527 h 691"/>
                <a:gd name="T50" fmla="*/ 1563 w 2713"/>
                <a:gd name="T51" fmla="*/ 495 h 691"/>
                <a:gd name="T52" fmla="*/ 1381 w 2713"/>
                <a:gd name="T53" fmla="*/ 465 h 691"/>
                <a:gd name="T54" fmla="*/ 1209 w 2713"/>
                <a:gd name="T55" fmla="*/ 438 h 691"/>
                <a:gd name="T56" fmla="*/ 1036 w 2713"/>
                <a:gd name="T57" fmla="*/ 411 h 691"/>
                <a:gd name="T58" fmla="*/ 863 w 2713"/>
                <a:gd name="T59" fmla="*/ 385 h 691"/>
                <a:gd name="T60" fmla="*/ 700 w 2713"/>
                <a:gd name="T61" fmla="*/ 361 h 691"/>
                <a:gd name="T62" fmla="*/ 545 w 2713"/>
                <a:gd name="T63" fmla="*/ 338 h 691"/>
                <a:gd name="T64" fmla="*/ 403 w 2713"/>
                <a:gd name="T65" fmla="*/ 320 h 691"/>
                <a:gd name="T66" fmla="*/ 275 w 2713"/>
                <a:gd name="T67" fmla="*/ 301 h 691"/>
                <a:gd name="T68" fmla="*/ 169 w 2713"/>
                <a:gd name="T69" fmla="*/ 288 h 691"/>
                <a:gd name="T70" fmla="*/ 89 w 2713"/>
                <a:gd name="T71" fmla="*/ 277 h 691"/>
                <a:gd name="T72" fmla="*/ 31 w 2713"/>
                <a:gd name="T73" fmla="*/ 270 h 691"/>
                <a:gd name="T74" fmla="*/ 14 w 2713"/>
                <a:gd name="T75" fmla="*/ 266 h 691"/>
                <a:gd name="T76" fmla="*/ 71 w 2713"/>
                <a:gd name="T77" fmla="*/ 261 h 691"/>
                <a:gd name="T78" fmla="*/ 124 w 2713"/>
                <a:gd name="T79" fmla="*/ 256 h 691"/>
                <a:gd name="T80" fmla="*/ 191 w 2713"/>
                <a:gd name="T81" fmla="*/ 248 h 691"/>
                <a:gd name="T82" fmla="*/ 266 w 2713"/>
                <a:gd name="T83" fmla="*/ 240 h 691"/>
                <a:gd name="T84" fmla="*/ 337 w 2713"/>
                <a:gd name="T85" fmla="*/ 227 h 691"/>
                <a:gd name="T86" fmla="*/ 403 w 2713"/>
                <a:gd name="T87" fmla="*/ 213 h 691"/>
                <a:gd name="T88" fmla="*/ 461 w 2713"/>
                <a:gd name="T89" fmla="*/ 196 h 691"/>
                <a:gd name="T90" fmla="*/ 509 w 2713"/>
                <a:gd name="T91" fmla="*/ 176 h 691"/>
                <a:gd name="T92" fmla="*/ 536 w 2713"/>
                <a:gd name="T93" fmla="*/ 153 h 691"/>
                <a:gd name="T94" fmla="*/ 545 w 2713"/>
                <a:gd name="T95" fmla="*/ 127 h 691"/>
                <a:gd name="T96" fmla="*/ 549 w 2713"/>
                <a:gd name="T97" fmla="*/ 104 h 691"/>
                <a:gd name="T98" fmla="*/ 549 w 2713"/>
                <a:gd name="T99" fmla="*/ 83 h 691"/>
                <a:gd name="T100" fmla="*/ 540 w 2713"/>
                <a:gd name="T101" fmla="*/ 64 h 691"/>
                <a:gd name="T102" fmla="*/ 532 w 2713"/>
                <a:gd name="T103" fmla="*/ 44 h 691"/>
                <a:gd name="T104" fmla="*/ 509 w 2713"/>
                <a:gd name="T105" fmla="*/ 19 h 691"/>
                <a:gd name="T106" fmla="*/ 492 w 2713"/>
                <a:gd name="T107" fmla="*/ 0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13" h="691">
                  <a:moveTo>
                    <a:pt x="492" y="0"/>
                  </a:moveTo>
                  <a:lnTo>
                    <a:pt x="2479" y="278"/>
                  </a:lnTo>
                  <a:lnTo>
                    <a:pt x="2479" y="278"/>
                  </a:lnTo>
                  <a:lnTo>
                    <a:pt x="2479" y="281"/>
                  </a:lnTo>
                  <a:lnTo>
                    <a:pt x="2479" y="283"/>
                  </a:lnTo>
                  <a:lnTo>
                    <a:pt x="2483" y="286"/>
                  </a:lnTo>
                  <a:lnTo>
                    <a:pt x="2483" y="288"/>
                  </a:lnTo>
                  <a:lnTo>
                    <a:pt x="2488" y="291"/>
                  </a:lnTo>
                  <a:lnTo>
                    <a:pt x="2488" y="294"/>
                  </a:lnTo>
                  <a:lnTo>
                    <a:pt x="2492" y="298"/>
                  </a:lnTo>
                  <a:lnTo>
                    <a:pt x="2492" y="303"/>
                  </a:lnTo>
                  <a:lnTo>
                    <a:pt x="2496" y="307"/>
                  </a:lnTo>
                  <a:lnTo>
                    <a:pt x="2496" y="313"/>
                  </a:lnTo>
                  <a:lnTo>
                    <a:pt x="2501" y="317"/>
                  </a:lnTo>
                  <a:lnTo>
                    <a:pt x="2501" y="320"/>
                  </a:lnTo>
                  <a:lnTo>
                    <a:pt x="2505" y="323"/>
                  </a:lnTo>
                  <a:lnTo>
                    <a:pt x="2505" y="325"/>
                  </a:lnTo>
                  <a:lnTo>
                    <a:pt x="2510" y="328"/>
                  </a:lnTo>
                  <a:lnTo>
                    <a:pt x="2510" y="331"/>
                  </a:lnTo>
                  <a:lnTo>
                    <a:pt x="2510" y="334"/>
                  </a:lnTo>
                  <a:lnTo>
                    <a:pt x="2514" y="338"/>
                  </a:lnTo>
                  <a:lnTo>
                    <a:pt x="2514" y="341"/>
                  </a:lnTo>
                  <a:lnTo>
                    <a:pt x="2514" y="344"/>
                  </a:lnTo>
                  <a:lnTo>
                    <a:pt x="2519" y="347"/>
                  </a:lnTo>
                  <a:lnTo>
                    <a:pt x="2519" y="351"/>
                  </a:lnTo>
                  <a:lnTo>
                    <a:pt x="2523" y="354"/>
                  </a:lnTo>
                  <a:lnTo>
                    <a:pt x="2523" y="357"/>
                  </a:lnTo>
                  <a:lnTo>
                    <a:pt x="2523" y="361"/>
                  </a:lnTo>
                  <a:lnTo>
                    <a:pt x="2527" y="364"/>
                  </a:lnTo>
                  <a:lnTo>
                    <a:pt x="2532" y="368"/>
                  </a:lnTo>
                  <a:lnTo>
                    <a:pt x="2532" y="373"/>
                  </a:lnTo>
                  <a:lnTo>
                    <a:pt x="2536" y="377"/>
                  </a:lnTo>
                  <a:lnTo>
                    <a:pt x="2536" y="380"/>
                  </a:lnTo>
                  <a:lnTo>
                    <a:pt x="2541" y="384"/>
                  </a:lnTo>
                  <a:lnTo>
                    <a:pt x="2541" y="387"/>
                  </a:lnTo>
                  <a:lnTo>
                    <a:pt x="2545" y="391"/>
                  </a:lnTo>
                  <a:lnTo>
                    <a:pt x="2545" y="395"/>
                  </a:lnTo>
                  <a:lnTo>
                    <a:pt x="2550" y="400"/>
                  </a:lnTo>
                  <a:lnTo>
                    <a:pt x="2550" y="404"/>
                  </a:lnTo>
                  <a:lnTo>
                    <a:pt x="2554" y="408"/>
                  </a:lnTo>
                  <a:lnTo>
                    <a:pt x="2554" y="413"/>
                  </a:lnTo>
                  <a:lnTo>
                    <a:pt x="2558" y="417"/>
                  </a:lnTo>
                  <a:lnTo>
                    <a:pt x="2558" y="421"/>
                  </a:lnTo>
                  <a:lnTo>
                    <a:pt x="2563" y="425"/>
                  </a:lnTo>
                  <a:lnTo>
                    <a:pt x="2563" y="430"/>
                  </a:lnTo>
                  <a:lnTo>
                    <a:pt x="2567" y="434"/>
                  </a:lnTo>
                  <a:lnTo>
                    <a:pt x="2572" y="438"/>
                  </a:lnTo>
                  <a:lnTo>
                    <a:pt x="2572" y="444"/>
                  </a:lnTo>
                  <a:lnTo>
                    <a:pt x="2576" y="448"/>
                  </a:lnTo>
                  <a:lnTo>
                    <a:pt x="2576" y="452"/>
                  </a:lnTo>
                  <a:lnTo>
                    <a:pt x="2576" y="457"/>
                  </a:lnTo>
                  <a:lnTo>
                    <a:pt x="2581" y="461"/>
                  </a:lnTo>
                  <a:lnTo>
                    <a:pt x="2581" y="467"/>
                  </a:lnTo>
                  <a:lnTo>
                    <a:pt x="2585" y="471"/>
                  </a:lnTo>
                  <a:lnTo>
                    <a:pt x="2585" y="475"/>
                  </a:lnTo>
                  <a:lnTo>
                    <a:pt x="2589" y="481"/>
                  </a:lnTo>
                  <a:lnTo>
                    <a:pt x="2594" y="485"/>
                  </a:lnTo>
                  <a:lnTo>
                    <a:pt x="2594" y="491"/>
                  </a:lnTo>
                  <a:lnTo>
                    <a:pt x="2598" y="495"/>
                  </a:lnTo>
                  <a:lnTo>
                    <a:pt x="2598" y="500"/>
                  </a:lnTo>
                  <a:lnTo>
                    <a:pt x="2603" y="505"/>
                  </a:lnTo>
                  <a:lnTo>
                    <a:pt x="2607" y="511"/>
                  </a:lnTo>
                  <a:lnTo>
                    <a:pt x="2607" y="515"/>
                  </a:lnTo>
                  <a:lnTo>
                    <a:pt x="2611" y="521"/>
                  </a:lnTo>
                  <a:lnTo>
                    <a:pt x="2611" y="525"/>
                  </a:lnTo>
                  <a:lnTo>
                    <a:pt x="2616" y="531"/>
                  </a:lnTo>
                  <a:lnTo>
                    <a:pt x="2620" y="535"/>
                  </a:lnTo>
                  <a:lnTo>
                    <a:pt x="2620" y="541"/>
                  </a:lnTo>
                  <a:lnTo>
                    <a:pt x="2625" y="545"/>
                  </a:lnTo>
                  <a:lnTo>
                    <a:pt x="2629" y="551"/>
                  </a:lnTo>
                  <a:lnTo>
                    <a:pt x="2629" y="555"/>
                  </a:lnTo>
                  <a:lnTo>
                    <a:pt x="2634" y="561"/>
                  </a:lnTo>
                  <a:lnTo>
                    <a:pt x="2638" y="565"/>
                  </a:lnTo>
                  <a:lnTo>
                    <a:pt x="2638" y="571"/>
                  </a:lnTo>
                  <a:lnTo>
                    <a:pt x="2642" y="575"/>
                  </a:lnTo>
                  <a:lnTo>
                    <a:pt x="2642" y="581"/>
                  </a:lnTo>
                  <a:lnTo>
                    <a:pt x="2647" y="585"/>
                  </a:lnTo>
                  <a:lnTo>
                    <a:pt x="2651" y="589"/>
                  </a:lnTo>
                  <a:lnTo>
                    <a:pt x="2651" y="595"/>
                  </a:lnTo>
                  <a:lnTo>
                    <a:pt x="2656" y="599"/>
                  </a:lnTo>
                  <a:lnTo>
                    <a:pt x="2660" y="604"/>
                  </a:lnTo>
                  <a:lnTo>
                    <a:pt x="2665" y="608"/>
                  </a:lnTo>
                  <a:lnTo>
                    <a:pt x="2665" y="612"/>
                  </a:lnTo>
                  <a:lnTo>
                    <a:pt x="2669" y="617"/>
                  </a:lnTo>
                  <a:lnTo>
                    <a:pt x="2669" y="621"/>
                  </a:lnTo>
                  <a:lnTo>
                    <a:pt x="2673" y="625"/>
                  </a:lnTo>
                  <a:lnTo>
                    <a:pt x="2673" y="629"/>
                  </a:lnTo>
                  <a:lnTo>
                    <a:pt x="2678" y="634"/>
                  </a:lnTo>
                  <a:lnTo>
                    <a:pt x="2678" y="637"/>
                  </a:lnTo>
                  <a:lnTo>
                    <a:pt x="2682" y="641"/>
                  </a:lnTo>
                  <a:lnTo>
                    <a:pt x="2682" y="644"/>
                  </a:lnTo>
                  <a:lnTo>
                    <a:pt x="2682" y="648"/>
                  </a:lnTo>
                  <a:lnTo>
                    <a:pt x="2687" y="651"/>
                  </a:lnTo>
                  <a:lnTo>
                    <a:pt x="2691" y="655"/>
                  </a:lnTo>
                  <a:lnTo>
                    <a:pt x="2691" y="658"/>
                  </a:lnTo>
                  <a:lnTo>
                    <a:pt x="2691" y="661"/>
                  </a:lnTo>
                  <a:lnTo>
                    <a:pt x="2696" y="664"/>
                  </a:lnTo>
                  <a:lnTo>
                    <a:pt x="2696" y="666"/>
                  </a:lnTo>
                  <a:lnTo>
                    <a:pt x="2700" y="672"/>
                  </a:lnTo>
                  <a:lnTo>
                    <a:pt x="2700" y="676"/>
                  </a:lnTo>
                  <a:lnTo>
                    <a:pt x="2704" y="681"/>
                  </a:lnTo>
                  <a:lnTo>
                    <a:pt x="2709" y="684"/>
                  </a:lnTo>
                  <a:lnTo>
                    <a:pt x="2709" y="686"/>
                  </a:lnTo>
                  <a:lnTo>
                    <a:pt x="2713" y="688"/>
                  </a:lnTo>
                  <a:lnTo>
                    <a:pt x="2713" y="689"/>
                  </a:lnTo>
                  <a:lnTo>
                    <a:pt x="2713" y="691"/>
                  </a:lnTo>
                  <a:lnTo>
                    <a:pt x="2709" y="689"/>
                  </a:lnTo>
                  <a:lnTo>
                    <a:pt x="2700" y="688"/>
                  </a:lnTo>
                  <a:lnTo>
                    <a:pt x="2691" y="686"/>
                  </a:lnTo>
                  <a:lnTo>
                    <a:pt x="2673" y="684"/>
                  </a:lnTo>
                  <a:lnTo>
                    <a:pt x="2665" y="682"/>
                  </a:lnTo>
                  <a:lnTo>
                    <a:pt x="2656" y="681"/>
                  </a:lnTo>
                  <a:lnTo>
                    <a:pt x="2642" y="678"/>
                  </a:lnTo>
                  <a:lnTo>
                    <a:pt x="2629" y="676"/>
                  </a:lnTo>
                  <a:lnTo>
                    <a:pt x="2616" y="674"/>
                  </a:lnTo>
                  <a:lnTo>
                    <a:pt x="2603" y="671"/>
                  </a:lnTo>
                  <a:lnTo>
                    <a:pt x="2585" y="668"/>
                  </a:lnTo>
                  <a:lnTo>
                    <a:pt x="2572" y="666"/>
                  </a:lnTo>
                  <a:lnTo>
                    <a:pt x="2554" y="662"/>
                  </a:lnTo>
                  <a:lnTo>
                    <a:pt x="2536" y="659"/>
                  </a:lnTo>
                  <a:lnTo>
                    <a:pt x="2519" y="656"/>
                  </a:lnTo>
                  <a:lnTo>
                    <a:pt x="2496" y="654"/>
                  </a:lnTo>
                  <a:lnTo>
                    <a:pt x="2479" y="649"/>
                  </a:lnTo>
                  <a:lnTo>
                    <a:pt x="2457" y="647"/>
                  </a:lnTo>
                  <a:lnTo>
                    <a:pt x="2434" y="642"/>
                  </a:lnTo>
                  <a:lnTo>
                    <a:pt x="2417" y="639"/>
                  </a:lnTo>
                  <a:lnTo>
                    <a:pt x="2390" y="635"/>
                  </a:lnTo>
                  <a:lnTo>
                    <a:pt x="2368" y="631"/>
                  </a:lnTo>
                  <a:lnTo>
                    <a:pt x="2342" y="627"/>
                  </a:lnTo>
                  <a:lnTo>
                    <a:pt x="2319" y="622"/>
                  </a:lnTo>
                  <a:lnTo>
                    <a:pt x="2293" y="618"/>
                  </a:lnTo>
                  <a:lnTo>
                    <a:pt x="2271" y="614"/>
                  </a:lnTo>
                  <a:lnTo>
                    <a:pt x="2244" y="609"/>
                  </a:lnTo>
                  <a:lnTo>
                    <a:pt x="2218" y="605"/>
                  </a:lnTo>
                  <a:lnTo>
                    <a:pt x="2191" y="601"/>
                  </a:lnTo>
                  <a:lnTo>
                    <a:pt x="2165" y="595"/>
                  </a:lnTo>
                  <a:lnTo>
                    <a:pt x="2134" y="591"/>
                  </a:lnTo>
                  <a:lnTo>
                    <a:pt x="2107" y="587"/>
                  </a:lnTo>
                  <a:lnTo>
                    <a:pt x="2076" y="581"/>
                  </a:lnTo>
                  <a:lnTo>
                    <a:pt x="2049" y="577"/>
                  </a:lnTo>
                  <a:lnTo>
                    <a:pt x="2018" y="571"/>
                  </a:lnTo>
                  <a:lnTo>
                    <a:pt x="1992" y="567"/>
                  </a:lnTo>
                  <a:lnTo>
                    <a:pt x="1961" y="561"/>
                  </a:lnTo>
                  <a:lnTo>
                    <a:pt x="1930" y="557"/>
                  </a:lnTo>
                  <a:lnTo>
                    <a:pt x="1899" y="551"/>
                  </a:lnTo>
                  <a:lnTo>
                    <a:pt x="1872" y="547"/>
                  </a:lnTo>
                  <a:lnTo>
                    <a:pt x="1841" y="541"/>
                  </a:lnTo>
                  <a:lnTo>
                    <a:pt x="1810" y="537"/>
                  </a:lnTo>
                  <a:lnTo>
                    <a:pt x="1780" y="531"/>
                  </a:lnTo>
                  <a:lnTo>
                    <a:pt x="1749" y="527"/>
                  </a:lnTo>
                  <a:lnTo>
                    <a:pt x="1718" y="521"/>
                  </a:lnTo>
                  <a:lnTo>
                    <a:pt x="1687" y="515"/>
                  </a:lnTo>
                  <a:lnTo>
                    <a:pt x="1656" y="511"/>
                  </a:lnTo>
                  <a:lnTo>
                    <a:pt x="1625" y="505"/>
                  </a:lnTo>
                  <a:lnTo>
                    <a:pt x="1594" y="500"/>
                  </a:lnTo>
                  <a:lnTo>
                    <a:pt x="1563" y="495"/>
                  </a:lnTo>
                  <a:lnTo>
                    <a:pt x="1532" y="490"/>
                  </a:lnTo>
                  <a:lnTo>
                    <a:pt x="1501" y="485"/>
                  </a:lnTo>
                  <a:lnTo>
                    <a:pt x="1470" y="480"/>
                  </a:lnTo>
                  <a:lnTo>
                    <a:pt x="1443" y="475"/>
                  </a:lnTo>
                  <a:lnTo>
                    <a:pt x="1412" y="470"/>
                  </a:lnTo>
                  <a:lnTo>
                    <a:pt x="1381" y="465"/>
                  </a:lnTo>
                  <a:lnTo>
                    <a:pt x="1350" y="461"/>
                  </a:lnTo>
                  <a:lnTo>
                    <a:pt x="1324" y="455"/>
                  </a:lnTo>
                  <a:lnTo>
                    <a:pt x="1297" y="451"/>
                  </a:lnTo>
                  <a:lnTo>
                    <a:pt x="1266" y="447"/>
                  </a:lnTo>
                  <a:lnTo>
                    <a:pt x="1235" y="442"/>
                  </a:lnTo>
                  <a:lnTo>
                    <a:pt x="1209" y="438"/>
                  </a:lnTo>
                  <a:lnTo>
                    <a:pt x="1178" y="432"/>
                  </a:lnTo>
                  <a:lnTo>
                    <a:pt x="1151" y="428"/>
                  </a:lnTo>
                  <a:lnTo>
                    <a:pt x="1120" y="424"/>
                  </a:lnTo>
                  <a:lnTo>
                    <a:pt x="1094" y="420"/>
                  </a:lnTo>
                  <a:lnTo>
                    <a:pt x="1063" y="415"/>
                  </a:lnTo>
                  <a:lnTo>
                    <a:pt x="1036" y="411"/>
                  </a:lnTo>
                  <a:lnTo>
                    <a:pt x="1005" y="405"/>
                  </a:lnTo>
                  <a:lnTo>
                    <a:pt x="978" y="403"/>
                  </a:lnTo>
                  <a:lnTo>
                    <a:pt x="948" y="398"/>
                  </a:lnTo>
                  <a:lnTo>
                    <a:pt x="921" y="394"/>
                  </a:lnTo>
                  <a:lnTo>
                    <a:pt x="890" y="390"/>
                  </a:lnTo>
                  <a:lnTo>
                    <a:pt x="863" y="385"/>
                  </a:lnTo>
                  <a:lnTo>
                    <a:pt x="837" y="381"/>
                  </a:lnTo>
                  <a:lnTo>
                    <a:pt x="810" y="377"/>
                  </a:lnTo>
                  <a:lnTo>
                    <a:pt x="779" y="373"/>
                  </a:lnTo>
                  <a:lnTo>
                    <a:pt x="753" y="370"/>
                  </a:lnTo>
                  <a:lnTo>
                    <a:pt x="726" y="365"/>
                  </a:lnTo>
                  <a:lnTo>
                    <a:pt x="700" y="361"/>
                  </a:lnTo>
                  <a:lnTo>
                    <a:pt x="673" y="357"/>
                  </a:lnTo>
                  <a:lnTo>
                    <a:pt x="647" y="354"/>
                  </a:lnTo>
                  <a:lnTo>
                    <a:pt x="620" y="350"/>
                  </a:lnTo>
                  <a:lnTo>
                    <a:pt x="598" y="347"/>
                  </a:lnTo>
                  <a:lnTo>
                    <a:pt x="571" y="343"/>
                  </a:lnTo>
                  <a:lnTo>
                    <a:pt x="545" y="338"/>
                  </a:lnTo>
                  <a:lnTo>
                    <a:pt x="523" y="335"/>
                  </a:lnTo>
                  <a:lnTo>
                    <a:pt x="496" y="333"/>
                  </a:lnTo>
                  <a:lnTo>
                    <a:pt x="474" y="328"/>
                  </a:lnTo>
                  <a:lnTo>
                    <a:pt x="452" y="325"/>
                  </a:lnTo>
                  <a:lnTo>
                    <a:pt x="425" y="323"/>
                  </a:lnTo>
                  <a:lnTo>
                    <a:pt x="403" y="320"/>
                  </a:lnTo>
                  <a:lnTo>
                    <a:pt x="381" y="317"/>
                  </a:lnTo>
                  <a:lnTo>
                    <a:pt x="359" y="314"/>
                  </a:lnTo>
                  <a:lnTo>
                    <a:pt x="337" y="310"/>
                  </a:lnTo>
                  <a:lnTo>
                    <a:pt x="319" y="307"/>
                  </a:lnTo>
                  <a:lnTo>
                    <a:pt x="297" y="304"/>
                  </a:lnTo>
                  <a:lnTo>
                    <a:pt x="275" y="301"/>
                  </a:lnTo>
                  <a:lnTo>
                    <a:pt x="257" y="300"/>
                  </a:lnTo>
                  <a:lnTo>
                    <a:pt x="239" y="297"/>
                  </a:lnTo>
                  <a:lnTo>
                    <a:pt x="222" y="294"/>
                  </a:lnTo>
                  <a:lnTo>
                    <a:pt x="204" y="293"/>
                  </a:lnTo>
                  <a:lnTo>
                    <a:pt x="186" y="290"/>
                  </a:lnTo>
                  <a:lnTo>
                    <a:pt x="169" y="288"/>
                  </a:lnTo>
                  <a:lnTo>
                    <a:pt x="155" y="286"/>
                  </a:lnTo>
                  <a:lnTo>
                    <a:pt x="138" y="284"/>
                  </a:lnTo>
                  <a:lnTo>
                    <a:pt x="124" y="283"/>
                  </a:lnTo>
                  <a:lnTo>
                    <a:pt x="111" y="281"/>
                  </a:lnTo>
                  <a:lnTo>
                    <a:pt x="98" y="278"/>
                  </a:lnTo>
                  <a:lnTo>
                    <a:pt x="89" y="277"/>
                  </a:lnTo>
                  <a:lnTo>
                    <a:pt x="76" y="276"/>
                  </a:lnTo>
                  <a:lnTo>
                    <a:pt x="62" y="274"/>
                  </a:lnTo>
                  <a:lnTo>
                    <a:pt x="54" y="273"/>
                  </a:lnTo>
                  <a:lnTo>
                    <a:pt x="45" y="271"/>
                  </a:lnTo>
                  <a:lnTo>
                    <a:pt x="36" y="270"/>
                  </a:lnTo>
                  <a:lnTo>
                    <a:pt x="31" y="270"/>
                  </a:lnTo>
                  <a:lnTo>
                    <a:pt x="18" y="268"/>
                  </a:lnTo>
                  <a:lnTo>
                    <a:pt x="9" y="267"/>
                  </a:lnTo>
                  <a:lnTo>
                    <a:pt x="0" y="267"/>
                  </a:lnTo>
                  <a:lnTo>
                    <a:pt x="0" y="266"/>
                  </a:lnTo>
                  <a:lnTo>
                    <a:pt x="5" y="266"/>
                  </a:lnTo>
                  <a:lnTo>
                    <a:pt x="14" y="266"/>
                  </a:lnTo>
                  <a:lnTo>
                    <a:pt x="23" y="266"/>
                  </a:lnTo>
                  <a:lnTo>
                    <a:pt x="31" y="264"/>
                  </a:lnTo>
                  <a:lnTo>
                    <a:pt x="45" y="263"/>
                  </a:lnTo>
                  <a:lnTo>
                    <a:pt x="54" y="263"/>
                  </a:lnTo>
                  <a:lnTo>
                    <a:pt x="58" y="263"/>
                  </a:lnTo>
                  <a:lnTo>
                    <a:pt x="71" y="261"/>
                  </a:lnTo>
                  <a:lnTo>
                    <a:pt x="80" y="261"/>
                  </a:lnTo>
                  <a:lnTo>
                    <a:pt x="89" y="260"/>
                  </a:lnTo>
                  <a:lnTo>
                    <a:pt x="98" y="258"/>
                  </a:lnTo>
                  <a:lnTo>
                    <a:pt x="107" y="258"/>
                  </a:lnTo>
                  <a:lnTo>
                    <a:pt x="116" y="257"/>
                  </a:lnTo>
                  <a:lnTo>
                    <a:pt x="124" y="256"/>
                  </a:lnTo>
                  <a:lnTo>
                    <a:pt x="138" y="256"/>
                  </a:lnTo>
                  <a:lnTo>
                    <a:pt x="147" y="254"/>
                  </a:lnTo>
                  <a:lnTo>
                    <a:pt x="160" y="253"/>
                  </a:lnTo>
                  <a:lnTo>
                    <a:pt x="169" y="251"/>
                  </a:lnTo>
                  <a:lnTo>
                    <a:pt x="182" y="250"/>
                  </a:lnTo>
                  <a:lnTo>
                    <a:pt x="191" y="248"/>
                  </a:lnTo>
                  <a:lnTo>
                    <a:pt x="204" y="248"/>
                  </a:lnTo>
                  <a:lnTo>
                    <a:pt x="217" y="246"/>
                  </a:lnTo>
                  <a:lnTo>
                    <a:pt x="231" y="244"/>
                  </a:lnTo>
                  <a:lnTo>
                    <a:pt x="239" y="243"/>
                  </a:lnTo>
                  <a:lnTo>
                    <a:pt x="253" y="241"/>
                  </a:lnTo>
                  <a:lnTo>
                    <a:pt x="266" y="240"/>
                  </a:lnTo>
                  <a:lnTo>
                    <a:pt x="279" y="237"/>
                  </a:lnTo>
                  <a:lnTo>
                    <a:pt x="288" y="236"/>
                  </a:lnTo>
                  <a:lnTo>
                    <a:pt x="301" y="234"/>
                  </a:lnTo>
                  <a:lnTo>
                    <a:pt x="315" y="231"/>
                  </a:lnTo>
                  <a:lnTo>
                    <a:pt x="324" y="230"/>
                  </a:lnTo>
                  <a:lnTo>
                    <a:pt x="337" y="227"/>
                  </a:lnTo>
                  <a:lnTo>
                    <a:pt x="350" y="226"/>
                  </a:lnTo>
                  <a:lnTo>
                    <a:pt x="359" y="223"/>
                  </a:lnTo>
                  <a:lnTo>
                    <a:pt x="372" y="220"/>
                  </a:lnTo>
                  <a:lnTo>
                    <a:pt x="381" y="218"/>
                  </a:lnTo>
                  <a:lnTo>
                    <a:pt x="394" y="216"/>
                  </a:lnTo>
                  <a:lnTo>
                    <a:pt x="403" y="213"/>
                  </a:lnTo>
                  <a:lnTo>
                    <a:pt x="416" y="210"/>
                  </a:lnTo>
                  <a:lnTo>
                    <a:pt x="425" y="207"/>
                  </a:lnTo>
                  <a:lnTo>
                    <a:pt x="439" y="206"/>
                  </a:lnTo>
                  <a:lnTo>
                    <a:pt x="443" y="201"/>
                  </a:lnTo>
                  <a:lnTo>
                    <a:pt x="456" y="198"/>
                  </a:lnTo>
                  <a:lnTo>
                    <a:pt x="461" y="196"/>
                  </a:lnTo>
                  <a:lnTo>
                    <a:pt x="474" y="193"/>
                  </a:lnTo>
                  <a:lnTo>
                    <a:pt x="478" y="188"/>
                  </a:lnTo>
                  <a:lnTo>
                    <a:pt x="487" y="186"/>
                  </a:lnTo>
                  <a:lnTo>
                    <a:pt x="496" y="183"/>
                  </a:lnTo>
                  <a:lnTo>
                    <a:pt x="505" y="180"/>
                  </a:lnTo>
                  <a:lnTo>
                    <a:pt x="509" y="176"/>
                  </a:lnTo>
                  <a:lnTo>
                    <a:pt x="514" y="171"/>
                  </a:lnTo>
                  <a:lnTo>
                    <a:pt x="518" y="169"/>
                  </a:lnTo>
                  <a:lnTo>
                    <a:pt x="527" y="164"/>
                  </a:lnTo>
                  <a:lnTo>
                    <a:pt x="527" y="160"/>
                  </a:lnTo>
                  <a:lnTo>
                    <a:pt x="536" y="156"/>
                  </a:lnTo>
                  <a:lnTo>
                    <a:pt x="536" y="153"/>
                  </a:lnTo>
                  <a:lnTo>
                    <a:pt x="540" y="149"/>
                  </a:lnTo>
                  <a:lnTo>
                    <a:pt x="540" y="144"/>
                  </a:lnTo>
                  <a:lnTo>
                    <a:pt x="540" y="140"/>
                  </a:lnTo>
                  <a:lnTo>
                    <a:pt x="545" y="136"/>
                  </a:lnTo>
                  <a:lnTo>
                    <a:pt x="545" y="131"/>
                  </a:lnTo>
                  <a:lnTo>
                    <a:pt x="545" y="127"/>
                  </a:lnTo>
                  <a:lnTo>
                    <a:pt x="545" y="123"/>
                  </a:lnTo>
                  <a:lnTo>
                    <a:pt x="545" y="120"/>
                  </a:lnTo>
                  <a:lnTo>
                    <a:pt x="549" y="116"/>
                  </a:lnTo>
                  <a:lnTo>
                    <a:pt x="549" y="111"/>
                  </a:lnTo>
                  <a:lnTo>
                    <a:pt x="549" y="109"/>
                  </a:lnTo>
                  <a:lnTo>
                    <a:pt x="549" y="104"/>
                  </a:lnTo>
                  <a:lnTo>
                    <a:pt x="549" y="100"/>
                  </a:lnTo>
                  <a:lnTo>
                    <a:pt x="549" y="97"/>
                  </a:lnTo>
                  <a:lnTo>
                    <a:pt x="549" y="93"/>
                  </a:lnTo>
                  <a:lnTo>
                    <a:pt x="549" y="90"/>
                  </a:lnTo>
                  <a:lnTo>
                    <a:pt x="549" y="86"/>
                  </a:lnTo>
                  <a:lnTo>
                    <a:pt x="549" y="83"/>
                  </a:lnTo>
                  <a:lnTo>
                    <a:pt x="545" y="79"/>
                  </a:lnTo>
                  <a:lnTo>
                    <a:pt x="545" y="76"/>
                  </a:lnTo>
                  <a:lnTo>
                    <a:pt x="545" y="73"/>
                  </a:lnTo>
                  <a:lnTo>
                    <a:pt x="545" y="70"/>
                  </a:lnTo>
                  <a:lnTo>
                    <a:pt x="545" y="67"/>
                  </a:lnTo>
                  <a:lnTo>
                    <a:pt x="540" y="64"/>
                  </a:lnTo>
                  <a:lnTo>
                    <a:pt x="540" y="61"/>
                  </a:lnTo>
                  <a:lnTo>
                    <a:pt x="540" y="59"/>
                  </a:lnTo>
                  <a:lnTo>
                    <a:pt x="540" y="54"/>
                  </a:lnTo>
                  <a:lnTo>
                    <a:pt x="536" y="53"/>
                  </a:lnTo>
                  <a:lnTo>
                    <a:pt x="536" y="50"/>
                  </a:lnTo>
                  <a:lnTo>
                    <a:pt x="532" y="44"/>
                  </a:lnTo>
                  <a:lnTo>
                    <a:pt x="532" y="40"/>
                  </a:lnTo>
                  <a:lnTo>
                    <a:pt x="527" y="34"/>
                  </a:lnTo>
                  <a:lnTo>
                    <a:pt x="523" y="30"/>
                  </a:lnTo>
                  <a:lnTo>
                    <a:pt x="518" y="26"/>
                  </a:lnTo>
                  <a:lnTo>
                    <a:pt x="514" y="23"/>
                  </a:lnTo>
                  <a:lnTo>
                    <a:pt x="509" y="19"/>
                  </a:lnTo>
                  <a:lnTo>
                    <a:pt x="505" y="16"/>
                  </a:lnTo>
                  <a:lnTo>
                    <a:pt x="505" y="13"/>
                  </a:lnTo>
                  <a:lnTo>
                    <a:pt x="501" y="10"/>
                  </a:lnTo>
                  <a:lnTo>
                    <a:pt x="496" y="6"/>
                  </a:lnTo>
                  <a:lnTo>
                    <a:pt x="492" y="3"/>
                  </a:lnTo>
                  <a:lnTo>
                    <a:pt x="492" y="0"/>
                  </a:lnTo>
                  <a:lnTo>
                    <a:pt x="492" y="0"/>
                  </a:lnTo>
                  <a:close/>
                </a:path>
              </a:pathLst>
            </a:custGeom>
            <a:solidFill>
              <a:srgbClr val="EBE4D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8001" name="Freeform 113"/>
            <p:cNvSpPr>
              <a:spLocks/>
            </p:cNvSpPr>
            <p:nvPr/>
          </p:nvSpPr>
          <p:spPr bwMode="auto">
            <a:xfrm>
              <a:off x="452" y="2615"/>
              <a:ext cx="956" cy="458"/>
            </a:xfrm>
            <a:custGeom>
              <a:avLst/>
              <a:gdLst>
                <a:gd name="T0" fmla="*/ 589 w 956"/>
                <a:gd name="T1" fmla="*/ 281 h 458"/>
                <a:gd name="T2" fmla="*/ 514 w 956"/>
                <a:gd name="T3" fmla="*/ 306 h 458"/>
                <a:gd name="T4" fmla="*/ 399 w 956"/>
                <a:gd name="T5" fmla="*/ 298 h 458"/>
                <a:gd name="T6" fmla="*/ 350 w 956"/>
                <a:gd name="T7" fmla="*/ 263 h 458"/>
                <a:gd name="T8" fmla="*/ 363 w 956"/>
                <a:gd name="T9" fmla="*/ 216 h 458"/>
                <a:gd name="T10" fmla="*/ 465 w 956"/>
                <a:gd name="T11" fmla="*/ 179 h 458"/>
                <a:gd name="T12" fmla="*/ 545 w 956"/>
                <a:gd name="T13" fmla="*/ 169 h 458"/>
                <a:gd name="T14" fmla="*/ 638 w 956"/>
                <a:gd name="T15" fmla="*/ 167 h 458"/>
                <a:gd name="T16" fmla="*/ 739 w 956"/>
                <a:gd name="T17" fmla="*/ 174 h 458"/>
                <a:gd name="T18" fmla="*/ 832 w 956"/>
                <a:gd name="T19" fmla="*/ 190 h 458"/>
                <a:gd name="T20" fmla="*/ 903 w 956"/>
                <a:gd name="T21" fmla="*/ 216 h 458"/>
                <a:gd name="T22" fmla="*/ 947 w 956"/>
                <a:gd name="T23" fmla="*/ 251 h 458"/>
                <a:gd name="T24" fmla="*/ 956 w 956"/>
                <a:gd name="T25" fmla="*/ 297 h 458"/>
                <a:gd name="T26" fmla="*/ 921 w 956"/>
                <a:gd name="T27" fmla="*/ 341 h 458"/>
                <a:gd name="T28" fmla="*/ 854 w 956"/>
                <a:gd name="T29" fmla="*/ 378 h 458"/>
                <a:gd name="T30" fmla="*/ 770 w 956"/>
                <a:gd name="T31" fmla="*/ 411 h 458"/>
                <a:gd name="T32" fmla="*/ 664 w 956"/>
                <a:gd name="T33" fmla="*/ 435 h 458"/>
                <a:gd name="T34" fmla="*/ 553 w 956"/>
                <a:gd name="T35" fmla="*/ 451 h 458"/>
                <a:gd name="T36" fmla="*/ 438 w 956"/>
                <a:gd name="T37" fmla="*/ 457 h 458"/>
                <a:gd name="T38" fmla="*/ 332 w 956"/>
                <a:gd name="T39" fmla="*/ 455 h 458"/>
                <a:gd name="T40" fmla="*/ 239 w 956"/>
                <a:gd name="T41" fmla="*/ 445 h 458"/>
                <a:gd name="T42" fmla="*/ 111 w 956"/>
                <a:gd name="T43" fmla="*/ 421 h 458"/>
                <a:gd name="T44" fmla="*/ 14 w 956"/>
                <a:gd name="T45" fmla="*/ 390 h 458"/>
                <a:gd name="T46" fmla="*/ 9 w 956"/>
                <a:gd name="T47" fmla="*/ 173 h 458"/>
                <a:gd name="T48" fmla="*/ 67 w 956"/>
                <a:gd name="T49" fmla="*/ 136 h 458"/>
                <a:gd name="T50" fmla="*/ 151 w 956"/>
                <a:gd name="T51" fmla="*/ 99 h 458"/>
                <a:gd name="T52" fmla="*/ 230 w 956"/>
                <a:gd name="T53" fmla="*/ 73 h 458"/>
                <a:gd name="T54" fmla="*/ 328 w 956"/>
                <a:gd name="T55" fmla="*/ 47 h 458"/>
                <a:gd name="T56" fmla="*/ 421 w 956"/>
                <a:gd name="T57" fmla="*/ 29 h 458"/>
                <a:gd name="T58" fmla="*/ 531 w 956"/>
                <a:gd name="T59" fmla="*/ 10 h 458"/>
                <a:gd name="T60" fmla="*/ 642 w 956"/>
                <a:gd name="T61" fmla="*/ 0 h 458"/>
                <a:gd name="T62" fmla="*/ 775 w 956"/>
                <a:gd name="T63" fmla="*/ 29 h 458"/>
                <a:gd name="T64" fmla="*/ 677 w 956"/>
                <a:gd name="T65" fmla="*/ 42 h 458"/>
                <a:gd name="T66" fmla="*/ 580 w 956"/>
                <a:gd name="T67" fmla="*/ 59 h 458"/>
                <a:gd name="T68" fmla="*/ 469 w 956"/>
                <a:gd name="T69" fmla="*/ 80 h 458"/>
                <a:gd name="T70" fmla="*/ 354 w 956"/>
                <a:gd name="T71" fmla="*/ 109 h 458"/>
                <a:gd name="T72" fmla="*/ 257 w 956"/>
                <a:gd name="T73" fmla="*/ 144 h 458"/>
                <a:gd name="T74" fmla="*/ 177 w 956"/>
                <a:gd name="T75" fmla="*/ 184 h 458"/>
                <a:gd name="T76" fmla="*/ 124 w 956"/>
                <a:gd name="T77" fmla="*/ 226 h 458"/>
                <a:gd name="T78" fmla="*/ 102 w 956"/>
                <a:gd name="T79" fmla="*/ 264 h 458"/>
                <a:gd name="T80" fmla="*/ 106 w 956"/>
                <a:gd name="T81" fmla="*/ 301 h 458"/>
                <a:gd name="T82" fmla="*/ 133 w 956"/>
                <a:gd name="T83" fmla="*/ 331 h 458"/>
                <a:gd name="T84" fmla="*/ 217 w 956"/>
                <a:gd name="T85" fmla="*/ 367 h 458"/>
                <a:gd name="T86" fmla="*/ 306 w 956"/>
                <a:gd name="T87" fmla="*/ 383 h 458"/>
                <a:gd name="T88" fmla="*/ 412 w 956"/>
                <a:gd name="T89" fmla="*/ 391 h 458"/>
                <a:gd name="T90" fmla="*/ 509 w 956"/>
                <a:gd name="T91" fmla="*/ 391 h 458"/>
                <a:gd name="T92" fmla="*/ 602 w 956"/>
                <a:gd name="T93" fmla="*/ 383 h 458"/>
                <a:gd name="T94" fmla="*/ 686 w 956"/>
                <a:gd name="T95" fmla="*/ 365 h 458"/>
                <a:gd name="T96" fmla="*/ 757 w 956"/>
                <a:gd name="T97" fmla="*/ 336 h 458"/>
                <a:gd name="T98" fmla="*/ 788 w 956"/>
                <a:gd name="T99" fmla="*/ 307 h 458"/>
                <a:gd name="T100" fmla="*/ 792 w 956"/>
                <a:gd name="T101" fmla="*/ 273 h 458"/>
                <a:gd name="T102" fmla="*/ 766 w 956"/>
                <a:gd name="T103" fmla="*/ 243 h 458"/>
                <a:gd name="T104" fmla="*/ 677 w 956"/>
                <a:gd name="T105" fmla="*/ 216 h 458"/>
                <a:gd name="T106" fmla="*/ 553 w 956"/>
                <a:gd name="T107" fmla="*/ 216 h 458"/>
                <a:gd name="T108" fmla="*/ 478 w 956"/>
                <a:gd name="T109" fmla="*/ 240 h 458"/>
                <a:gd name="T110" fmla="*/ 491 w 956"/>
                <a:gd name="T111" fmla="*/ 267 h 458"/>
                <a:gd name="T112" fmla="*/ 576 w 956"/>
                <a:gd name="T113" fmla="*/ 248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56" h="458">
                  <a:moveTo>
                    <a:pt x="576" y="248"/>
                  </a:moveTo>
                  <a:lnTo>
                    <a:pt x="576" y="251"/>
                  </a:lnTo>
                  <a:lnTo>
                    <a:pt x="576" y="253"/>
                  </a:lnTo>
                  <a:lnTo>
                    <a:pt x="580" y="257"/>
                  </a:lnTo>
                  <a:lnTo>
                    <a:pt x="584" y="261"/>
                  </a:lnTo>
                  <a:lnTo>
                    <a:pt x="589" y="266"/>
                  </a:lnTo>
                  <a:lnTo>
                    <a:pt x="589" y="271"/>
                  </a:lnTo>
                  <a:lnTo>
                    <a:pt x="589" y="277"/>
                  </a:lnTo>
                  <a:lnTo>
                    <a:pt x="589" y="281"/>
                  </a:lnTo>
                  <a:lnTo>
                    <a:pt x="584" y="286"/>
                  </a:lnTo>
                  <a:lnTo>
                    <a:pt x="576" y="291"/>
                  </a:lnTo>
                  <a:lnTo>
                    <a:pt x="567" y="296"/>
                  </a:lnTo>
                  <a:lnTo>
                    <a:pt x="558" y="298"/>
                  </a:lnTo>
                  <a:lnTo>
                    <a:pt x="553" y="300"/>
                  </a:lnTo>
                  <a:lnTo>
                    <a:pt x="545" y="301"/>
                  </a:lnTo>
                  <a:lnTo>
                    <a:pt x="536" y="303"/>
                  </a:lnTo>
                  <a:lnTo>
                    <a:pt x="527" y="304"/>
                  </a:lnTo>
                  <a:lnTo>
                    <a:pt x="514" y="306"/>
                  </a:lnTo>
                  <a:lnTo>
                    <a:pt x="500" y="307"/>
                  </a:lnTo>
                  <a:lnTo>
                    <a:pt x="487" y="308"/>
                  </a:lnTo>
                  <a:lnTo>
                    <a:pt x="474" y="307"/>
                  </a:lnTo>
                  <a:lnTo>
                    <a:pt x="456" y="307"/>
                  </a:lnTo>
                  <a:lnTo>
                    <a:pt x="447" y="307"/>
                  </a:lnTo>
                  <a:lnTo>
                    <a:pt x="434" y="306"/>
                  </a:lnTo>
                  <a:lnTo>
                    <a:pt x="421" y="303"/>
                  </a:lnTo>
                  <a:lnTo>
                    <a:pt x="407" y="301"/>
                  </a:lnTo>
                  <a:lnTo>
                    <a:pt x="399" y="298"/>
                  </a:lnTo>
                  <a:lnTo>
                    <a:pt x="390" y="296"/>
                  </a:lnTo>
                  <a:lnTo>
                    <a:pt x="381" y="293"/>
                  </a:lnTo>
                  <a:lnTo>
                    <a:pt x="376" y="288"/>
                  </a:lnTo>
                  <a:lnTo>
                    <a:pt x="368" y="284"/>
                  </a:lnTo>
                  <a:lnTo>
                    <a:pt x="363" y="281"/>
                  </a:lnTo>
                  <a:lnTo>
                    <a:pt x="354" y="277"/>
                  </a:lnTo>
                  <a:lnTo>
                    <a:pt x="354" y="271"/>
                  </a:lnTo>
                  <a:lnTo>
                    <a:pt x="350" y="267"/>
                  </a:lnTo>
                  <a:lnTo>
                    <a:pt x="350" y="263"/>
                  </a:lnTo>
                  <a:lnTo>
                    <a:pt x="345" y="257"/>
                  </a:lnTo>
                  <a:lnTo>
                    <a:pt x="345" y="253"/>
                  </a:lnTo>
                  <a:lnTo>
                    <a:pt x="345" y="247"/>
                  </a:lnTo>
                  <a:lnTo>
                    <a:pt x="345" y="243"/>
                  </a:lnTo>
                  <a:lnTo>
                    <a:pt x="345" y="237"/>
                  </a:lnTo>
                  <a:lnTo>
                    <a:pt x="350" y="231"/>
                  </a:lnTo>
                  <a:lnTo>
                    <a:pt x="354" y="227"/>
                  </a:lnTo>
                  <a:lnTo>
                    <a:pt x="359" y="221"/>
                  </a:lnTo>
                  <a:lnTo>
                    <a:pt x="363" y="216"/>
                  </a:lnTo>
                  <a:lnTo>
                    <a:pt x="372" y="211"/>
                  </a:lnTo>
                  <a:lnTo>
                    <a:pt x="376" y="207"/>
                  </a:lnTo>
                  <a:lnTo>
                    <a:pt x="390" y="201"/>
                  </a:lnTo>
                  <a:lnTo>
                    <a:pt x="399" y="197"/>
                  </a:lnTo>
                  <a:lnTo>
                    <a:pt x="407" y="193"/>
                  </a:lnTo>
                  <a:lnTo>
                    <a:pt x="421" y="189"/>
                  </a:lnTo>
                  <a:lnTo>
                    <a:pt x="434" y="186"/>
                  </a:lnTo>
                  <a:lnTo>
                    <a:pt x="447" y="181"/>
                  </a:lnTo>
                  <a:lnTo>
                    <a:pt x="465" y="179"/>
                  </a:lnTo>
                  <a:lnTo>
                    <a:pt x="469" y="177"/>
                  </a:lnTo>
                  <a:lnTo>
                    <a:pt x="478" y="176"/>
                  </a:lnTo>
                  <a:lnTo>
                    <a:pt x="487" y="174"/>
                  </a:lnTo>
                  <a:lnTo>
                    <a:pt x="496" y="173"/>
                  </a:lnTo>
                  <a:lnTo>
                    <a:pt x="505" y="171"/>
                  </a:lnTo>
                  <a:lnTo>
                    <a:pt x="514" y="170"/>
                  </a:lnTo>
                  <a:lnTo>
                    <a:pt x="527" y="170"/>
                  </a:lnTo>
                  <a:lnTo>
                    <a:pt x="536" y="169"/>
                  </a:lnTo>
                  <a:lnTo>
                    <a:pt x="545" y="169"/>
                  </a:lnTo>
                  <a:lnTo>
                    <a:pt x="553" y="167"/>
                  </a:lnTo>
                  <a:lnTo>
                    <a:pt x="567" y="167"/>
                  </a:lnTo>
                  <a:lnTo>
                    <a:pt x="576" y="167"/>
                  </a:lnTo>
                  <a:lnTo>
                    <a:pt x="589" y="167"/>
                  </a:lnTo>
                  <a:lnTo>
                    <a:pt x="598" y="166"/>
                  </a:lnTo>
                  <a:lnTo>
                    <a:pt x="607" y="166"/>
                  </a:lnTo>
                  <a:lnTo>
                    <a:pt x="620" y="167"/>
                  </a:lnTo>
                  <a:lnTo>
                    <a:pt x="629" y="167"/>
                  </a:lnTo>
                  <a:lnTo>
                    <a:pt x="638" y="167"/>
                  </a:lnTo>
                  <a:lnTo>
                    <a:pt x="651" y="167"/>
                  </a:lnTo>
                  <a:lnTo>
                    <a:pt x="664" y="167"/>
                  </a:lnTo>
                  <a:lnTo>
                    <a:pt x="673" y="167"/>
                  </a:lnTo>
                  <a:lnTo>
                    <a:pt x="686" y="169"/>
                  </a:lnTo>
                  <a:lnTo>
                    <a:pt x="695" y="169"/>
                  </a:lnTo>
                  <a:lnTo>
                    <a:pt x="708" y="170"/>
                  </a:lnTo>
                  <a:lnTo>
                    <a:pt x="717" y="171"/>
                  </a:lnTo>
                  <a:lnTo>
                    <a:pt x="730" y="171"/>
                  </a:lnTo>
                  <a:lnTo>
                    <a:pt x="739" y="174"/>
                  </a:lnTo>
                  <a:lnTo>
                    <a:pt x="753" y="176"/>
                  </a:lnTo>
                  <a:lnTo>
                    <a:pt x="761" y="176"/>
                  </a:lnTo>
                  <a:lnTo>
                    <a:pt x="770" y="177"/>
                  </a:lnTo>
                  <a:lnTo>
                    <a:pt x="779" y="180"/>
                  </a:lnTo>
                  <a:lnTo>
                    <a:pt x="792" y="181"/>
                  </a:lnTo>
                  <a:lnTo>
                    <a:pt x="801" y="183"/>
                  </a:lnTo>
                  <a:lnTo>
                    <a:pt x="810" y="184"/>
                  </a:lnTo>
                  <a:lnTo>
                    <a:pt x="819" y="187"/>
                  </a:lnTo>
                  <a:lnTo>
                    <a:pt x="832" y="190"/>
                  </a:lnTo>
                  <a:lnTo>
                    <a:pt x="837" y="191"/>
                  </a:lnTo>
                  <a:lnTo>
                    <a:pt x="846" y="194"/>
                  </a:lnTo>
                  <a:lnTo>
                    <a:pt x="854" y="197"/>
                  </a:lnTo>
                  <a:lnTo>
                    <a:pt x="863" y="200"/>
                  </a:lnTo>
                  <a:lnTo>
                    <a:pt x="872" y="203"/>
                  </a:lnTo>
                  <a:lnTo>
                    <a:pt x="881" y="206"/>
                  </a:lnTo>
                  <a:lnTo>
                    <a:pt x="890" y="209"/>
                  </a:lnTo>
                  <a:lnTo>
                    <a:pt x="894" y="213"/>
                  </a:lnTo>
                  <a:lnTo>
                    <a:pt x="903" y="216"/>
                  </a:lnTo>
                  <a:lnTo>
                    <a:pt x="907" y="219"/>
                  </a:lnTo>
                  <a:lnTo>
                    <a:pt x="912" y="221"/>
                  </a:lnTo>
                  <a:lnTo>
                    <a:pt x="921" y="226"/>
                  </a:lnTo>
                  <a:lnTo>
                    <a:pt x="925" y="229"/>
                  </a:lnTo>
                  <a:lnTo>
                    <a:pt x="930" y="233"/>
                  </a:lnTo>
                  <a:lnTo>
                    <a:pt x="934" y="237"/>
                  </a:lnTo>
                  <a:lnTo>
                    <a:pt x="938" y="241"/>
                  </a:lnTo>
                  <a:lnTo>
                    <a:pt x="943" y="246"/>
                  </a:lnTo>
                  <a:lnTo>
                    <a:pt x="947" y="251"/>
                  </a:lnTo>
                  <a:lnTo>
                    <a:pt x="952" y="256"/>
                  </a:lnTo>
                  <a:lnTo>
                    <a:pt x="952" y="260"/>
                  </a:lnTo>
                  <a:lnTo>
                    <a:pt x="956" y="266"/>
                  </a:lnTo>
                  <a:lnTo>
                    <a:pt x="956" y="270"/>
                  </a:lnTo>
                  <a:lnTo>
                    <a:pt x="956" y="276"/>
                  </a:lnTo>
                  <a:lnTo>
                    <a:pt x="956" y="281"/>
                  </a:lnTo>
                  <a:lnTo>
                    <a:pt x="956" y="286"/>
                  </a:lnTo>
                  <a:lnTo>
                    <a:pt x="956" y="291"/>
                  </a:lnTo>
                  <a:lnTo>
                    <a:pt x="956" y="297"/>
                  </a:lnTo>
                  <a:lnTo>
                    <a:pt x="952" y="301"/>
                  </a:lnTo>
                  <a:lnTo>
                    <a:pt x="952" y="307"/>
                  </a:lnTo>
                  <a:lnTo>
                    <a:pt x="947" y="313"/>
                  </a:lnTo>
                  <a:lnTo>
                    <a:pt x="943" y="317"/>
                  </a:lnTo>
                  <a:lnTo>
                    <a:pt x="943" y="323"/>
                  </a:lnTo>
                  <a:lnTo>
                    <a:pt x="934" y="327"/>
                  </a:lnTo>
                  <a:lnTo>
                    <a:pt x="930" y="331"/>
                  </a:lnTo>
                  <a:lnTo>
                    <a:pt x="925" y="336"/>
                  </a:lnTo>
                  <a:lnTo>
                    <a:pt x="921" y="341"/>
                  </a:lnTo>
                  <a:lnTo>
                    <a:pt x="916" y="346"/>
                  </a:lnTo>
                  <a:lnTo>
                    <a:pt x="912" y="350"/>
                  </a:lnTo>
                  <a:lnTo>
                    <a:pt x="903" y="354"/>
                  </a:lnTo>
                  <a:lnTo>
                    <a:pt x="899" y="358"/>
                  </a:lnTo>
                  <a:lnTo>
                    <a:pt x="890" y="363"/>
                  </a:lnTo>
                  <a:lnTo>
                    <a:pt x="881" y="367"/>
                  </a:lnTo>
                  <a:lnTo>
                    <a:pt x="872" y="370"/>
                  </a:lnTo>
                  <a:lnTo>
                    <a:pt x="863" y="375"/>
                  </a:lnTo>
                  <a:lnTo>
                    <a:pt x="854" y="378"/>
                  </a:lnTo>
                  <a:lnTo>
                    <a:pt x="850" y="383"/>
                  </a:lnTo>
                  <a:lnTo>
                    <a:pt x="837" y="387"/>
                  </a:lnTo>
                  <a:lnTo>
                    <a:pt x="832" y="391"/>
                  </a:lnTo>
                  <a:lnTo>
                    <a:pt x="819" y="394"/>
                  </a:lnTo>
                  <a:lnTo>
                    <a:pt x="810" y="397"/>
                  </a:lnTo>
                  <a:lnTo>
                    <a:pt x="801" y="401"/>
                  </a:lnTo>
                  <a:lnTo>
                    <a:pt x="792" y="404"/>
                  </a:lnTo>
                  <a:lnTo>
                    <a:pt x="779" y="407"/>
                  </a:lnTo>
                  <a:lnTo>
                    <a:pt x="770" y="411"/>
                  </a:lnTo>
                  <a:lnTo>
                    <a:pt x="757" y="414"/>
                  </a:lnTo>
                  <a:lnTo>
                    <a:pt x="748" y="417"/>
                  </a:lnTo>
                  <a:lnTo>
                    <a:pt x="735" y="420"/>
                  </a:lnTo>
                  <a:lnTo>
                    <a:pt x="726" y="423"/>
                  </a:lnTo>
                  <a:lnTo>
                    <a:pt x="713" y="425"/>
                  </a:lnTo>
                  <a:lnTo>
                    <a:pt x="699" y="428"/>
                  </a:lnTo>
                  <a:lnTo>
                    <a:pt x="691" y="430"/>
                  </a:lnTo>
                  <a:lnTo>
                    <a:pt x="677" y="433"/>
                  </a:lnTo>
                  <a:lnTo>
                    <a:pt x="664" y="435"/>
                  </a:lnTo>
                  <a:lnTo>
                    <a:pt x="655" y="437"/>
                  </a:lnTo>
                  <a:lnTo>
                    <a:pt x="638" y="438"/>
                  </a:lnTo>
                  <a:lnTo>
                    <a:pt x="629" y="441"/>
                  </a:lnTo>
                  <a:lnTo>
                    <a:pt x="615" y="443"/>
                  </a:lnTo>
                  <a:lnTo>
                    <a:pt x="602" y="445"/>
                  </a:lnTo>
                  <a:lnTo>
                    <a:pt x="589" y="447"/>
                  </a:lnTo>
                  <a:lnTo>
                    <a:pt x="576" y="448"/>
                  </a:lnTo>
                  <a:lnTo>
                    <a:pt x="567" y="450"/>
                  </a:lnTo>
                  <a:lnTo>
                    <a:pt x="553" y="451"/>
                  </a:lnTo>
                  <a:lnTo>
                    <a:pt x="540" y="451"/>
                  </a:lnTo>
                  <a:lnTo>
                    <a:pt x="527" y="453"/>
                  </a:lnTo>
                  <a:lnTo>
                    <a:pt x="514" y="454"/>
                  </a:lnTo>
                  <a:lnTo>
                    <a:pt x="500" y="455"/>
                  </a:lnTo>
                  <a:lnTo>
                    <a:pt x="487" y="455"/>
                  </a:lnTo>
                  <a:lnTo>
                    <a:pt x="474" y="455"/>
                  </a:lnTo>
                  <a:lnTo>
                    <a:pt x="465" y="457"/>
                  </a:lnTo>
                  <a:lnTo>
                    <a:pt x="452" y="457"/>
                  </a:lnTo>
                  <a:lnTo>
                    <a:pt x="438" y="457"/>
                  </a:lnTo>
                  <a:lnTo>
                    <a:pt x="425" y="457"/>
                  </a:lnTo>
                  <a:lnTo>
                    <a:pt x="412" y="457"/>
                  </a:lnTo>
                  <a:lnTo>
                    <a:pt x="403" y="458"/>
                  </a:lnTo>
                  <a:lnTo>
                    <a:pt x="390" y="457"/>
                  </a:lnTo>
                  <a:lnTo>
                    <a:pt x="376" y="457"/>
                  </a:lnTo>
                  <a:lnTo>
                    <a:pt x="368" y="457"/>
                  </a:lnTo>
                  <a:lnTo>
                    <a:pt x="354" y="457"/>
                  </a:lnTo>
                  <a:lnTo>
                    <a:pt x="345" y="455"/>
                  </a:lnTo>
                  <a:lnTo>
                    <a:pt x="332" y="455"/>
                  </a:lnTo>
                  <a:lnTo>
                    <a:pt x="319" y="454"/>
                  </a:lnTo>
                  <a:lnTo>
                    <a:pt x="310" y="453"/>
                  </a:lnTo>
                  <a:lnTo>
                    <a:pt x="297" y="451"/>
                  </a:lnTo>
                  <a:lnTo>
                    <a:pt x="288" y="451"/>
                  </a:lnTo>
                  <a:lnTo>
                    <a:pt x="279" y="450"/>
                  </a:lnTo>
                  <a:lnTo>
                    <a:pt x="270" y="450"/>
                  </a:lnTo>
                  <a:lnTo>
                    <a:pt x="257" y="448"/>
                  </a:lnTo>
                  <a:lnTo>
                    <a:pt x="248" y="447"/>
                  </a:lnTo>
                  <a:lnTo>
                    <a:pt x="239" y="445"/>
                  </a:lnTo>
                  <a:lnTo>
                    <a:pt x="230" y="444"/>
                  </a:lnTo>
                  <a:lnTo>
                    <a:pt x="213" y="441"/>
                  </a:lnTo>
                  <a:lnTo>
                    <a:pt x="195" y="440"/>
                  </a:lnTo>
                  <a:lnTo>
                    <a:pt x="177" y="437"/>
                  </a:lnTo>
                  <a:lnTo>
                    <a:pt x="164" y="433"/>
                  </a:lnTo>
                  <a:lnTo>
                    <a:pt x="146" y="430"/>
                  </a:lnTo>
                  <a:lnTo>
                    <a:pt x="133" y="427"/>
                  </a:lnTo>
                  <a:lnTo>
                    <a:pt x="120" y="424"/>
                  </a:lnTo>
                  <a:lnTo>
                    <a:pt x="111" y="421"/>
                  </a:lnTo>
                  <a:lnTo>
                    <a:pt x="98" y="418"/>
                  </a:lnTo>
                  <a:lnTo>
                    <a:pt x="89" y="415"/>
                  </a:lnTo>
                  <a:lnTo>
                    <a:pt x="75" y="413"/>
                  </a:lnTo>
                  <a:lnTo>
                    <a:pt x="67" y="410"/>
                  </a:lnTo>
                  <a:lnTo>
                    <a:pt x="58" y="407"/>
                  </a:lnTo>
                  <a:lnTo>
                    <a:pt x="49" y="404"/>
                  </a:lnTo>
                  <a:lnTo>
                    <a:pt x="36" y="398"/>
                  </a:lnTo>
                  <a:lnTo>
                    <a:pt x="22" y="394"/>
                  </a:lnTo>
                  <a:lnTo>
                    <a:pt x="14" y="390"/>
                  </a:lnTo>
                  <a:lnTo>
                    <a:pt x="9" y="387"/>
                  </a:lnTo>
                  <a:lnTo>
                    <a:pt x="5" y="385"/>
                  </a:lnTo>
                  <a:lnTo>
                    <a:pt x="0" y="186"/>
                  </a:lnTo>
                  <a:lnTo>
                    <a:pt x="0" y="184"/>
                  </a:lnTo>
                  <a:lnTo>
                    <a:pt x="0" y="181"/>
                  </a:lnTo>
                  <a:lnTo>
                    <a:pt x="0" y="180"/>
                  </a:lnTo>
                  <a:lnTo>
                    <a:pt x="5" y="177"/>
                  </a:lnTo>
                  <a:lnTo>
                    <a:pt x="5" y="176"/>
                  </a:lnTo>
                  <a:lnTo>
                    <a:pt x="9" y="173"/>
                  </a:lnTo>
                  <a:lnTo>
                    <a:pt x="14" y="169"/>
                  </a:lnTo>
                  <a:lnTo>
                    <a:pt x="18" y="166"/>
                  </a:lnTo>
                  <a:lnTo>
                    <a:pt x="22" y="163"/>
                  </a:lnTo>
                  <a:lnTo>
                    <a:pt x="27" y="159"/>
                  </a:lnTo>
                  <a:lnTo>
                    <a:pt x="31" y="154"/>
                  </a:lnTo>
                  <a:lnTo>
                    <a:pt x="40" y="150"/>
                  </a:lnTo>
                  <a:lnTo>
                    <a:pt x="49" y="146"/>
                  </a:lnTo>
                  <a:lnTo>
                    <a:pt x="58" y="141"/>
                  </a:lnTo>
                  <a:lnTo>
                    <a:pt x="67" y="136"/>
                  </a:lnTo>
                  <a:lnTo>
                    <a:pt x="75" y="131"/>
                  </a:lnTo>
                  <a:lnTo>
                    <a:pt x="84" y="126"/>
                  </a:lnTo>
                  <a:lnTo>
                    <a:pt x="98" y="121"/>
                  </a:lnTo>
                  <a:lnTo>
                    <a:pt x="102" y="117"/>
                  </a:lnTo>
                  <a:lnTo>
                    <a:pt x="106" y="116"/>
                  </a:lnTo>
                  <a:lnTo>
                    <a:pt x="115" y="112"/>
                  </a:lnTo>
                  <a:lnTo>
                    <a:pt x="124" y="110"/>
                  </a:lnTo>
                  <a:lnTo>
                    <a:pt x="137" y="104"/>
                  </a:lnTo>
                  <a:lnTo>
                    <a:pt x="151" y="99"/>
                  </a:lnTo>
                  <a:lnTo>
                    <a:pt x="160" y="96"/>
                  </a:lnTo>
                  <a:lnTo>
                    <a:pt x="168" y="93"/>
                  </a:lnTo>
                  <a:lnTo>
                    <a:pt x="173" y="90"/>
                  </a:lnTo>
                  <a:lnTo>
                    <a:pt x="182" y="87"/>
                  </a:lnTo>
                  <a:lnTo>
                    <a:pt x="191" y="84"/>
                  </a:lnTo>
                  <a:lnTo>
                    <a:pt x="199" y="82"/>
                  </a:lnTo>
                  <a:lnTo>
                    <a:pt x="208" y="79"/>
                  </a:lnTo>
                  <a:lnTo>
                    <a:pt x="222" y="76"/>
                  </a:lnTo>
                  <a:lnTo>
                    <a:pt x="230" y="73"/>
                  </a:lnTo>
                  <a:lnTo>
                    <a:pt x="239" y="70"/>
                  </a:lnTo>
                  <a:lnTo>
                    <a:pt x="248" y="67"/>
                  </a:lnTo>
                  <a:lnTo>
                    <a:pt x="261" y="64"/>
                  </a:lnTo>
                  <a:lnTo>
                    <a:pt x="270" y="62"/>
                  </a:lnTo>
                  <a:lnTo>
                    <a:pt x="283" y="59"/>
                  </a:lnTo>
                  <a:lnTo>
                    <a:pt x="292" y="56"/>
                  </a:lnTo>
                  <a:lnTo>
                    <a:pt x="306" y="53"/>
                  </a:lnTo>
                  <a:lnTo>
                    <a:pt x="314" y="50"/>
                  </a:lnTo>
                  <a:lnTo>
                    <a:pt x="328" y="47"/>
                  </a:lnTo>
                  <a:lnTo>
                    <a:pt x="337" y="46"/>
                  </a:lnTo>
                  <a:lnTo>
                    <a:pt x="350" y="43"/>
                  </a:lnTo>
                  <a:lnTo>
                    <a:pt x="359" y="40"/>
                  </a:lnTo>
                  <a:lnTo>
                    <a:pt x="368" y="39"/>
                  </a:lnTo>
                  <a:lnTo>
                    <a:pt x="381" y="36"/>
                  </a:lnTo>
                  <a:lnTo>
                    <a:pt x="390" y="34"/>
                  </a:lnTo>
                  <a:lnTo>
                    <a:pt x="403" y="32"/>
                  </a:lnTo>
                  <a:lnTo>
                    <a:pt x="412" y="30"/>
                  </a:lnTo>
                  <a:lnTo>
                    <a:pt x="421" y="29"/>
                  </a:lnTo>
                  <a:lnTo>
                    <a:pt x="430" y="27"/>
                  </a:lnTo>
                  <a:lnTo>
                    <a:pt x="438" y="24"/>
                  </a:lnTo>
                  <a:lnTo>
                    <a:pt x="447" y="23"/>
                  </a:lnTo>
                  <a:lnTo>
                    <a:pt x="456" y="22"/>
                  </a:lnTo>
                  <a:lnTo>
                    <a:pt x="469" y="20"/>
                  </a:lnTo>
                  <a:lnTo>
                    <a:pt x="483" y="17"/>
                  </a:lnTo>
                  <a:lnTo>
                    <a:pt x="500" y="14"/>
                  </a:lnTo>
                  <a:lnTo>
                    <a:pt x="518" y="13"/>
                  </a:lnTo>
                  <a:lnTo>
                    <a:pt x="531" y="10"/>
                  </a:lnTo>
                  <a:lnTo>
                    <a:pt x="545" y="9"/>
                  </a:lnTo>
                  <a:lnTo>
                    <a:pt x="558" y="7"/>
                  </a:lnTo>
                  <a:lnTo>
                    <a:pt x="571" y="6"/>
                  </a:lnTo>
                  <a:lnTo>
                    <a:pt x="589" y="4"/>
                  </a:lnTo>
                  <a:lnTo>
                    <a:pt x="598" y="3"/>
                  </a:lnTo>
                  <a:lnTo>
                    <a:pt x="607" y="3"/>
                  </a:lnTo>
                  <a:lnTo>
                    <a:pt x="615" y="2"/>
                  </a:lnTo>
                  <a:lnTo>
                    <a:pt x="629" y="2"/>
                  </a:lnTo>
                  <a:lnTo>
                    <a:pt x="642" y="0"/>
                  </a:lnTo>
                  <a:lnTo>
                    <a:pt x="655" y="0"/>
                  </a:lnTo>
                  <a:lnTo>
                    <a:pt x="669" y="0"/>
                  </a:lnTo>
                  <a:lnTo>
                    <a:pt x="673" y="0"/>
                  </a:lnTo>
                  <a:lnTo>
                    <a:pt x="677" y="0"/>
                  </a:lnTo>
                  <a:lnTo>
                    <a:pt x="682" y="0"/>
                  </a:lnTo>
                  <a:lnTo>
                    <a:pt x="806" y="26"/>
                  </a:lnTo>
                  <a:lnTo>
                    <a:pt x="801" y="26"/>
                  </a:lnTo>
                  <a:lnTo>
                    <a:pt x="788" y="27"/>
                  </a:lnTo>
                  <a:lnTo>
                    <a:pt x="775" y="29"/>
                  </a:lnTo>
                  <a:lnTo>
                    <a:pt x="766" y="30"/>
                  </a:lnTo>
                  <a:lnTo>
                    <a:pt x="748" y="32"/>
                  </a:lnTo>
                  <a:lnTo>
                    <a:pt x="735" y="34"/>
                  </a:lnTo>
                  <a:lnTo>
                    <a:pt x="726" y="34"/>
                  </a:lnTo>
                  <a:lnTo>
                    <a:pt x="717" y="36"/>
                  </a:lnTo>
                  <a:lnTo>
                    <a:pt x="708" y="37"/>
                  </a:lnTo>
                  <a:lnTo>
                    <a:pt x="699" y="39"/>
                  </a:lnTo>
                  <a:lnTo>
                    <a:pt x="691" y="40"/>
                  </a:lnTo>
                  <a:lnTo>
                    <a:pt x="677" y="42"/>
                  </a:lnTo>
                  <a:lnTo>
                    <a:pt x="669" y="43"/>
                  </a:lnTo>
                  <a:lnTo>
                    <a:pt x="660" y="44"/>
                  </a:lnTo>
                  <a:lnTo>
                    <a:pt x="651" y="46"/>
                  </a:lnTo>
                  <a:lnTo>
                    <a:pt x="638" y="47"/>
                  </a:lnTo>
                  <a:lnTo>
                    <a:pt x="629" y="50"/>
                  </a:lnTo>
                  <a:lnTo>
                    <a:pt x="615" y="52"/>
                  </a:lnTo>
                  <a:lnTo>
                    <a:pt x="607" y="53"/>
                  </a:lnTo>
                  <a:lnTo>
                    <a:pt x="593" y="56"/>
                  </a:lnTo>
                  <a:lnTo>
                    <a:pt x="580" y="59"/>
                  </a:lnTo>
                  <a:lnTo>
                    <a:pt x="571" y="60"/>
                  </a:lnTo>
                  <a:lnTo>
                    <a:pt x="558" y="62"/>
                  </a:lnTo>
                  <a:lnTo>
                    <a:pt x="545" y="64"/>
                  </a:lnTo>
                  <a:lnTo>
                    <a:pt x="531" y="67"/>
                  </a:lnTo>
                  <a:lnTo>
                    <a:pt x="522" y="70"/>
                  </a:lnTo>
                  <a:lnTo>
                    <a:pt x="509" y="72"/>
                  </a:lnTo>
                  <a:lnTo>
                    <a:pt x="496" y="74"/>
                  </a:lnTo>
                  <a:lnTo>
                    <a:pt x="483" y="77"/>
                  </a:lnTo>
                  <a:lnTo>
                    <a:pt x="469" y="80"/>
                  </a:lnTo>
                  <a:lnTo>
                    <a:pt x="456" y="83"/>
                  </a:lnTo>
                  <a:lnTo>
                    <a:pt x="443" y="86"/>
                  </a:lnTo>
                  <a:lnTo>
                    <a:pt x="430" y="90"/>
                  </a:lnTo>
                  <a:lnTo>
                    <a:pt x="416" y="93"/>
                  </a:lnTo>
                  <a:lnTo>
                    <a:pt x="407" y="96"/>
                  </a:lnTo>
                  <a:lnTo>
                    <a:pt x="394" y="99"/>
                  </a:lnTo>
                  <a:lnTo>
                    <a:pt x="381" y="103"/>
                  </a:lnTo>
                  <a:lnTo>
                    <a:pt x="372" y="106"/>
                  </a:lnTo>
                  <a:lnTo>
                    <a:pt x="354" y="109"/>
                  </a:lnTo>
                  <a:lnTo>
                    <a:pt x="345" y="113"/>
                  </a:lnTo>
                  <a:lnTo>
                    <a:pt x="332" y="116"/>
                  </a:lnTo>
                  <a:lnTo>
                    <a:pt x="319" y="120"/>
                  </a:lnTo>
                  <a:lnTo>
                    <a:pt x="310" y="123"/>
                  </a:lnTo>
                  <a:lnTo>
                    <a:pt x="297" y="127"/>
                  </a:lnTo>
                  <a:lnTo>
                    <a:pt x="288" y="131"/>
                  </a:lnTo>
                  <a:lnTo>
                    <a:pt x="279" y="136"/>
                  </a:lnTo>
                  <a:lnTo>
                    <a:pt x="266" y="140"/>
                  </a:lnTo>
                  <a:lnTo>
                    <a:pt x="257" y="144"/>
                  </a:lnTo>
                  <a:lnTo>
                    <a:pt x="248" y="149"/>
                  </a:lnTo>
                  <a:lnTo>
                    <a:pt x="239" y="153"/>
                  </a:lnTo>
                  <a:lnTo>
                    <a:pt x="226" y="157"/>
                  </a:lnTo>
                  <a:lnTo>
                    <a:pt x="217" y="161"/>
                  </a:lnTo>
                  <a:lnTo>
                    <a:pt x="208" y="167"/>
                  </a:lnTo>
                  <a:lnTo>
                    <a:pt x="204" y="171"/>
                  </a:lnTo>
                  <a:lnTo>
                    <a:pt x="191" y="176"/>
                  </a:lnTo>
                  <a:lnTo>
                    <a:pt x="186" y="180"/>
                  </a:lnTo>
                  <a:lnTo>
                    <a:pt x="177" y="184"/>
                  </a:lnTo>
                  <a:lnTo>
                    <a:pt x="168" y="190"/>
                  </a:lnTo>
                  <a:lnTo>
                    <a:pt x="164" y="194"/>
                  </a:lnTo>
                  <a:lnTo>
                    <a:pt x="155" y="199"/>
                  </a:lnTo>
                  <a:lnTo>
                    <a:pt x="151" y="203"/>
                  </a:lnTo>
                  <a:lnTo>
                    <a:pt x="146" y="209"/>
                  </a:lnTo>
                  <a:lnTo>
                    <a:pt x="137" y="213"/>
                  </a:lnTo>
                  <a:lnTo>
                    <a:pt x="133" y="217"/>
                  </a:lnTo>
                  <a:lnTo>
                    <a:pt x="129" y="221"/>
                  </a:lnTo>
                  <a:lnTo>
                    <a:pt x="124" y="226"/>
                  </a:lnTo>
                  <a:lnTo>
                    <a:pt x="120" y="230"/>
                  </a:lnTo>
                  <a:lnTo>
                    <a:pt x="115" y="234"/>
                  </a:lnTo>
                  <a:lnTo>
                    <a:pt x="115" y="240"/>
                  </a:lnTo>
                  <a:lnTo>
                    <a:pt x="111" y="244"/>
                  </a:lnTo>
                  <a:lnTo>
                    <a:pt x="106" y="248"/>
                  </a:lnTo>
                  <a:lnTo>
                    <a:pt x="106" y="253"/>
                  </a:lnTo>
                  <a:lnTo>
                    <a:pt x="102" y="257"/>
                  </a:lnTo>
                  <a:lnTo>
                    <a:pt x="102" y="260"/>
                  </a:lnTo>
                  <a:lnTo>
                    <a:pt x="102" y="264"/>
                  </a:lnTo>
                  <a:lnTo>
                    <a:pt x="102" y="268"/>
                  </a:lnTo>
                  <a:lnTo>
                    <a:pt x="102" y="273"/>
                  </a:lnTo>
                  <a:lnTo>
                    <a:pt x="102" y="277"/>
                  </a:lnTo>
                  <a:lnTo>
                    <a:pt x="102" y="281"/>
                  </a:lnTo>
                  <a:lnTo>
                    <a:pt x="102" y="286"/>
                  </a:lnTo>
                  <a:lnTo>
                    <a:pt x="102" y="288"/>
                  </a:lnTo>
                  <a:lnTo>
                    <a:pt x="102" y="293"/>
                  </a:lnTo>
                  <a:lnTo>
                    <a:pt x="102" y="297"/>
                  </a:lnTo>
                  <a:lnTo>
                    <a:pt x="106" y="301"/>
                  </a:lnTo>
                  <a:lnTo>
                    <a:pt x="106" y="304"/>
                  </a:lnTo>
                  <a:lnTo>
                    <a:pt x="111" y="308"/>
                  </a:lnTo>
                  <a:lnTo>
                    <a:pt x="111" y="311"/>
                  </a:lnTo>
                  <a:lnTo>
                    <a:pt x="115" y="316"/>
                  </a:lnTo>
                  <a:lnTo>
                    <a:pt x="115" y="318"/>
                  </a:lnTo>
                  <a:lnTo>
                    <a:pt x="120" y="321"/>
                  </a:lnTo>
                  <a:lnTo>
                    <a:pt x="124" y="326"/>
                  </a:lnTo>
                  <a:lnTo>
                    <a:pt x="129" y="328"/>
                  </a:lnTo>
                  <a:lnTo>
                    <a:pt x="133" y="331"/>
                  </a:lnTo>
                  <a:lnTo>
                    <a:pt x="137" y="336"/>
                  </a:lnTo>
                  <a:lnTo>
                    <a:pt x="142" y="337"/>
                  </a:lnTo>
                  <a:lnTo>
                    <a:pt x="146" y="341"/>
                  </a:lnTo>
                  <a:lnTo>
                    <a:pt x="151" y="344"/>
                  </a:lnTo>
                  <a:lnTo>
                    <a:pt x="160" y="347"/>
                  </a:lnTo>
                  <a:lnTo>
                    <a:pt x="173" y="353"/>
                  </a:lnTo>
                  <a:lnTo>
                    <a:pt x="186" y="358"/>
                  </a:lnTo>
                  <a:lnTo>
                    <a:pt x="204" y="363"/>
                  </a:lnTo>
                  <a:lnTo>
                    <a:pt x="217" y="367"/>
                  </a:lnTo>
                  <a:lnTo>
                    <a:pt x="226" y="368"/>
                  </a:lnTo>
                  <a:lnTo>
                    <a:pt x="235" y="371"/>
                  </a:lnTo>
                  <a:lnTo>
                    <a:pt x="244" y="373"/>
                  </a:lnTo>
                  <a:lnTo>
                    <a:pt x="253" y="375"/>
                  </a:lnTo>
                  <a:lnTo>
                    <a:pt x="266" y="377"/>
                  </a:lnTo>
                  <a:lnTo>
                    <a:pt x="275" y="378"/>
                  </a:lnTo>
                  <a:lnTo>
                    <a:pt x="283" y="380"/>
                  </a:lnTo>
                  <a:lnTo>
                    <a:pt x="297" y="381"/>
                  </a:lnTo>
                  <a:lnTo>
                    <a:pt x="306" y="383"/>
                  </a:lnTo>
                  <a:lnTo>
                    <a:pt x="319" y="384"/>
                  </a:lnTo>
                  <a:lnTo>
                    <a:pt x="328" y="385"/>
                  </a:lnTo>
                  <a:lnTo>
                    <a:pt x="341" y="387"/>
                  </a:lnTo>
                  <a:lnTo>
                    <a:pt x="354" y="388"/>
                  </a:lnTo>
                  <a:lnTo>
                    <a:pt x="363" y="388"/>
                  </a:lnTo>
                  <a:lnTo>
                    <a:pt x="376" y="390"/>
                  </a:lnTo>
                  <a:lnTo>
                    <a:pt x="390" y="391"/>
                  </a:lnTo>
                  <a:lnTo>
                    <a:pt x="399" y="391"/>
                  </a:lnTo>
                  <a:lnTo>
                    <a:pt x="412" y="391"/>
                  </a:lnTo>
                  <a:lnTo>
                    <a:pt x="421" y="391"/>
                  </a:lnTo>
                  <a:lnTo>
                    <a:pt x="434" y="393"/>
                  </a:lnTo>
                  <a:lnTo>
                    <a:pt x="443" y="393"/>
                  </a:lnTo>
                  <a:lnTo>
                    <a:pt x="456" y="393"/>
                  </a:lnTo>
                  <a:lnTo>
                    <a:pt x="465" y="393"/>
                  </a:lnTo>
                  <a:lnTo>
                    <a:pt x="478" y="393"/>
                  </a:lnTo>
                  <a:lnTo>
                    <a:pt x="487" y="391"/>
                  </a:lnTo>
                  <a:lnTo>
                    <a:pt x="500" y="391"/>
                  </a:lnTo>
                  <a:lnTo>
                    <a:pt x="509" y="391"/>
                  </a:lnTo>
                  <a:lnTo>
                    <a:pt x="522" y="391"/>
                  </a:lnTo>
                  <a:lnTo>
                    <a:pt x="531" y="390"/>
                  </a:lnTo>
                  <a:lnTo>
                    <a:pt x="545" y="390"/>
                  </a:lnTo>
                  <a:lnTo>
                    <a:pt x="553" y="388"/>
                  </a:lnTo>
                  <a:lnTo>
                    <a:pt x="562" y="388"/>
                  </a:lnTo>
                  <a:lnTo>
                    <a:pt x="571" y="387"/>
                  </a:lnTo>
                  <a:lnTo>
                    <a:pt x="580" y="385"/>
                  </a:lnTo>
                  <a:lnTo>
                    <a:pt x="593" y="384"/>
                  </a:lnTo>
                  <a:lnTo>
                    <a:pt x="602" y="383"/>
                  </a:lnTo>
                  <a:lnTo>
                    <a:pt x="611" y="381"/>
                  </a:lnTo>
                  <a:lnTo>
                    <a:pt x="620" y="380"/>
                  </a:lnTo>
                  <a:lnTo>
                    <a:pt x="629" y="378"/>
                  </a:lnTo>
                  <a:lnTo>
                    <a:pt x="638" y="377"/>
                  </a:lnTo>
                  <a:lnTo>
                    <a:pt x="646" y="375"/>
                  </a:lnTo>
                  <a:lnTo>
                    <a:pt x="655" y="374"/>
                  </a:lnTo>
                  <a:lnTo>
                    <a:pt x="664" y="373"/>
                  </a:lnTo>
                  <a:lnTo>
                    <a:pt x="673" y="370"/>
                  </a:lnTo>
                  <a:lnTo>
                    <a:pt x="686" y="365"/>
                  </a:lnTo>
                  <a:lnTo>
                    <a:pt x="699" y="361"/>
                  </a:lnTo>
                  <a:lnTo>
                    <a:pt x="713" y="357"/>
                  </a:lnTo>
                  <a:lnTo>
                    <a:pt x="726" y="353"/>
                  </a:lnTo>
                  <a:lnTo>
                    <a:pt x="730" y="348"/>
                  </a:lnTo>
                  <a:lnTo>
                    <a:pt x="739" y="347"/>
                  </a:lnTo>
                  <a:lnTo>
                    <a:pt x="744" y="343"/>
                  </a:lnTo>
                  <a:lnTo>
                    <a:pt x="748" y="341"/>
                  </a:lnTo>
                  <a:lnTo>
                    <a:pt x="753" y="337"/>
                  </a:lnTo>
                  <a:lnTo>
                    <a:pt x="757" y="336"/>
                  </a:lnTo>
                  <a:lnTo>
                    <a:pt x="766" y="333"/>
                  </a:lnTo>
                  <a:lnTo>
                    <a:pt x="770" y="330"/>
                  </a:lnTo>
                  <a:lnTo>
                    <a:pt x="770" y="326"/>
                  </a:lnTo>
                  <a:lnTo>
                    <a:pt x="775" y="323"/>
                  </a:lnTo>
                  <a:lnTo>
                    <a:pt x="779" y="320"/>
                  </a:lnTo>
                  <a:lnTo>
                    <a:pt x="784" y="317"/>
                  </a:lnTo>
                  <a:lnTo>
                    <a:pt x="784" y="313"/>
                  </a:lnTo>
                  <a:lnTo>
                    <a:pt x="788" y="310"/>
                  </a:lnTo>
                  <a:lnTo>
                    <a:pt x="788" y="307"/>
                  </a:lnTo>
                  <a:lnTo>
                    <a:pt x="792" y="303"/>
                  </a:lnTo>
                  <a:lnTo>
                    <a:pt x="792" y="298"/>
                  </a:lnTo>
                  <a:lnTo>
                    <a:pt x="792" y="296"/>
                  </a:lnTo>
                  <a:lnTo>
                    <a:pt x="792" y="291"/>
                  </a:lnTo>
                  <a:lnTo>
                    <a:pt x="792" y="288"/>
                  </a:lnTo>
                  <a:lnTo>
                    <a:pt x="792" y="284"/>
                  </a:lnTo>
                  <a:lnTo>
                    <a:pt x="792" y="281"/>
                  </a:lnTo>
                  <a:lnTo>
                    <a:pt x="792" y="277"/>
                  </a:lnTo>
                  <a:lnTo>
                    <a:pt x="792" y="273"/>
                  </a:lnTo>
                  <a:lnTo>
                    <a:pt x="788" y="268"/>
                  </a:lnTo>
                  <a:lnTo>
                    <a:pt x="788" y="266"/>
                  </a:lnTo>
                  <a:lnTo>
                    <a:pt x="784" y="261"/>
                  </a:lnTo>
                  <a:lnTo>
                    <a:pt x="784" y="258"/>
                  </a:lnTo>
                  <a:lnTo>
                    <a:pt x="779" y="254"/>
                  </a:lnTo>
                  <a:lnTo>
                    <a:pt x="775" y="251"/>
                  </a:lnTo>
                  <a:lnTo>
                    <a:pt x="770" y="248"/>
                  </a:lnTo>
                  <a:lnTo>
                    <a:pt x="770" y="246"/>
                  </a:lnTo>
                  <a:lnTo>
                    <a:pt x="766" y="243"/>
                  </a:lnTo>
                  <a:lnTo>
                    <a:pt x="761" y="240"/>
                  </a:lnTo>
                  <a:lnTo>
                    <a:pt x="757" y="237"/>
                  </a:lnTo>
                  <a:lnTo>
                    <a:pt x="753" y="234"/>
                  </a:lnTo>
                  <a:lnTo>
                    <a:pt x="739" y="230"/>
                  </a:lnTo>
                  <a:lnTo>
                    <a:pt x="730" y="227"/>
                  </a:lnTo>
                  <a:lnTo>
                    <a:pt x="717" y="224"/>
                  </a:lnTo>
                  <a:lnTo>
                    <a:pt x="704" y="221"/>
                  </a:lnTo>
                  <a:lnTo>
                    <a:pt x="691" y="219"/>
                  </a:lnTo>
                  <a:lnTo>
                    <a:pt x="677" y="216"/>
                  </a:lnTo>
                  <a:lnTo>
                    <a:pt x="664" y="214"/>
                  </a:lnTo>
                  <a:lnTo>
                    <a:pt x="651" y="214"/>
                  </a:lnTo>
                  <a:lnTo>
                    <a:pt x="638" y="213"/>
                  </a:lnTo>
                  <a:lnTo>
                    <a:pt x="624" y="213"/>
                  </a:lnTo>
                  <a:lnTo>
                    <a:pt x="611" y="213"/>
                  </a:lnTo>
                  <a:lnTo>
                    <a:pt x="598" y="213"/>
                  </a:lnTo>
                  <a:lnTo>
                    <a:pt x="580" y="213"/>
                  </a:lnTo>
                  <a:lnTo>
                    <a:pt x="571" y="214"/>
                  </a:lnTo>
                  <a:lnTo>
                    <a:pt x="553" y="216"/>
                  </a:lnTo>
                  <a:lnTo>
                    <a:pt x="545" y="219"/>
                  </a:lnTo>
                  <a:lnTo>
                    <a:pt x="531" y="220"/>
                  </a:lnTo>
                  <a:lnTo>
                    <a:pt x="522" y="223"/>
                  </a:lnTo>
                  <a:lnTo>
                    <a:pt x="509" y="224"/>
                  </a:lnTo>
                  <a:lnTo>
                    <a:pt x="505" y="227"/>
                  </a:lnTo>
                  <a:lnTo>
                    <a:pt x="491" y="230"/>
                  </a:lnTo>
                  <a:lnTo>
                    <a:pt x="487" y="234"/>
                  </a:lnTo>
                  <a:lnTo>
                    <a:pt x="483" y="237"/>
                  </a:lnTo>
                  <a:lnTo>
                    <a:pt x="478" y="240"/>
                  </a:lnTo>
                  <a:lnTo>
                    <a:pt x="474" y="244"/>
                  </a:lnTo>
                  <a:lnTo>
                    <a:pt x="474" y="248"/>
                  </a:lnTo>
                  <a:lnTo>
                    <a:pt x="474" y="251"/>
                  </a:lnTo>
                  <a:lnTo>
                    <a:pt x="474" y="256"/>
                  </a:lnTo>
                  <a:lnTo>
                    <a:pt x="474" y="258"/>
                  </a:lnTo>
                  <a:lnTo>
                    <a:pt x="474" y="260"/>
                  </a:lnTo>
                  <a:lnTo>
                    <a:pt x="478" y="264"/>
                  </a:lnTo>
                  <a:lnTo>
                    <a:pt x="487" y="267"/>
                  </a:lnTo>
                  <a:lnTo>
                    <a:pt x="491" y="267"/>
                  </a:lnTo>
                  <a:lnTo>
                    <a:pt x="500" y="267"/>
                  </a:lnTo>
                  <a:lnTo>
                    <a:pt x="509" y="266"/>
                  </a:lnTo>
                  <a:lnTo>
                    <a:pt x="522" y="264"/>
                  </a:lnTo>
                  <a:lnTo>
                    <a:pt x="531" y="263"/>
                  </a:lnTo>
                  <a:lnTo>
                    <a:pt x="540" y="260"/>
                  </a:lnTo>
                  <a:lnTo>
                    <a:pt x="549" y="257"/>
                  </a:lnTo>
                  <a:lnTo>
                    <a:pt x="558" y="254"/>
                  </a:lnTo>
                  <a:lnTo>
                    <a:pt x="567" y="250"/>
                  </a:lnTo>
                  <a:lnTo>
                    <a:pt x="576" y="248"/>
                  </a:lnTo>
                  <a:lnTo>
                    <a:pt x="576" y="248"/>
                  </a:lnTo>
                  <a:close/>
                </a:path>
              </a:pathLst>
            </a:custGeom>
            <a:solidFill>
              <a:srgbClr val="8A87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37904" name="Line 16"/>
            <p:cNvSpPr>
              <a:spLocks noChangeShapeType="1"/>
            </p:cNvSpPr>
            <p:nvPr/>
          </p:nvSpPr>
          <p:spPr bwMode="auto">
            <a:xfrm flipH="1">
              <a:off x="2789" y="1887"/>
              <a:ext cx="159" cy="205"/>
            </a:xfrm>
            <a:prstGeom prst="line">
              <a:avLst/>
            </a:prstGeom>
            <a:noFill/>
            <a:ln w="104775">
              <a:solidFill>
                <a:srgbClr val="DE2B1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37905" name="Line 17"/>
            <p:cNvSpPr>
              <a:spLocks noChangeShapeType="1"/>
            </p:cNvSpPr>
            <p:nvPr/>
          </p:nvSpPr>
          <p:spPr bwMode="auto">
            <a:xfrm>
              <a:off x="4830" y="1548"/>
              <a:ext cx="91" cy="4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37906" name="Line 18"/>
            <p:cNvSpPr>
              <a:spLocks noChangeShapeType="1"/>
            </p:cNvSpPr>
            <p:nvPr/>
          </p:nvSpPr>
          <p:spPr bwMode="auto">
            <a:xfrm flipV="1">
              <a:off x="4944" y="1412"/>
              <a:ext cx="68" cy="20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grpSp>
      <p:sp>
        <p:nvSpPr>
          <p:cNvPr id="37907" name="Text Box 19"/>
          <p:cNvSpPr txBox="1">
            <a:spLocks noChangeArrowheads="1"/>
          </p:cNvSpPr>
          <p:nvPr/>
        </p:nvSpPr>
        <p:spPr bwMode="auto">
          <a:xfrm>
            <a:off x="647700" y="5481638"/>
            <a:ext cx="7885113" cy="885825"/>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2600">
                <a:solidFill>
                  <a:schemeClr val="tx1"/>
                </a:solidFill>
              </a:rPr>
              <a:t>Ivaretakelse / Skadereduksjon / Forenkling /  Effektivitet / Konkurransefordeler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Plassholder for bunntekst 4"/>
          <p:cNvSpPr>
            <a:spLocks noGrp="1"/>
          </p:cNvSpPr>
          <p:nvPr>
            <p:ph type="ftr" sz="quarter" idx="10"/>
          </p:nvPr>
        </p:nvSpPr>
        <p:spPr/>
        <p:txBody>
          <a:bodyPr/>
          <a:lstStyle/>
          <a:p>
            <a:r>
              <a:rPr lang="nb-NO" altLang="nb-NO"/>
              <a:t>© 2005 Arbeids- og miljømedisinsk avdeling UNN HF</a:t>
            </a:r>
          </a:p>
        </p:txBody>
      </p:sp>
      <p:sp>
        <p:nvSpPr>
          <p:cNvPr id="19" name="Plassholder for lysbildenummer 5"/>
          <p:cNvSpPr>
            <a:spLocks noGrp="1"/>
          </p:cNvSpPr>
          <p:nvPr>
            <p:ph type="sldNum" sz="quarter" idx="11"/>
          </p:nvPr>
        </p:nvSpPr>
        <p:spPr/>
        <p:txBody>
          <a:bodyPr/>
          <a:lstStyle/>
          <a:p>
            <a:fld id="{F330A78B-F79E-4832-8A24-6508244CD3BC}" type="slidenum">
              <a:rPr lang="nb-NO" altLang="nb-NO"/>
              <a:pPr/>
              <a:t>5</a:t>
            </a:fld>
            <a:endParaRPr lang="nb-NO" altLang="nb-NO"/>
          </a:p>
        </p:txBody>
      </p:sp>
      <p:sp>
        <p:nvSpPr>
          <p:cNvPr id="57346" name="Rectangle 2"/>
          <p:cNvSpPr>
            <a:spLocks noGrp="1" noChangeArrowheads="1"/>
          </p:cNvSpPr>
          <p:nvPr>
            <p:ph type="title"/>
          </p:nvPr>
        </p:nvSpPr>
        <p:spPr/>
        <p:txBody>
          <a:bodyPr/>
          <a:lstStyle/>
          <a:p>
            <a:r>
              <a:rPr lang="nb-NO" altLang="nb-NO" sz="3200" b="1"/>
              <a:t>Da burde alt gå greit, eller?</a:t>
            </a:r>
          </a:p>
        </p:txBody>
      </p:sp>
      <p:sp>
        <p:nvSpPr>
          <p:cNvPr id="57347" name="Rectangle 3"/>
          <p:cNvSpPr>
            <a:spLocks noGrp="1" noChangeArrowheads="1"/>
          </p:cNvSpPr>
          <p:nvPr>
            <p:ph type="body" sz="half" idx="1"/>
          </p:nvPr>
        </p:nvSpPr>
        <p:spPr>
          <a:xfrm>
            <a:off x="611188" y="1600200"/>
            <a:ext cx="5400675" cy="4525963"/>
          </a:xfrm>
        </p:spPr>
        <p:txBody>
          <a:bodyPr/>
          <a:lstStyle/>
          <a:p>
            <a:pPr>
              <a:buFontTx/>
              <a:buNone/>
            </a:pPr>
            <a:endParaRPr lang="nb-NO" altLang="nb-NO" sz="1800"/>
          </a:p>
          <a:p>
            <a:pPr>
              <a:buFontTx/>
              <a:buNone/>
            </a:pPr>
            <a:r>
              <a:rPr lang="nb-NO" altLang="nb-NO" sz="1800" b="1" i="1"/>
              <a:t>Fra teori og verktøy….</a:t>
            </a:r>
          </a:p>
          <a:p>
            <a:pPr>
              <a:buFontTx/>
              <a:buNone/>
            </a:pPr>
            <a:endParaRPr lang="nb-NO" altLang="nb-NO" sz="1800" b="1" i="1"/>
          </a:p>
          <a:p>
            <a:pPr>
              <a:buFontTx/>
              <a:buNone/>
            </a:pPr>
            <a:r>
              <a:rPr lang="nb-NO" altLang="nb-NO" sz="1800"/>
              <a:t>- det er rikelig med retningslinjer og lovverk</a:t>
            </a:r>
          </a:p>
          <a:p>
            <a:pPr>
              <a:buFontTx/>
              <a:buNone/>
            </a:pPr>
            <a:r>
              <a:rPr lang="nb-NO" altLang="nb-NO" sz="1800"/>
              <a:t>- det er nok av gode redskaper og planer</a:t>
            </a:r>
          </a:p>
          <a:p>
            <a:pPr>
              <a:buFontTx/>
              <a:buNone/>
            </a:pPr>
            <a:r>
              <a:rPr lang="nb-NO" altLang="nb-NO" sz="1800"/>
              <a:t>- det er mange som er kompetente</a:t>
            </a:r>
          </a:p>
          <a:p>
            <a:pPr>
              <a:buFontTx/>
              <a:buNone/>
            </a:pPr>
            <a:endParaRPr lang="nb-NO" altLang="nb-NO" sz="1800"/>
          </a:p>
          <a:p>
            <a:pPr>
              <a:buFontTx/>
              <a:buNone/>
            </a:pPr>
            <a:endParaRPr lang="nb-NO" altLang="nb-NO" sz="1800" b="1" i="1"/>
          </a:p>
          <a:p>
            <a:pPr>
              <a:buFontTx/>
              <a:buNone/>
            </a:pPr>
            <a:r>
              <a:rPr lang="nb-NO" altLang="nb-NO" sz="1800" b="1" i="1"/>
              <a:t>til utfordringer i hverdagen….</a:t>
            </a:r>
          </a:p>
          <a:p>
            <a:pPr>
              <a:buFontTx/>
              <a:buNone/>
            </a:pPr>
            <a:endParaRPr lang="nb-NO" altLang="nb-NO" sz="1800" b="1" i="1"/>
          </a:p>
          <a:p>
            <a:pPr>
              <a:buFontTx/>
              <a:buNone/>
            </a:pPr>
            <a:r>
              <a:rPr lang="nb-NO" altLang="nb-NO" sz="1800"/>
              <a:t>”…det har så lett for å dette i fisk….” </a:t>
            </a:r>
          </a:p>
        </p:txBody>
      </p:sp>
      <p:grpSp>
        <p:nvGrpSpPr>
          <p:cNvPr id="57351" name="Group 7"/>
          <p:cNvGrpSpPr>
            <a:grpSpLocks/>
          </p:cNvGrpSpPr>
          <p:nvPr/>
        </p:nvGrpSpPr>
        <p:grpSpPr bwMode="auto">
          <a:xfrm rot="16200000">
            <a:off x="6530975" y="5286375"/>
            <a:ext cx="1147763" cy="817563"/>
            <a:chOff x="4967" y="152"/>
            <a:chExt cx="723" cy="515"/>
          </a:xfrm>
        </p:grpSpPr>
        <p:sp>
          <p:nvSpPr>
            <p:cNvPr id="57352" name="AutoShape 8"/>
            <p:cNvSpPr>
              <a:spLocks noChangeAspect="1" noChangeArrowheads="1" noTextEdit="1"/>
            </p:cNvSpPr>
            <p:nvPr/>
          </p:nvSpPr>
          <p:spPr bwMode="auto">
            <a:xfrm>
              <a:off x="4967" y="152"/>
              <a:ext cx="723"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p>
          </p:txBody>
        </p:sp>
        <p:sp>
          <p:nvSpPr>
            <p:cNvPr id="57353" name="Freeform 9"/>
            <p:cNvSpPr>
              <a:spLocks/>
            </p:cNvSpPr>
            <p:nvPr/>
          </p:nvSpPr>
          <p:spPr bwMode="auto">
            <a:xfrm>
              <a:off x="5233" y="513"/>
              <a:ext cx="235" cy="145"/>
            </a:xfrm>
            <a:custGeom>
              <a:avLst/>
              <a:gdLst>
                <a:gd name="T0" fmla="*/ 531 w 531"/>
                <a:gd name="T1" fmla="*/ 39 h 328"/>
                <a:gd name="T2" fmla="*/ 526 w 531"/>
                <a:gd name="T3" fmla="*/ 115 h 328"/>
                <a:gd name="T4" fmla="*/ 507 w 531"/>
                <a:gd name="T5" fmla="*/ 186 h 328"/>
                <a:gd name="T6" fmla="*/ 464 w 531"/>
                <a:gd name="T7" fmla="*/ 247 h 328"/>
                <a:gd name="T8" fmla="*/ 415 w 531"/>
                <a:gd name="T9" fmla="*/ 284 h 328"/>
                <a:gd name="T10" fmla="*/ 374 w 531"/>
                <a:gd name="T11" fmla="*/ 304 h 328"/>
                <a:gd name="T12" fmla="*/ 330 w 531"/>
                <a:gd name="T13" fmla="*/ 318 h 328"/>
                <a:gd name="T14" fmla="*/ 284 w 531"/>
                <a:gd name="T15" fmla="*/ 326 h 328"/>
                <a:gd name="T16" fmla="*/ 237 w 531"/>
                <a:gd name="T17" fmla="*/ 328 h 328"/>
                <a:gd name="T18" fmla="*/ 191 w 531"/>
                <a:gd name="T19" fmla="*/ 323 h 328"/>
                <a:gd name="T20" fmla="*/ 147 w 531"/>
                <a:gd name="T21" fmla="*/ 312 h 328"/>
                <a:gd name="T22" fmla="*/ 106 w 531"/>
                <a:gd name="T23" fmla="*/ 292 h 328"/>
                <a:gd name="T24" fmla="*/ 70 w 531"/>
                <a:gd name="T25" fmla="*/ 267 h 328"/>
                <a:gd name="T26" fmla="*/ 41 w 531"/>
                <a:gd name="T27" fmla="*/ 234 h 328"/>
                <a:gd name="T28" fmla="*/ 20 w 531"/>
                <a:gd name="T29" fmla="*/ 197 h 328"/>
                <a:gd name="T30" fmla="*/ 5 w 531"/>
                <a:gd name="T31" fmla="*/ 155 h 328"/>
                <a:gd name="T32" fmla="*/ 13 w 531"/>
                <a:gd name="T33" fmla="*/ 132 h 328"/>
                <a:gd name="T34" fmla="*/ 38 w 531"/>
                <a:gd name="T35" fmla="*/ 134 h 328"/>
                <a:gd name="T36" fmla="*/ 62 w 531"/>
                <a:gd name="T37" fmla="*/ 139 h 328"/>
                <a:gd name="T38" fmla="*/ 88 w 531"/>
                <a:gd name="T39" fmla="*/ 142 h 328"/>
                <a:gd name="T40" fmla="*/ 118 w 531"/>
                <a:gd name="T41" fmla="*/ 140 h 328"/>
                <a:gd name="T42" fmla="*/ 149 w 531"/>
                <a:gd name="T43" fmla="*/ 137 h 328"/>
                <a:gd name="T44" fmla="*/ 180 w 531"/>
                <a:gd name="T45" fmla="*/ 131 h 328"/>
                <a:gd name="T46" fmla="*/ 211 w 531"/>
                <a:gd name="T47" fmla="*/ 123 h 328"/>
                <a:gd name="T48" fmla="*/ 252 w 531"/>
                <a:gd name="T49" fmla="*/ 111 h 328"/>
                <a:gd name="T50" fmla="*/ 302 w 531"/>
                <a:gd name="T51" fmla="*/ 95 h 328"/>
                <a:gd name="T52" fmla="*/ 353 w 531"/>
                <a:gd name="T53" fmla="*/ 76 h 328"/>
                <a:gd name="T54" fmla="*/ 402 w 531"/>
                <a:gd name="T55" fmla="*/ 55 h 328"/>
                <a:gd name="T56" fmla="*/ 440 w 531"/>
                <a:gd name="T57" fmla="*/ 40 h 328"/>
                <a:gd name="T58" fmla="*/ 464 w 531"/>
                <a:gd name="T59" fmla="*/ 29 h 328"/>
                <a:gd name="T60" fmla="*/ 489 w 531"/>
                <a:gd name="T61" fmla="*/ 19 h 328"/>
                <a:gd name="T62" fmla="*/ 513 w 531"/>
                <a:gd name="T63" fmla="*/ 8 h 328"/>
                <a:gd name="T64" fmla="*/ 528 w 531"/>
                <a:gd name="T65"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31" h="328">
                  <a:moveTo>
                    <a:pt x="528" y="0"/>
                  </a:moveTo>
                  <a:lnTo>
                    <a:pt x="531" y="39"/>
                  </a:lnTo>
                  <a:lnTo>
                    <a:pt x="529" y="77"/>
                  </a:lnTo>
                  <a:lnTo>
                    <a:pt x="526" y="115"/>
                  </a:lnTo>
                  <a:lnTo>
                    <a:pt x="518" y="150"/>
                  </a:lnTo>
                  <a:lnTo>
                    <a:pt x="507" y="186"/>
                  </a:lnTo>
                  <a:lnTo>
                    <a:pt x="489" y="216"/>
                  </a:lnTo>
                  <a:lnTo>
                    <a:pt x="464" y="247"/>
                  </a:lnTo>
                  <a:lnTo>
                    <a:pt x="433" y="273"/>
                  </a:lnTo>
                  <a:lnTo>
                    <a:pt x="415" y="284"/>
                  </a:lnTo>
                  <a:lnTo>
                    <a:pt x="396" y="296"/>
                  </a:lnTo>
                  <a:lnTo>
                    <a:pt x="374" y="304"/>
                  </a:lnTo>
                  <a:lnTo>
                    <a:pt x="353" y="312"/>
                  </a:lnTo>
                  <a:lnTo>
                    <a:pt x="330" y="318"/>
                  </a:lnTo>
                  <a:lnTo>
                    <a:pt x="307" y="323"/>
                  </a:lnTo>
                  <a:lnTo>
                    <a:pt x="284" y="326"/>
                  </a:lnTo>
                  <a:lnTo>
                    <a:pt x="262" y="328"/>
                  </a:lnTo>
                  <a:lnTo>
                    <a:pt x="237" y="328"/>
                  </a:lnTo>
                  <a:lnTo>
                    <a:pt x="214" y="326"/>
                  </a:lnTo>
                  <a:lnTo>
                    <a:pt x="191" y="323"/>
                  </a:lnTo>
                  <a:lnTo>
                    <a:pt x="168" y="318"/>
                  </a:lnTo>
                  <a:lnTo>
                    <a:pt x="147" y="312"/>
                  </a:lnTo>
                  <a:lnTo>
                    <a:pt x="126" y="304"/>
                  </a:lnTo>
                  <a:lnTo>
                    <a:pt x="106" y="292"/>
                  </a:lnTo>
                  <a:lnTo>
                    <a:pt x="88" y="281"/>
                  </a:lnTo>
                  <a:lnTo>
                    <a:pt x="70" y="267"/>
                  </a:lnTo>
                  <a:lnTo>
                    <a:pt x="54" y="250"/>
                  </a:lnTo>
                  <a:lnTo>
                    <a:pt x="41" y="234"/>
                  </a:lnTo>
                  <a:lnTo>
                    <a:pt x="30" y="216"/>
                  </a:lnTo>
                  <a:lnTo>
                    <a:pt x="20" y="197"/>
                  </a:lnTo>
                  <a:lnTo>
                    <a:pt x="12" y="176"/>
                  </a:lnTo>
                  <a:lnTo>
                    <a:pt x="5" y="155"/>
                  </a:lnTo>
                  <a:lnTo>
                    <a:pt x="0" y="132"/>
                  </a:lnTo>
                  <a:lnTo>
                    <a:pt x="13" y="132"/>
                  </a:lnTo>
                  <a:lnTo>
                    <a:pt x="25" y="134"/>
                  </a:lnTo>
                  <a:lnTo>
                    <a:pt x="38" y="134"/>
                  </a:lnTo>
                  <a:lnTo>
                    <a:pt x="51" y="137"/>
                  </a:lnTo>
                  <a:lnTo>
                    <a:pt x="62" y="139"/>
                  </a:lnTo>
                  <a:lnTo>
                    <a:pt x="75" y="140"/>
                  </a:lnTo>
                  <a:lnTo>
                    <a:pt x="88" y="142"/>
                  </a:lnTo>
                  <a:lnTo>
                    <a:pt x="101" y="142"/>
                  </a:lnTo>
                  <a:lnTo>
                    <a:pt x="118" y="140"/>
                  </a:lnTo>
                  <a:lnTo>
                    <a:pt x="133" y="139"/>
                  </a:lnTo>
                  <a:lnTo>
                    <a:pt x="149" y="137"/>
                  </a:lnTo>
                  <a:lnTo>
                    <a:pt x="165" y="134"/>
                  </a:lnTo>
                  <a:lnTo>
                    <a:pt x="180" y="131"/>
                  </a:lnTo>
                  <a:lnTo>
                    <a:pt x="196" y="128"/>
                  </a:lnTo>
                  <a:lnTo>
                    <a:pt x="211" y="123"/>
                  </a:lnTo>
                  <a:lnTo>
                    <a:pt x="226" y="119"/>
                  </a:lnTo>
                  <a:lnTo>
                    <a:pt x="252" y="111"/>
                  </a:lnTo>
                  <a:lnTo>
                    <a:pt x="278" y="103"/>
                  </a:lnTo>
                  <a:lnTo>
                    <a:pt x="302" y="95"/>
                  </a:lnTo>
                  <a:lnTo>
                    <a:pt x="329" y="85"/>
                  </a:lnTo>
                  <a:lnTo>
                    <a:pt x="353" y="76"/>
                  </a:lnTo>
                  <a:lnTo>
                    <a:pt x="378" y="66"/>
                  </a:lnTo>
                  <a:lnTo>
                    <a:pt x="402" y="55"/>
                  </a:lnTo>
                  <a:lnTo>
                    <a:pt x="428" y="45"/>
                  </a:lnTo>
                  <a:lnTo>
                    <a:pt x="440" y="40"/>
                  </a:lnTo>
                  <a:lnTo>
                    <a:pt x="453" y="35"/>
                  </a:lnTo>
                  <a:lnTo>
                    <a:pt x="464" y="29"/>
                  </a:lnTo>
                  <a:lnTo>
                    <a:pt x="477" y="24"/>
                  </a:lnTo>
                  <a:lnTo>
                    <a:pt x="489" y="19"/>
                  </a:lnTo>
                  <a:lnTo>
                    <a:pt x="502" y="13"/>
                  </a:lnTo>
                  <a:lnTo>
                    <a:pt x="513" y="8"/>
                  </a:lnTo>
                  <a:lnTo>
                    <a:pt x="526" y="3"/>
                  </a:lnTo>
                  <a:lnTo>
                    <a:pt x="528"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4" name="Freeform 10"/>
            <p:cNvSpPr>
              <a:spLocks/>
            </p:cNvSpPr>
            <p:nvPr/>
          </p:nvSpPr>
          <p:spPr bwMode="auto">
            <a:xfrm>
              <a:off x="5231" y="164"/>
              <a:ext cx="235" cy="143"/>
            </a:xfrm>
            <a:custGeom>
              <a:avLst/>
              <a:gdLst>
                <a:gd name="T0" fmla="*/ 153 w 532"/>
                <a:gd name="T1" fmla="*/ 12 h 324"/>
                <a:gd name="T2" fmla="*/ 178 w 532"/>
                <a:gd name="T3" fmla="*/ 5 h 324"/>
                <a:gd name="T4" fmla="*/ 202 w 532"/>
                <a:gd name="T5" fmla="*/ 2 h 324"/>
                <a:gd name="T6" fmla="*/ 227 w 532"/>
                <a:gd name="T7" fmla="*/ 0 h 324"/>
                <a:gd name="T8" fmla="*/ 251 w 532"/>
                <a:gd name="T9" fmla="*/ 2 h 324"/>
                <a:gd name="T10" fmla="*/ 276 w 532"/>
                <a:gd name="T11" fmla="*/ 5 h 324"/>
                <a:gd name="T12" fmla="*/ 299 w 532"/>
                <a:gd name="T13" fmla="*/ 10 h 324"/>
                <a:gd name="T14" fmla="*/ 321 w 532"/>
                <a:gd name="T15" fmla="*/ 17 h 324"/>
                <a:gd name="T16" fmla="*/ 344 w 532"/>
                <a:gd name="T17" fmla="*/ 25 h 324"/>
                <a:gd name="T18" fmla="*/ 366 w 532"/>
                <a:gd name="T19" fmla="*/ 36 h 324"/>
                <a:gd name="T20" fmla="*/ 387 w 532"/>
                <a:gd name="T21" fmla="*/ 47 h 324"/>
                <a:gd name="T22" fmla="*/ 408 w 532"/>
                <a:gd name="T23" fmla="*/ 62 h 324"/>
                <a:gd name="T24" fmla="*/ 426 w 532"/>
                <a:gd name="T25" fmla="*/ 76 h 324"/>
                <a:gd name="T26" fmla="*/ 444 w 532"/>
                <a:gd name="T27" fmla="*/ 93 h 324"/>
                <a:gd name="T28" fmla="*/ 462 w 532"/>
                <a:gd name="T29" fmla="*/ 110 h 324"/>
                <a:gd name="T30" fmla="*/ 477 w 532"/>
                <a:gd name="T31" fmla="*/ 130 h 324"/>
                <a:gd name="T32" fmla="*/ 491 w 532"/>
                <a:gd name="T33" fmla="*/ 149 h 324"/>
                <a:gd name="T34" fmla="*/ 516 w 532"/>
                <a:gd name="T35" fmla="*/ 193 h 324"/>
                <a:gd name="T36" fmla="*/ 527 w 532"/>
                <a:gd name="T37" fmla="*/ 233 h 324"/>
                <a:gd name="T38" fmla="*/ 531 w 532"/>
                <a:gd name="T39" fmla="*/ 275 h 324"/>
                <a:gd name="T40" fmla="*/ 532 w 532"/>
                <a:gd name="T41" fmla="*/ 324 h 324"/>
                <a:gd name="T42" fmla="*/ 508 w 532"/>
                <a:gd name="T43" fmla="*/ 304 h 324"/>
                <a:gd name="T44" fmla="*/ 478 w 532"/>
                <a:gd name="T45" fmla="*/ 287 h 324"/>
                <a:gd name="T46" fmla="*/ 446 w 532"/>
                <a:gd name="T47" fmla="*/ 270 h 324"/>
                <a:gd name="T48" fmla="*/ 411 w 532"/>
                <a:gd name="T49" fmla="*/ 258 h 324"/>
                <a:gd name="T50" fmla="*/ 375 w 532"/>
                <a:gd name="T51" fmla="*/ 246 h 324"/>
                <a:gd name="T52" fmla="*/ 339 w 532"/>
                <a:gd name="T53" fmla="*/ 237 h 324"/>
                <a:gd name="T54" fmla="*/ 305 w 532"/>
                <a:gd name="T55" fmla="*/ 230 h 324"/>
                <a:gd name="T56" fmla="*/ 274 w 532"/>
                <a:gd name="T57" fmla="*/ 225 h 324"/>
                <a:gd name="T58" fmla="*/ 251 w 532"/>
                <a:gd name="T59" fmla="*/ 224 h 324"/>
                <a:gd name="T60" fmla="*/ 228 w 532"/>
                <a:gd name="T61" fmla="*/ 222 h 324"/>
                <a:gd name="T62" fmla="*/ 205 w 532"/>
                <a:gd name="T63" fmla="*/ 220 h 324"/>
                <a:gd name="T64" fmla="*/ 184 w 532"/>
                <a:gd name="T65" fmla="*/ 220 h 324"/>
                <a:gd name="T66" fmla="*/ 161 w 532"/>
                <a:gd name="T67" fmla="*/ 220 h 324"/>
                <a:gd name="T68" fmla="*/ 139 w 532"/>
                <a:gd name="T69" fmla="*/ 220 h 324"/>
                <a:gd name="T70" fmla="*/ 116 w 532"/>
                <a:gd name="T71" fmla="*/ 220 h 324"/>
                <a:gd name="T72" fmla="*/ 93 w 532"/>
                <a:gd name="T73" fmla="*/ 220 h 324"/>
                <a:gd name="T74" fmla="*/ 80 w 532"/>
                <a:gd name="T75" fmla="*/ 222 h 324"/>
                <a:gd name="T76" fmla="*/ 65 w 532"/>
                <a:gd name="T77" fmla="*/ 224 h 324"/>
                <a:gd name="T78" fmla="*/ 49 w 532"/>
                <a:gd name="T79" fmla="*/ 225 h 324"/>
                <a:gd name="T80" fmla="*/ 32 w 532"/>
                <a:gd name="T81" fmla="*/ 225 h 324"/>
                <a:gd name="T82" fmla="*/ 18 w 532"/>
                <a:gd name="T83" fmla="*/ 224 h 324"/>
                <a:gd name="T84" fmla="*/ 6 w 532"/>
                <a:gd name="T85" fmla="*/ 220 h 324"/>
                <a:gd name="T86" fmla="*/ 0 w 532"/>
                <a:gd name="T87" fmla="*/ 212 h 324"/>
                <a:gd name="T88" fmla="*/ 0 w 532"/>
                <a:gd name="T89" fmla="*/ 199 h 324"/>
                <a:gd name="T90" fmla="*/ 5 w 532"/>
                <a:gd name="T91" fmla="*/ 186 h 324"/>
                <a:gd name="T92" fmla="*/ 13 w 532"/>
                <a:gd name="T93" fmla="*/ 173 h 324"/>
                <a:gd name="T94" fmla="*/ 23 w 532"/>
                <a:gd name="T95" fmla="*/ 161 h 324"/>
                <a:gd name="T96" fmla="*/ 31 w 532"/>
                <a:gd name="T97" fmla="*/ 149 h 324"/>
                <a:gd name="T98" fmla="*/ 39 w 532"/>
                <a:gd name="T99" fmla="*/ 135 h 324"/>
                <a:gd name="T100" fmla="*/ 45 w 532"/>
                <a:gd name="T101" fmla="*/ 120 h 324"/>
                <a:gd name="T102" fmla="*/ 52 w 532"/>
                <a:gd name="T103" fmla="*/ 106 h 324"/>
                <a:gd name="T104" fmla="*/ 58 w 532"/>
                <a:gd name="T105" fmla="*/ 91 h 324"/>
                <a:gd name="T106" fmla="*/ 67 w 532"/>
                <a:gd name="T107" fmla="*/ 78 h 324"/>
                <a:gd name="T108" fmla="*/ 76 w 532"/>
                <a:gd name="T109" fmla="*/ 65 h 324"/>
                <a:gd name="T110" fmla="*/ 86 w 532"/>
                <a:gd name="T111" fmla="*/ 54 h 324"/>
                <a:gd name="T112" fmla="*/ 98 w 532"/>
                <a:gd name="T113" fmla="*/ 43 h 324"/>
                <a:gd name="T114" fmla="*/ 111 w 532"/>
                <a:gd name="T115" fmla="*/ 33 h 324"/>
                <a:gd name="T116" fmla="*/ 124 w 532"/>
                <a:gd name="T117" fmla="*/ 25 h 324"/>
                <a:gd name="T118" fmla="*/ 139 w 532"/>
                <a:gd name="T119" fmla="*/ 17 h 324"/>
                <a:gd name="T120" fmla="*/ 153 w 532"/>
                <a:gd name="T121" fmla="*/ 12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2" h="324">
                  <a:moveTo>
                    <a:pt x="153" y="12"/>
                  </a:moveTo>
                  <a:lnTo>
                    <a:pt x="178" y="5"/>
                  </a:lnTo>
                  <a:lnTo>
                    <a:pt x="202" y="2"/>
                  </a:lnTo>
                  <a:lnTo>
                    <a:pt x="227" y="0"/>
                  </a:lnTo>
                  <a:lnTo>
                    <a:pt x="251" y="2"/>
                  </a:lnTo>
                  <a:lnTo>
                    <a:pt x="276" y="5"/>
                  </a:lnTo>
                  <a:lnTo>
                    <a:pt x="299" y="10"/>
                  </a:lnTo>
                  <a:lnTo>
                    <a:pt x="321" y="17"/>
                  </a:lnTo>
                  <a:lnTo>
                    <a:pt x="344" y="25"/>
                  </a:lnTo>
                  <a:lnTo>
                    <a:pt x="366" y="36"/>
                  </a:lnTo>
                  <a:lnTo>
                    <a:pt x="387" y="47"/>
                  </a:lnTo>
                  <a:lnTo>
                    <a:pt x="408" y="62"/>
                  </a:lnTo>
                  <a:lnTo>
                    <a:pt x="426" y="76"/>
                  </a:lnTo>
                  <a:lnTo>
                    <a:pt x="444" y="93"/>
                  </a:lnTo>
                  <a:lnTo>
                    <a:pt x="462" y="110"/>
                  </a:lnTo>
                  <a:lnTo>
                    <a:pt x="477" y="130"/>
                  </a:lnTo>
                  <a:lnTo>
                    <a:pt x="491" y="149"/>
                  </a:lnTo>
                  <a:lnTo>
                    <a:pt x="516" y="193"/>
                  </a:lnTo>
                  <a:lnTo>
                    <a:pt x="527" y="233"/>
                  </a:lnTo>
                  <a:lnTo>
                    <a:pt x="531" y="275"/>
                  </a:lnTo>
                  <a:lnTo>
                    <a:pt x="532" y="324"/>
                  </a:lnTo>
                  <a:lnTo>
                    <a:pt x="508" y="304"/>
                  </a:lnTo>
                  <a:lnTo>
                    <a:pt x="478" y="287"/>
                  </a:lnTo>
                  <a:lnTo>
                    <a:pt x="446" y="270"/>
                  </a:lnTo>
                  <a:lnTo>
                    <a:pt x="411" y="258"/>
                  </a:lnTo>
                  <a:lnTo>
                    <a:pt x="375" y="246"/>
                  </a:lnTo>
                  <a:lnTo>
                    <a:pt x="339" y="237"/>
                  </a:lnTo>
                  <a:lnTo>
                    <a:pt x="305" y="230"/>
                  </a:lnTo>
                  <a:lnTo>
                    <a:pt x="274" y="225"/>
                  </a:lnTo>
                  <a:lnTo>
                    <a:pt x="251" y="224"/>
                  </a:lnTo>
                  <a:lnTo>
                    <a:pt x="228" y="222"/>
                  </a:lnTo>
                  <a:lnTo>
                    <a:pt x="205" y="220"/>
                  </a:lnTo>
                  <a:lnTo>
                    <a:pt x="184" y="220"/>
                  </a:lnTo>
                  <a:lnTo>
                    <a:pt x="161" y="220"/>
                  </a:lnTo>
                  <a:lnTo>
                    <a:pt x="139" y="220"/>
                  </a:lnTo>
                  <a:lnTo>
                    <a:pt x="116" y="220"/>
                  </a:lnTo>
                  <a:lnTo>
                    <a:pt x="93" y="220"/>
                  </a:lnTo>
                  <a:lnTo>
                    <a:pt x="80" y="222"/>
                  </a:lnTo>
                  <a:lnTo>
                    <a:pt x="65" y="224"/>
                  </a:lnTo>
                  <a:lnTo>
                    <a:pt x="49" y="225"/>
                  </a:lnTo>
                  <a:lnTo>
                    <a:pt x="32" y="225"/>
                  </a:lnTo>
                  <a:lnTo>
                    <a:pt x="18" y="224"/>
                  </a:lnTo>
                  <a:lnTo>
                    <a:pt x="6" y="220"/>
                  </a:lnTo>
                  <a:lnTo>
                    <a:pt x="0" y="212"/>
                  </a:lnTo>
                  <a:lnTo>
                    <a:pt x="0" y="199"/>
                  </a:lnTo>
                  <a:lnTo>
                    <a:pt x="5" y="186"/>
                  </a:lnTo>
                  <a:lnTo>
                    <a:pt x="13" y="173"/>
                  </a:lnTo>
                  <a:lnTo>
                    <a:pt x="23" y="161"/>
                  </a:lnTo>
                  <a:lnTo>
                    <a:pt x="31" y="149"/>
                  </a:lnTo>
                  <a:lnTo>
                    <a:pt x="39" y="135"/>
                  </a:lnTo>
                  <a:lnTo>
                    <a:pt x="45" y="120"/>
                  </a:lnTo>
                  <a:lnTo>
                    <a:pt x="52" y="106"/>
                  </a:lnTo>
                  <a:lnTo>
                    <a:pt x="58" y="91"/>
                  </a:lnTo>
                  <a:lnTo>
                    <a:pt x="67" y="78"/>
                  </a:lnTo>
                  <a:lnTo>
                    <a:pt x="76" y="65"/>
                  </a:lnTo>
                  <a:lnTo>
                    <a:pt x="86" y="54"/>
                  </a:lnTo>
                  <a:lnTo>
                    <a:pt x="98" y="43"/>
                  </a:lnTo>
                  <a:lnTo>
                    <a:pt x="111" y="33"/>
                  </a:lnTo>
                  <a:lnTo>
                    <a:pt x="124" y="25"/>
                  </a:lnTo>
                  <a:lnTo>
                    <a:pt x="139" y="17"/>
                  </a:lnTo>
                  <a:lnTo>
                    <a:pt x="153" y="1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5" name="Freeform 11"/>
            <p:cNvSpPr>
              <a:spLocks/>
            </p:cNvSpPr>
            <p:nvPr/>
          </p:nvSpPr>
          <p:spPr bwMode="auto">
            <a:xfrm>
              <a:off x="4968" y="236"/>
              <a:ext cx="720" cy="359"/>
            </a:xfrm>
            <a:custGeom>
              <a:avLst/>
              <a:gdLst>
                <a:gd name="T0" fmla="*/ 280 w 1624"/>
                <a:gd name="T1" fmla="*/ 110 h 812"/>
                <a:gd name="T2" fmla="*/ 330 w 1624"/>
                <a:gd name="T3" fmla="*/ 84 h 812"/>
                <a:gd name="T4" fmla="*/ 383 w 1624"/>
                <a:gd name="T5" fmla="*/ 62 h 812"/>
                <a:gd name="T6" fmla="*/ 436 w 1624"/>
                <a:gd name="T7" fmla="*/ 42 h 812"/>
                <a:gd name="T8" fmla="*/ 490 w 1624"/>
                <a:gd name="T9" fmla="*/ 28 h 812"/>
                <a:gd name="T10" fmla="*/ 552 w 1624"/>
                <a:gd name="T11" fmla="*/ 15 h 812"/>
                <a:gd name="T12" fmla="*/ 628 w 1624"/>
                <a:gd name="T13" fmla="*/ 5 h 812"/>
                <a:gd name="T14" fmla="*/ 724 w 1624"/>
                <a:gd name="T15" fmla="*/ 0 h 812"/>
                <a:gd name="T16" fmla="*/ 806 w 1624"/>
                <a:gd name="T17" fmla="*/ 5 h 812"/>
                <a:gd name="T18" fmla="*/ 881 w 1624"/>
                <a:gd name="T19" fmla="*/ 18 h 812"/>
                <a:gd name="T20" fmla="*/ 951 w 1624"/>
                <a:gd name="T21" fmla="*/ 34 h 812"/>
                <a:gd name="T22" fmla="*/ 1020 w 1624"/>
                <a:gd name="T23" fmla="*/ 55 h 812"/>
                <a:gd name="T24" fmla="*/ 1092 w 1624"/>
                <a:gd name="T25" fmla="*/ 83 h 812"/>
                <a:gd name="T26" fmla="*/ 1149 w 1624"/>
                <a:gd name="T27" fmla="*/ 113 h 812"/>
                <a:gd name="T28" fmla="*/ 1199 w 1624"/>
                <a:gd name="T29" fmla="*/ 144 h 812"/>
                <a:gd name="T30" fmla="*/ 1245 w 1624"/>
                <a:gd name="T31" fmla="*/ 178 h 812"/>
                <a:gd name="T32" fmla="*/ 1286 w 1624"/>
                <a:gd name="T33" fmla="*/ 215 h 812"/>
                <a:gd name="T34" fmla="*/ 1333 w 1624"/>
                <a:gd name="T35" fmla="*/ 265 h 812"/>
                <a:gd name="T36" fmla="*/ 1384 w 1624"/>
                <a:gd name="T37" fmla="*/ 317 h 812"/>
                <a:gd name="T38" fmla="*/ 1451 w 1624"/>
                <a:gd name="T39" fmla="*/ 228 h 812"/>
                <a:gd name="T40" fmla="*/ 1528 w 1624"/>
                <a:gd name="T41" fmla="*/ 113 h 812"/>
                <a:gd name="T42" fmla="*/ 1572 w 1624"/>
                <a:gd name="T43" fmla="*/ 71 h 812"/>
                <a:gd name="T44" fmla="*/ 1608 w 1624"/>
                <a:gd name="T45" fmla="*/ 152 h 812"/>
                <a:gd name="T46" fmla="*/ 1624 w 1624"/>
                <a:gd name="T47" fmla="*/ 435 h 812"/>
                <a:gd name="T48" fmla="*/ 1609 w 1624"/>
                <a:gd name="T49" fmla="*/ 568 h 812"/>
                <a:gd name="T50" fmla="*/ 1583 w 1624"/>
                <a:gd name="T51" fmla="*/ 671 h 812"/>
                <a:gd name="T52" fmla="*/ 1552 w 1624"/>
                <a:gd name="T53" fmla="*/ 715 h 812"/>
                <a:gd name="T54" fmla="*/ 1489 w 1624"/>
                <a:gd name="T55" fmla="*/ 639 h 812"/>
                <a:gd name="T56" fmla="*/ 1407 w 1624"/>
                <a:gd name="T57" fmla="*/ 524 h 812"/>
                <a:gd name="T58" fmla="*/ 1348 w 1624"/>
                <a:gd name="T59" fmla="*/ 505 h 812"/>
                <a:gd name="T60" fmla="*/ 1268 w 1624"/>
                <a:gd name="T61" fmla="*/ 589 h 812"/>
                <a:gd name="T62" fmla="*/ 1178 w 1624"/>
                <a:gd name="T63" fmla="*/ 658 h 812"/>
                <a:gd name="T64" fmla="*/ 1103 w 1624"/>
                <a:gd name="T65" fmla="*/ 702 h 812"/>
                <a:gd name="T66" fmla="*/ 1034 w 1624"/>
                <a:gd name="T67" fmla="*/ 731 h 812"/>
                <a:gd name="T68" fmla="*/ 964 w 1624"/>
                <a:gd name="T69" fmla="*/ 755 h 812"/>
                <a:gd name="T70" fmla="*/ 892 w 1624"/>
                <a:gd name="T71" fmla="*/ 776 h 812"/>
                <a:gd name="T72" fmla="*/ 819 w 1624"/>
                <a:gd name="T73" fmla="*/ 792 h 812"/>
                <a:gd name="T74" fmla="*/ 740 w 1624"/>
                <a:gd name="T75" fmla="*/ 805 h 812"/>
                <a:gd name="T76" fmla="*/ 657 w 1624"/>
                <a:gd name="T77" fmla="*/ 812 h 812"/>
                <a:gd name="T78" fmla="*/ 580 w 1624"/>
                <a:gd name="T79" fmla="*/ 808 h 812"/>
                <a:gd name="T80" fmla="*/ 503 w 1624"/>
                <a:gd name="T81" fmla="*/ 796 h 812"/>
                <a:gd name="T82" fmla="*/ 427 w 1624"/>
                <a:gd name="T83" fmla="*/ 776 h 812"/>
                <a:gd name="T84" fmla="*/ 343 w 1624"/>
                <a:gd name="T85" fmla="*/ 752 h 812"/>
                <a:gd name="T86" fmla="*/ 258 w 1624"/>
                <a:gd name="T87" fmla="*/ 716 h 812"/>
                <a:gd name="T88" fmla="*/ 164 w 1624"/>
                <a:gd name="T89" fmla="*/ 663 h 812"/>
                <a:gd name="T90" fmla="*/ 100 w 1624"/>
                <a:gd name="T91" fmla="*/ 613 h 812"/>
                <a:gd name="T92" fmla="*/ 43 w 1624"/>
                <a:gd name="T93" fmla="*/ 532 h 812"/>
                <a:gd name="T94" fmla="*/ 4 w 1624"/>
                <a:gd name="T95" fmla="*/ 458 h 812"/>
                <a:gd name="T96" fmla="*/ 7 w 1624"/>
                <a:gd name="T97" fmla="*/ 424 h 812"/>
                <a:gd name="T98" fmla="*/ 28 w 1624"/>
                <a:gd name="T99" fmla="*/ 369 h 812"/>
                <a:gd name="T100" fmla="*/ 74 w 1624"/>
                <a:gd name="T101" fmla="*/ 290 h 812"/>
                <a:gd name="T102" fmla="*/ 129 w 1624"/>
                <a:gd name="T103" fmla="*/ 226 h 812"/>
                <a:gd name="T104" fmla="*/ 198 w 1624"/>
                <a:gd name="T105" fmla="*/ 167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24" h="812">
                  <a:moveTo>
                    <a:pt x="249" y="131"/>
                  </a:moveTo>
                  <a:lnTo>
                    <a:pt x="265" y="121"/>
                  </a:lnTo>
                  <a:lnTo>
                    <a:pt x="280" y="110"/>
                  </a:lnTo>
                  <a:lnTo>
                    <a:pt x="296" y="102"/>
                  </a:lnTo>
                  <a:lnTo>
                    <a:pt x="314" y="92"/>
                  </a:lnTo>
                  <a:lnTo>
                    <a:pt x="330" y="84"/>
                  </a:lnTo>
                  <a:lnTo>
                    <a:pt x="347" y="76"/>
                  </a:lnTo>
                  <a:lnTo>
                    <a:pt x="365" y="68"/>
                  </a:lnTo>
                  <a:lnTo>
                    <a:pt x="383" y="62"/>
                  </a:lnTo>
                  <a:lnTo>
                    <a:pt x="401" y="55"/>
                  </a:lnTo>
                  <a:lnTo>
                    <a:pt x="418" y="49"/>
                  </a:lnTo>
                  <a:lnTo>
                    <a:pt x="436" y="42"/>
                  </a:lnTo>
                  <a:lnTo>
                    <a:pt x="454" y="37"/>
                  </a:lnTo>
                  <a:lnTo>
                    <a:pt x="472" y="32"/>
                  </a:lnTo>
                  <a:lnTo>
                    <a:pt x="490" y="28"/>
                  </a:lnTo>
                  <a:lnTo>
                    <a:pt x="510" y="23"/>
                  </a:lnTo>
                  <a:lnTo>
                    <a:pt x="528" y="20"/>
                  </a:lnTo>
                  <a:lnTo>
                    <a:pt x="552" y="15"/>
                  </a:lnTo>
                  <a:lnTo>
                    <a:pt x="577" y="11"/>
                  </a:lnTo>
                  <a:lnTo>
                    <a:pt x="601" y="8"/>
                  </a:lnTo>
                  <a:lnTo>
                    <a:pt x="628" y="5"/>
                  </a:lnTo>
                  <a:lnTo>
                    <a:pt x="657" y="2"/>
                  </a:lnTo>
                  <a:lnTo>
                    <a:pt x="688" y="0"/>
                  </a:lnTo>
                  <a:lnTo>
                    <a:pt x="724" y="0"/>
                  </a:lnTo>
                  <a:lnTo>
                    <a:pt x="762" y="2"/>
                  </a:lnTo>
                  <a:lnTo>
                    <a:pt x="783" y="3"/>
                  </a:lnTo>
                  <a:lnTo>
                    <a:pt x="806" y="5"/>
                  </a:lnTo>
                  <a:lnTo>
                    <a:pt x="832" y="10"/>
                  </a:lnTo>
                  <a:lnTo>
                    <a:pt x="856" y="13"/>
                  </a:lnTo>
                  <a:lnTo>
                    <a:pt x="881" y="18"/>
                  </a:lnTo>
                  <a:lnTo>
                    <a:pt x="907" y="24"/>
                  </a:lnTo>
                  <a:lnTo>
                    <a:pt x="930" y="29"/>
                  </a:lnTo>
                  <a:lnTo>
                    <a:pt x="951" y="34"/>
                  </a:lnTo>
                  <a:lnTo>
                    <a:pt x="972" y="39"/>
                  </a:lnTo>
                  <a:lnTo>
                    <a:pt x="995" y="47"/>
                  </a:lnTo>
                  <a:lnTo>
                    <a:pt x="1020" y="55"/>
                  </a:lnTo>
                  <a:lnTo>
                    <a:pt x="1044" y="63"/>
                  </a:lnTo>
                  <a:lnTo>
                    <a:pt x="1067" y="73"/>
                  </a:lnTo>
                  <a:lnTo>
                    <a:pt x="1092" y="83"/>
                  </a:lnTo>
                  <a:lnTo>
                    <a:pt x="1113" y="94"/>
                  </a:lnTo>
                  <a:lnTo>
                    <a:pt x="1132" y="104"/>
                  </a:lnTo>
                  <a:lnTo>
                    <a:pt x="1149" y="113"/>
                  </a:lnTo>
                  <a:lnTo>
                    <a:pt x="1167" y="123"/>
                  </a:lnTo>
                  <a:lnTo>
                    <a:pt x="1183" y="133"/>
                  </a:lnTo>
                  <a:lnTo>
                    <a:pt x="1199" y="144"/>
                  </a:lnTo>
                  <a:lnTo>
                    <a:pt x="1214" y="154"/>
                  </a:lnTo>
                  <a:lnTo>
                    <a:pt x="1230" y="167"/>
                  </a:lnTo>
                  <a:lnTo>
                    <a:pt x="1245" y="178"/>
                  </a:lnTo>
                  <a:lnTo>
                    <a:pt x="1260" y="191"/>
                  </a:lnTo>
                  <a:lnTo>
                    <a:pt x="1273" y="202"/>
                  </a:lnTo>
                  <a:lnTo>
                    <a:pt x="1286" y="215"/>
                  </a:lnTo>
                  <a:lnTo>
                    <a:pt x="1301" y="231"/>
                  </a:lnTo>
                  <a:lnTo>
                    <a:pt x="1317" y="248"/>
                  </a:lnTo>
                  <a:lnTo>
                    <a:pt x="1333" y="265"/>
                  </a:lnTo>
                  <a:lnTo>
                    <a:pt x="1350" y="283"/>
                  </a:lnTo>
                  <a:lnTo>
                    <a:pt x="1366" y="301"/>
                  </a:lnTo>
                  <a:lnTo>
                    <a:pt x="1384" y="317"/>
                  </a:lnTo>
                  <a:lnTo>
                    <a:pt x="1402" y="296"/>
                  </a:lnTo>
                  <a:lnTo>
                    <a:pt x="1425" y="265"/>
                  </a:lnTo>
                  <a:lnTo>
                    <a:pt x="1451" y="228"/>
                  </a:lnTo>
                  <a:lnTo>
                    <a:pt x="1477" y="188"/>
                  </a:lnTo>
                  <a:lnTo>
                    <a:pt x="1503" y="149"/>
                  </a:lnTo>
                  <a:lnTo>
                    <a:pt x="1528" y="113"/>
                  </a:lnTo>
                  <a:lnTo>
                    <a:pt x="1547" y="86"/>
                  </a:lnTo>
                  <a:lnTo>
                    <a:pt x="1560" y="70"/>
                  </a:lnTo>
                  <a:lnTo>
                    <a:pt x="1572" y="71"/>
                  </a:lnTo>
                  <a:lnTo>
                    <a:pt x="1587" y="89"/>
                  </a:lnTo>
                  <a:lnTo>
                    <a:pt x="1600" y="118"/>
                  </a:lnTo>
                  <a:lnTo>
                    <a:pt x="1608" y="152"/>
                  </a:lnTo>
                  <a:lnTo>
                    <a:pt x="1619" y="243"/>
                  </a:lnTo>
                  <a:lnTo>
                    <a:pt x="1624" y="340"/>
                  </a:lnTo>
                  <a:lnTo>
                    <a:pt x="1624" y="435"/>
                  </a:lnTo>
                  <a:lnTo>
                    <a:pt x="1618" y="516"/>
                  </a:lnTo>
                  <a:lnTo>
                    <a:pt x="1614" y="537"/>
                  </a:lnTo>
                  <a:lnTo>
                    <a:pt x="1609" y="568"/>
                  </a:lnTo>
                  <a:lnTo>
                    <a:pt x="1601" y="603"/>
                  </a:lnTo>
                  <a:lnTo>
                    <a:pt x="1593" y="639"/>
                  </a:lnTo>
                  <a:lnTo>
                    <a:pt x="1583" y="671"/>
                  </a:lnTo>
                  <a:lnTo>
                    <a:pt x="1573" y="697"/>
                  </a:lnTo>
                  <a:lnTo>
                    <a:pt x="1562" y="713"/>
                  </a:lnTo>
                  <a:lnTo>
                    <a:pt x="1552" y="715"/>
                  </a:lnTo>
                  <a:lnTo>
                    <a:pt x="1538" y="700"/>
                  </a:lnTo>
                  <a:lnTo>
                    <a:pt x="1515" y="673"/>
                  </a:lnTo>
                  <a:lnTo>
                    <a:pt x="1489" y="639"/>
                  </a:lnTo>
                  <a:lnTo>
                    <a:pt x="1461" y="600"/>
                  </a:lnTo>
                  <a:lnTo>
                    <a:pt x="1431" y="561"/>
                  </a:lnTo>
                  <a:lnTo>
                    <a:pt x="1407" y="524"/>
                  </a:lnTo>
                  <a:lnTo>
                    <a:pt x="1386" y="493"/>
                  </a:lnTo>
                  <a:lnTo>
                    <a:pt x="1373" y="474"/>
                  </a:lnTo>
                  <a:lnTo>
                    <a:pt x="1348" y="505"/>
                  </a:lnTo>
                  <a:lnTo>
                    <a:pt x="1322" y="534"/>
                  </a:lnTo>
                  <a:lnTo>
                    <a:pt x="1296" y="563"/>
                  </a:lnTo>
                  <a:lnTo>
                    <a:pt x="1268" y="589"/>
                  </a:lnTo>
                  <a:lnTo>
                    <a:pt x="1239" y="614"/>
                  </a:lnTo>
                  <a:lnTo>
                    <a:pt x="1209" y="637"/>
                  </a:lnTo>
                  <a:lnTo>
                    <a:pt x="1178" y="658"/>
                  </a:lnTo>
                  <a:lnTo>
                    <a:pt x="1147" y="678"/>
                  </a:lnTo>
                  <a:lnTo>
                    <a:pt x="1126" y="689"/>
                  </a:lnTo>
                  <a:lnTo>
                    <a:pt x="1103" y="702"/>
                  </a:lnTo>
                  <a:lnTo>
                    <a:pt x="1080" y="711"/>
                  </a:lnTo>
                  <a:lnTo>
                    <a:pt x="1057" y="721"/>
                  </a:lnTo>
                  <a:lnTo>
                    <a:pt x="1034" y="731"/>
                  </a:lnTo>
                  <a:lnTo>
                    <a:pt x="1011" y="741"/>
                  </a:lnTo>
                  <a:lnTo>
                    <a:pt x="987" y="749"/>
                  </a:lnTo>
                  <a:lnTo>
                    <a:pt x="964" y="755"/>
                  </a:lnTo>
                  <a:lnTo>
                    <a:pt x="940" y="763"/>
                  </a:lnTo>
                  <a:lnTo>
                    <a:pt x="917" y="770"/>
                  </a:lnTo>
                  <a:lnTo>
                    <a:pt x="892" y="776"/>
                  </a:lnTo>
                  <a:lnTo>
                    <a:pt x="868" y="781"/>
                  </a:lnTo>
                  <a:lnTo>
                    <a:pt x="843" y="787"/>
                  </a:lnTo>
                  <a:lnTo>
                    <a:pt x="819" y="792"/>
                  </a:lnTo>
                  <a:lnTo>
                    <a:pt x="794" y="796"/>
                  </a:lnTo>
                  <a:lnTo>
                    <a:pt x="770" y="800"/>
                  </a:lnTo>
                  <a:lnTo>
                    <a:pt x="740" y="805"/>
                  </a:lnTo>
                  <a:lnTo>
                    <a:pt x="713" y="808"/>
                  </a:lnTo>
                  <a:lnTo>
                    <a:pt x="685" y="810"/>
                  </a:lnTo>
                  <a:lnTo>
                    <a:pt x="657" y="812"/>
                  </a:lnTo>
                  <a:lnTo>
                    <a:pt x="631" y="812"/>
                  </a:lnTo>
                  <a:lnTo>
                    <a:pt x="605" y="810"/>
                  </a:lnTo>
                  <a:lnTo>
                    <a:pt x="580" y="808"/>
                  </a:lnTo>
                  <a:lnTo>
                    <a:pt x="554" y="805"/>
                  </a:lnTo>
                  <a:lnTo>
                    <a:pt x="530" y="800"/>
                  </a:lnTo>
                  <a:lnTo>
                    <a:pt x="503" y="796"/>
                  </a:lnTo>
                  <a:lnTo>
                    <a:pt x="477" y="791"/>
                  </a:lnTo>
                  <a:lnTo>
                    <a:pt x="453" y="784"/>
                  </a:lnTo>
                  <a:lnTo>
                    <a:pt x="427" y="776"/>
                  </a:lnTo>
                  <a:lnTo>
                    <a:pt x="399" y="770"/>
                  </a:lnTo>
                  <a:lnTo>
                    <a:pt x="371" y="760"/>
                  </a:lnTo>
                  <a:lnTo>
                    <a:pt x="343" y="752"/>
                  </a:lnTo>
                  <a:lnTo>
                    <a:pt x="319" y="744"/>
                  </a:lnTo>
                  <a:lnTo>
                    <a:pt x="289" y="731"/>
                  </a:lnTo>
                  <a:lnTo>
                    <a:pt x="258" y="716"/>
                  </a:lnTo>
                  <a:lnTo>
                    <a:pt x="226" y="700"/>
                  </a:lnTo>
                  <a:lnTo>
                    <a:pt x="193" y="682"/>
                  </a:lnTo>
                  <a:lnTo>
                    <a:pt x="164" y="663"/>
                  </a:lnTo>
                  <a:lnTo>
                    <a:pt x="137" y="645"/>
                  </a:lnTo>
                  <a:lnTo>
                    <a:pt x="116" y="629"/>
                  </a:lnTo>
                  <a:lnTo>
                    <a:pt x="100" y="613"/>
                  </a:lnTo>
                  <a:lnTo>
                    <a:pt x="82" y="590"/>
                  </a:lnTo>
                  <a:lnTo>
                    <a:pt x="62" y="561"/>
                  </a:lnTo>
                  <a:lnTo>
                    <a:pt x="43" y="532"/>
                  </a:lnTo>
                  <a:lnTo>
                    <a:pt x="26" y="503"/>
                  </a:lnTo>
                  <a:lnTo>
                    <a:pt x="12" y="477"/>
                  </a:lnTo>
                  <a:lnTo>
                    <a:pt x="4" y="458"/>
                  </a:lnTo>
                  <a:lnTo>
                    <a:pt x="0" y="446"/>
                  </a:lnTo>
                  <a:lnTo>
                    <a:pt x="2" y="437"/>
                  </a:lnTo>
                  <a:lnTo>
                    <a:pt x="7" y="424"/>
                  </a:lnTo>
                  <a:lnTo>
                    <a:pt x="12" y="408"/>
                  </a:lnTo>
                  <a:lnTo>
                    <a:pt x="18" y="390"/>
                  </a:lnTo>
                  <a:lnTo>
                    <a:pt x="28" y="369"/>
                  </a:lnTo>
                  <a:lnTo>
                    <a:pt x="39" y="345"/>
                  </a:lnTo>
                  <a:lnTo>
                    <a:pt x="54" y="319"/>
                  </a:lnTo>
                  <a:lnTo>
                    <a:pt x="74" y="290"/>
                  </a:lnTo>
                  <a:lnTo>
                    <a:pt x="90" y="269"/>
                  </a:lnTo>
                  <a:lnTo>
                    <a:pt x="108" y="248"/>
                  </a:lnTo>
                  <a:lnTo>
                    <a:pt x="129" y="226"/>
                  </a:lnTo>
                  <a:lnTo>
                    <a:pt x="151" y="205"/>
                  </a:lnTo>
                  <a:lnTo>
                    <a:pt x="173" y="186"/>
                  </a:lnTo>
                  <a:lnTo>
                    <a:pt x="198" y="167"/>
                  </a:lnTo>
                  <a:lnTo>
                    <a:pt x="224" y="149"/>
                  </a:lnTo>
                  <a:lnTo>
                    <a:pt x="249" y="131"/>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6" name="Freeform 12"/>
            <p:cNvSpPr>
              <a:spLocks/>
            </p:cNvSpPr>
            <p:nvPr/>
          </p:nvSpPr>
          <p:spPr bwMode="auto">
            <a:xfrm>
              <a:off x="4982" y="248"/>
              <a:ext cx="690" cy="334"/>
            </a:xfrm>
            <a:custGeom>
              <a:avLst/>
              <a:gdLst>
                <a:gd name="T0" fmla="*/ 229 w 1557"/>
                <a:gd name="T1" fmla="*/ 136 h 754"/>
                <a:gd name="T2" fmla="*/ 147 w 1557"/>
                <a:gd name="T3" fmla="*/ 204 h 754"/>
                <a:gd name="T4" fmla="*/ 77 w 1557"/>
                <a:gd name="T5" fmla="*/ 282 h 754"/>
                <a:gd name="T6" fmla="*/ 17 w 1557"/>
                <a:gd name="T7" fmla="*/ 374 h 754"/>
                <a:gd name="T8" fmla="*/ 0 w 1557"/>
                <a:gd name="T9" fmla="*/ 409 h 754"/>
                <a:gd name="T10" fmla="*/ 77 w 1557"/>
                <a:gd name="T11" fmla="*/ 534 h 754"/>
                <a:gd name="T12" fmla="*/ 231 w 1557"/>
                <a:gd name="T13" fmla="*/ 650 h 754"/>
                <a:gd name="T14" fmla="*/ 412 w 1557"/>
                <a:gd name="T15" fmla="*/ 721 h 754"/>
                <a:gd name="T16" fmla="*/ 585 w 1557"/>
                <a:gd name="T17" fmla="*/ 752 h 754"/>
                <a:gd name="T18" fmla="*/ 752 w 1557"/>
                <a:gd name="T19" fmla="*/ 746 h 754"/>
                <a:gd name="T20" fmla="*/ 923 w 1557"/>
                <a:gd name="T21" fmla="*/ 700 h 754"/>
                <a:gd name="T22" fmla="*/ 1090 w 1557"/>
                <a:gd name="T23" fmla="*/ 623 h 754"/>
                <a:gd name="T24" fmla="*/ 1239 w 1557"/>
                <a:gd name="T25" fmla="*/ 514 h 754"/>
                <a:gd name="T26" fmla="*/ 1302 w 1557"/>
                <a:gd name="T27" fmla="*/ 451 h 754"/>
                <a:gd name="T28" fmla="*/ 1312 w 1557"/>
                <a:gd name="T29" fmla="*/ 429 h 754"/>
                <a:gd name="T30" fmla="*/ 1288 w 1557"/>
                <a:gd name="T31" fmla="*/ 421 h 754"/>
                <a:gd name="T32" fmla="*/ 1181 w 1557"/>
                <a:gd name="T33" fmla="*/ 518 h 754"/>
                <a:gd name="T34" fmla="*/ 1034 w 1557"/>
                <a:gd name="T35" fmla="*/ 616 h 754"/>
                <a:gd name="T36" fmla="*/ 873 w 1557"/>
                <a:gd name="T37" fmla="*/ 682 h 754"/>
                <a:gd name="T38" fmla="*/ 708 w 1557"/>
                <a:gd name="T39" fmla="*/ 716 h 754"/>
                <a:gd name="T40" fmla="*/ 552 w 1557"/>
                <a:gd name="T41" fmla="*/ 715 h 754"/>
                <a:gd name="T42" fmla="*/ 386 w 1557"/>
                <a:gd name="T43" fmla="*/ 678 h 754"/>
                <a:gd name="T44" fmla="*/ 218 w 1557"/>
                <a:gd name="T45" fmla="*/ 602 h 754"/>
                <a:gd name="T46" fmla="*/ 82 w 1557"/>
                <a:gd name="T47" fmla="*/ 484 h 754"/>
                <a:gd name="T48" fmla="*/ 64 w 1557"/>
                <a:gd name="T49" fmla="*/ 362 h 754"/>
                <a:gd name="T50" fmla="*/ 123 w 1557"/>
                <a:gd name="T51" fmla="*/ 280 h 754"/>
                <a:gd name="T52" fmla="*/ 193 w 1557"/>
                <a:gd name="T53" fmla="*/ 209 h 754"/>
                <a:gd name="T54" fmla="*/ 271 w 1557"/>
                <a:gd name="T55" fmla="*/ 149 h 754"/>
                <a:gd name="T56" fmla="*/ 404 w 1557"/>
                <a:gd name="T57" fmla="*/ 83 h 754"/>
                <a:gd name="T58" fmla="*/ 592 w 1557"/>
                <a:gd name="T59" fmla="*/ 37 h 754"/>
                <a:gd name="T60" fmla="*/ 786 w 1557"/>
                <a:gd name="T61" fmla="*/ 42 h 754"/>
                <a:gd name="T62" fmla="*/ 984 w 1557"/>
                <a:gd name="T63" fmla="*/ 96 h 754"/>
                <a:gd name="T64" fmla="*/ 1144 w 1557"/>
                <a:gd name="T65" fmla="*/ 181 h 754"/>
                <a:gd name="T66" fmla="*/ 1261 w 1557"/>
                <a:gd name="T67" fmla="*/ 288 h 754"/>
                <a:gd name="T68" fmla="*/ 1366 w 1557"/>
                <a:gd name="T69" fmla="*/ 417 h 754"/>
                <a:gd name="T70" fmla="*/ 1458 w 1557"/>
                <a:gd name="T71" fmla="*/ 555 h 754"/>
                <a:gd name="T72" fmla="*/ 1507 w 1557"/>
                <a:gd name="T73" fmla="*/ 628 h 754"/>
                <a:gd name="T74" fmla="*/ 1526 w 1557"/>
                <a:gd name="T75" fmla="*/ 624 h 754"/>
                <a:gd name="T76" fmla="*/ 1557 w 1557"/>
                <a:gd name="T77" fmla="*/ 359 h 754"/>
                <a:gd name="T78" fmla="*/ 1541 w 1557"/>
                <a:gd name="T79" fmla="*/ 105 h 754"/>
                <a:gd name="T80" fmla="*/ 1521 w 1557"/>
                <a:gd name="T81" fmla="*/ 104 h 754"/>
                <a:gd name="T82" fmla="*/ 1495 w 1557"/>
                <a:gd name="T83" fmla="*/ 152 h 754"/>
                <a:gd name="T84" fmla="*/ 1436 w 1557"/>
                <a:gd name="T85" fmla="*/ 244 h 754"/>
                <a:gd name="T86" fmla="*/ 1394 w 1557"/>
                <a:gd name="T87" fmla="*/ 307 h 754"/>
                <a:gd name="T88" fmla="*/ 1413 w 1557"/>
                <a:gd name="T89" fmla="*/ 324 h 754"/>
                <a:gd name="T90" fmla="*/ 1453 w 1557"/>
                <a:gd name="T91" fmla="*/ 280 h 754"/>
                <a:gd name="T92" fmla="*/ 1500 w 1557"/>
                <a:gd name="T93" fmla="*/ 210 h 754"/>
                <a:gd name="T94" fmla="*/ 1521 w 1557"/>
                <a:gd name="T95" fmla="*/ 240 h 754"/>
                <a:gd name="T96" fmla="*/ 1520 w 1557"/>
                <a:gd name="T97" fmla="*/ 445 h 754"/>
                <a:gd name="T98" fmla="*/ 1466 w 1557"/>
                <a:gd name="T99" fmla="*/ 503 h 754"/>
                <a:gd name="T100" fmla="*/ 1376 w 1557"/>
                <a:gd name="T101" fmla="*/ 372 h 754"/>
                <a:gd name="T102" fmla="*/ 1275 w 1557"/>
                <a:gd name="T103" fmla="*/ 251 h 754"/>
                <a:gd name="T104" fmla="*/ 1160 w 1557"/>
                <a:gd name="T105" fmla="*/ 149 h 754"/>
                <a:gd name="T106" fmla="*/ 995 w 1557"/>
                <a:gd name="T107" fmla="*/ 63 h 754"/>
                <a:gd name="T108" fmla="*/ 789 w 1557"/>
                <a:gd name="T109" fmla="*/ 8 h 754"/>
                <a:gd name="T110" fmla="*/ 587 w 1557"/>
                <a:gd name="T111" fmla="*/ 5 h 754"/>
                <a:gd name="T112" fmla="*/ 391 w 1557"/>
                <a:gd name="T113" fmla="*/ 52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57" h="754">
                  <a:moveTo>
                    <a:pt x="299" y="94"/>
                  </a:moveTo>
                  <a:lnTo>
                    <a:pt x="275" y="107"/>
                  </a:lnTo>
                  <a:lnTo>
                    <a:pt x="252" y="122"/>
                  </a:lnTo>
                  <a:lnTo>
                    <a:pt x="229" y="136"/>
                  </a:lnTo>
                  <a:lnTo>
                    <a:pt x="208" y="152"/>
                  </a:lnTo>
                  <a:lnTo>
                    <a:pt x="187" y="168"/>
                  </a:lnTo>
                  <a:lnTo>
                    <a:pt x="167" y="186"/>
                  </a:lnTo>
                  <a:lnTo>
                    <a:pt x="147" y="204"/>
                  </a:lnTo>
                  <a:lnTo>
                    <a:pt x="129" y="222"/>
                  </a:lnTo>
                  <a:lnTo>
                    <a:pt x="111" y="241"/>
                  </a:lnTo>
                  <a:lnTo>
                    <a:pt x="95" y="261"/>
                  </a:lnTo>
                  <a:lnTo>
                    <a:pt x="77" y="282"/>
                  </a:lnTo>
                  <a:lnTo>
                    <a:pt x="62" y="303"/>
                  </a:lnTo>
                  <a:lnTo>
                    <a:pt x="46" y="325"/>
                  </a:lnTo>
                  <a:lnTo>
                    <a:pt x="31" y="349"/>
                  </a:lnTo>
                  <a:lnTo>
                    <a:pt x="17" y="374"/>
                  </a:lnTo>
                  <a:lnTo>
                    <a:pt x="4" y="398"/>
                  </a:lnTo>
                  <a:lnTo>
                    <a:pt x="2" y="401"/>
                  </a:lnTo>
                  <a:lnTo>
                    <a:pt x="0" y="404"/>
                  </a:lnTo>
                  <a:lnTo>
                    <a:pt x="0" y="409"/>
                  </a:lnTo>
                  <a:lnTo>
                    <a:pt x="2" y="413"/>
                  </a:lnTo>
                  <a:lnTo>
                    <a:pt x="23" y="456"/>
                  </a:lnTo>
                  <a:lnTo>
                    <a:pt x="48" y="497"/>
                  </a:lnTo>
                  <a:lnTo>
                    <a:pt x="77" y="534"/>
                  </a:lnTo>
                  <a:lnTo>
                    <a:pt x="111" y="568"/>
                  </a:lnTo>
                  <a:lnTo>
                    <a:pt x="149" y="598"/>
                  </a:lnTo>
                  <a:lnTo>
                    <a:pt x="188" y="626"/>
                  </a:lnTo>
                  <a:lnTo>
                    <a:pt x="231" y="650"/>
                  </a:lnTo>
                  <a:lnTo>
                    <a:pt x="275" y="673"/>
                  </a:lnTo>
                  <a:lnTo>
                    <a:pt x="320" y="692"/>
                  </a:lnTo>
                  <a:lnTo>
                    <a:pt x="366" y="708"/>
                  </a:lnTo>
                  <a:lnTo>
                    <a:pt x="412" y="721"/>
                  </a:lnTo>
                  <a:lnTo>
                    <a:pt x="458" y="733"/>
                  </a:lnTo>
                  <a:lnTo>
                    <a:pt x="502" y="742"/>
                  </a:lnTo>
                  <a:lnTo>
                    <a:pt x="544" y="749"/>
                  </a:lnTo>
                  <a:lnTo>
                    <a:pt x="585" y="752"/>
                  </a:lnTo>
                  <a:lnTo>
                    <a:pt x="624" y="754"/>
                  </a:lnTo>
                  <a:lnTo>
                    <a:pt x="667" y="754"/>
                  </a:lnTo>
                  <a:lnTo>
                    <a:pt x="709" y="750"/>
                  </a:lnTo>
                  <a:lnTo>
                    <a:pt x="752" y="746"/>
                  </a:lnTo>
                  <a:lnTo>
                    <a:pt x="796" y="737"/>
                  </a:lnTo>
                  <a:lnTo>
                    <a:pt x="838" y="728"/>
                  </a:lnTo>
                  <a:lnTo>
                    <a:pt x="881" y="715"/>
                  </a:lnTo>
                  <a:lnTo>
                    <a:pt x="923" y="700"/>
                  </a:lnTo>
                  <a:lnTo>
                    <a:pt x="966" y="684"/>
                  </a:lnTo>
                  <a:lnTo>
                    <a:pt x="1008" y="666"/>
                  </a:lnTo>
                  <a:lnTo>
                    <a:pt x="1049" y="645"/>
                  </a:lnTo>
                  <a:lnTo>
                    <a:pt x="1090" y="623"/>
                  </a:lnTo>
                  <a:lnTo>
                    <a:pt x="1129" y="598"/>
                  </a:lnTo>
                  <a:lnTo>
                    <a:pt x="1167" y="571"/>
                  </a:lnTo>
                  <a:lnTo>
                    <a:pt x="1204" y="543"/>
                  </a:lnTo>
                  <a:lnTo>
                    <a:pt x="1239" y="514"/>
                  </a:lnTo>
                  <a:lnTo>
                    <a:pt x="1273" y="482"/>
                  </a:lnTo>
                  <a:lnTo>
                    <a:pt x="1278" y="477"/>
                  </a:lnTo>
                  <a:lnTo>
                    <a:pt x="1291" y="464"/>
                  </a:lnTo>
                  <a:lnTo>
                    <a:pt x="1302" y="451"/>
                  </a:lnTo>
                  <a:lnTo>
                    <a:pt x="1307" y="446"/>
                  </a:lnTo>
                  <a:lnTo>
                    <a:pt x="1310" y="442"/>
                  </a:lnTo>
                  <a:lnTo>
                    <a:pt x="1314" y="435"/>
                  </a:lnTo>
                  <a:lnTo>
                    <a:pt x="1312" y="429"/>
                  </a:lnTo>
                  <a:lnTo>
                    <a:pt x="1309" y="422"/>
                  </a:lnTo>
                  <a:lnTo>
                    <a:pt x="1302" y="419"/>
                  </a:lnTo>
                  <a:lnTo>
                    <a:pt x="1296" y="417"/>
                  </a:lnTo>
                  <a:lnTo>
                    <a:pt x="1288" y="421"/>
                  </a:lnTo>
                  <a:lnTo>
                    <a:pt x="1283" y="424"/>
                  </a:lnTo>
                  <a:lnTo>
                    <a:pt x="1248" y="459"/>
                  </a:lnTo>
                  <a:lnTo>
                    <a:pt x="1216" y="490"/>
                  </a:lnTo>
                  <a:lnTo>
                    <a:pt x="1181" y="518"/>
                  </a:lnTo>
                  <a:lnTo>
                    <a:pt x="1147" y="545"/>
                  </a:lnTo>
                  <a:lnTo>
                    <a:pt x="1110" y="571"/>
                  </a:lnTo>
                  <a:lnTo>
                    <a:pt x="1072" y="594"/>
                  </a:lnTo>
                  <a:lnTo>
                    <a:pt x="1034" y="616"/>
                  </a:lnTo>
                  <a:lnTo>
                    <a:pt x="995" y="636"/>
                  </a:lnTo>
                  <a:lnTo>
                    <a:pt x="954" y="653"/>
                  </a:lnTo>
                  <a:lnTo>
                    <a:pt x="914" y="670"/>
                  </a:lnTo>
                  <a:lnTo>
                    <a:pt x="873" y="682"/>
                  </a:lnTo>
                  <a:lnTo>
                    <a:pt x="832" y="695"/>
                  </a:lnTo>
                  <a:lnTo>
                    <a:pt x="789" y="704"/>
                  </a:lnTo>
                  <a:lnTo>
                    <a:pt x="749" y="712"/>
                  </a:lnTo>
                  <a:lnTo>
                    <a:pt x="708" y="716"/>
                  </a:lnTo>
                  <a:lnTo>
                    <a:pt x="667" y="720"/>
                  </a:lnTo>
                  <a:lnTo>
                    <a:pt x="626" y="720"/>
                  </a:lnTo>
                  <a:lnTo>
                    <a:pt x="590" y="718"/>
                  </a:lnTo>
                  <a:lnTo>
                    <a:pt x="552" y="715"/>
                  </a:lnTo>
                  <a:lnTo>
                    <a:pt x="513" y="708"/>
                  </a:lnTo>
                  <a:lnTo>
                    <a:pt x="471" y="700"/>
                  </a:lnTo>
                  <a:lnTo>
                    <a:pt x="428" y="691"/>
                  </a:lnTo>
                  <a:lnTo>
                    <a:pt x="386" y="678"/>
                  </a:lnTo>
                  <a:lnTo>
                    <a:pt x="342" y="663"/>
                  </a:lnTo>
                  <a:lnTo>
                    <a:pt x="299" y="645"/>
                  </a:lnTo>
                  <a:lnTo>
                    <a:pt x="257" y="624"/>
                  </a:lnTo>
                  <a:lnTo>
                    <a:pt x="218" y="602"/>
                  </a:lnTo>
                  <a:lnTo>
                    <a:pt x="178" y="577"/>
                  </a:lnTo>
                  <a:lnTo>
                    <a:pt x="142" y="548"/>
                  </a:lnTo>
                  <a:lnTo>
                    <a:pt x="111" y="518"/>
                  </a:lnTo>
                  <a:lnTo>
                    <a:pt x="82" y="484"/>
                  </a:lnTo>
                  <a:lnTo>
                    <a:pt x="57" y="448"/>
                  </a:lnTo>
                  <a:lnTo>
                    <a:pt x="38" y="408"/>
                  </a:lnTo>
                  <a:lnTo>
                    <a:pt x="51" y="385"/>
                  </a:lnTo>
                  <a:lnTo>
                    <a:pt x="64" y="362"/>
                  </a:lnTo>
                  <a:lnTo>
                    <a:pt x="79" y="340"/>
                  </a:lnTo>
                  <a:lnTo>
                    <a:pt x="92" y="319"/>
                  </a:lnTo>
                  <a:lnTo>
                    <a:pt x="108" y="299"/>
                  </a:lnTo>
                  <a:lnTo>
                    <a:pt x="123" y="280"/>
                  </a:lnTo>
                  <a:lnTo>
                    <a:pt x="139" y="261"/>
                  </a:lnTo>
                  <a:lnTo>
                    <a:pt x="157" y="243"/>
                  </a:lnTo>
                  <a:lnTo>
                    <a:pt x="173" y="225"/>
                  </a:lnTo>
                  <a:lnTo>
                    <a:pt x="193" y="209"/>
                  </a:lnTo>
                  <a:lnTo>
                    <a:pt x="211" y="193"/>
                  </a:lnTo>
                  <a:lnTo>
                    <a:pt x="231" y="178"/>
                  </a:lnTo>
                  <a:lnTo>
                    <a:pt x="250" y="164"/>
                  </a:lnTo>
                  <a:lnTo>
                    <a:pt x="271" y="149"/>
                  </a:lnTo>
                  <a:lnTo>
                    <a:pt x="293" y="136"/>
                  </a:lnTo>
                  <a:lnTo>
                    <a:pt x="316" y="123"/>
                  </a:lnTo>
                  <a:lnTo>
                    <a:pt x="360" y="100"/>
                  </a:lnTo>
                  <a:lnTo>
                    <a:pt x="404" y="83"/>
                  </a:lnTo>
                  <a:lnTo>
                    <a:pt x="450" y="67"/>
                  </a:lnTo>
                  <a:lnTo>
                    <a:pt x="497" y="54"/>
                  </a:lnTo>
                  <a:lnTo>
                    <a:pt x="543" y="44"/>
                  </a:lnTo>
                  <a:lnTo>
                    <a:pt x="592" y="37"/>
                  </a:lnTo>
                  <a:lnTo>
                    <a:pt x="639" y="34"/>
                  </a:lnTo>
                  <a:lnTo>
                    <a:pt x="688" y="33"/>
                  </a:lnTo>
                  <a:lnTo>
                    <a:pt x="737" y="36"/>
                  </a:lnTo>
                  <a:lnTo>
                    <a:pt x="786" y="42"/>
                  </a:lnTo>
                  <a:lnTo>
                    <a:pt x="835" y="50"/>
                  </a:lnTo>
                  <a:lnTo>
                    <a:pt x="884" y="62"/>
                  </a:lnTo>
                  <a:lnTo>
                    <a:pt x="935" y="78"/>
                  </a:lnTo>
                  <a:lnTo>
                    <a:pt x="984" y="96"/>
                  </a:lnTo>
                  <a:lnTo>
                    <a:pt x="1031" y="117"/>
                  </a:lnTo>
                  <a:lnTo>
                    <a:pt x="1080" y="141"/>
                  </a:lnTo>
                  <a:lnTo>
                    <a:pt x="1113" y="160"/>
                  </a:lnTo>
                  <a:lnTo>
                    <a:pt x="1144" y="181"/>
                  </a:lnTo>
                  <a:lnTo>
                    <a:pt x="1175" y="206"/>
                  </a:lnTo>
                  <a:lnTo>
                    <a:pt x="1204" y="231"/>
                  </a:lnTo>
                  <a:lnTo>
                    <a:pt x="1234" y="259"/>
                  </a:lnTo>
                  <a:lnTo>
                    <a:pt x="1261" y="288"/>
                  </a:lnTo>
                  <a:lnTo>
                    <a:pt x="1289" y="319"/>
                  </a:lnTo>
                  <a:lnTo>
                    <a:pt x="1315" y="351"/>
                  </a:lnTo>
                  <a:lnTo>
                    <a:pt x="1342" y="383"/>
                  </a:lnTo>
                  <a:lnTo>
                    <a:pt x="1366" y="417"/>
                  </a:lnTo>
                  <a:lnTo>
                    <a:pt x="1391" y="451"/>
                  </a:lnTo>
                  <a:lnTo>
                    <a:pt x="1413" y="487"/>
                  </a:lnTo>
                  <a:lnTo>
                    <a:pt x="1436" y="521"/>
                  </a:lnTo>
                  <a:lnTo>
                    <a:pt x="1458" y="555"/>
                  </a:lnTo>
                  <a:lnTo>
                    <a:pt x="1479" y="589"/>
                  </a:lnTo>
                  <a:lnTo>
                    <a:pt x="1500" y="621"/>
                  </a:lnTo>
                  <a:lnTo>
                    <a:pt x="1503" y="626"/>
                  </a:lnTo>
                  <a:lnTo>
                    <a:pt x="1507" y="628"/>
                  </a:lnTo>
                  <a:lnTo>
                    <a:pt x="1511" y="629"/>
                  </a:lnTo>
                  <a:lnTo>
                    <a:pt x="1516" y="629"/>
                  </a:lnTo>
                  <a:lnTo>
                    <a:pt x="1521" y="628"/>
                  </a:lnTo>
                  <a:lnTo>
                    <a:pt x="1526" y="624"/>
                  </a:lnTo>
                  <a:lnTo>
                    <a:pt x="1529" y="621"/>
                  </a:lnTo>
                  <a:lnTo>
                    <a:pt x="1531" y="616"/>
                  </a:lnTo>
                  <a:lnTo>
                    <a:pt x="1549" y="503"/>
                  </a:lnTo>
                  <a:lnTo>
                    <a:pt x="1557" y="359"/>
                  </a:lnTo>
                  <a:lnTo>
                    <a:pt x="1556" y="220"/>
                  </a:lnTo>
                  <a:lnTo>
                    <a:pt x="1546" y="115"/>
                  </a:lnTo>
                  <a:lnTo>
                    <a:pt x="1544" y="110"/>
                  </a:lnTo>
                  <a:lnTo>
                    <a:pt x="1541" y="105"/>
                  </a:lnTo>
                  <a:lnTo>
                    <a:pt x="1538" y="102"/>
                  </a:lnTo>
                  <a:lnTo>
                    <a:pt x="1531" y="100"/>
                  </a:lnTo>
                  <a:lnTo>
                    <a:pt x="1526" y="100"/>
                  </a:lnTo>
                  <a:lnTo>
                    <a:pt x="1521" y="104"/>
                  </a:lnTo>
                  <a:lnTo>
                    <a:pt x="1516" y="107"/>
                  </a:lnTo>
                  <a:lnTo>
                    <a:pt x="1513" y="112"/>
                  </a:lnTo>
                  <a:lnTo>
                    <a:pt x="1505" y="131"/>
                  </a:lnTo>
                  <a:lnTo>
                    <a:pt x="1495" y="152"/>
                  </a:lnTo>
                  <a:lnTo>
                    <a:pt x="1482" y="173"/>
                  </a:lnTo>
                  <a:lnTo>
                    <a:pt x="1469" y="196"/>
                  </a:lnTo>
                  <a:lnTo>
                    <a:pt x="1454" y="220"/>
                  </a:lnTo>
                  <a:lnTo>
                    <a:pt x="1436" y="244"/>
                  </a:lnTo>
                  <a:lnTo>
                    <a:pt x="1418" y="270"/>
                  </a:lnTo>
                  <a:lnTo>
                    <a:pt x="1397" y="296"/>
                  </a:lnTo>
                  <a:lnTo>
                    <a:pt x="1394" y="301"/>
                  </a:lnTo>
                  <a:lnTo>
                    <a:pt x="1394" y="307"/>
                  </a:lnTo>
                  <a:lnTo>
                    <a:pt x="1395" y="316"/>
                  </a:lnTo>
                  <a:lnTo>
                    <a:pt x="1400" y="320"/>
                  </a:lnTo>
                  <a:lnTo>
                    <a:pt x="1405" y="324"/>
                  </a:lnTo>
                  <a:lnTo>
                    <a:pt x="1413" y="324"/>
                  </a:lnTo>
                  <a:lnTo>
                    <a:pt x="1420" y="320"/>
                  </a:lnTo>
                  <a:lnTo>
                    <a:pt x="1425" y="317"/>
                  </a:lnTo>
                  <a:lnTo>
                    <a:pt x="1440" y="298"/>
                  </a:lnTo>
                  <a:lnTo>
                    <a:pt x="1453" y="280"/>
                  </a:lnTo>
                  <a:lnTo>
                    <a:pt x="1466" y="262"/>
                  </a:lnTo>
                  <a:lnTo>
                    <a:pt x="1479" y="244"/>
                  </a:lnTo>
                  <a:lnTo>
                    <a:pt x="1490" y="227"/>
                  </a:lnTo>
                  <a:lnTo>
                    <a:pt x="1500" y="210"/>
                  </a:lnTo>
                  <a:lnTo>
                    <a:pt x="1510" y="194"/>
                  </a:lnTo>
                  <a:lnTo>
                    <a:pt x="1520" y="178"/>
                  </a:lnTo>
                  <a:lnTo>
                    <a:pt x="1521" y="207"/>
                  </a:lnTo>
                  <a:lnTo>
                    <a:pt x="1521" y="240"/>
                  </a:lnTo>
                  <a:lnTo>
                    <a:pt x="1523" y="273"/>
                  </a:lnTo>
                  <a:lnTo>
                    <a:pt x="1523" y="309"/>
                  </a:lnTo>
                  <a:lnTo>
                    <a:pt x="1521" y="377"/>
                  </a:lnTo>
                  <a:lnTo>
                    <a:pt x="1520" y="445"/>
                  </a:lnTo>
                  <a:lnTo>
                    <a:pt x="1515" y="510"/>
                  </a:lnTo>
                  <a:lnTo>
                    <a:pt x="1507" y="568"/>
                  </a:lnTo>
                  <a:lnTo>
                    <a:pt x="1487" y="535"/>
                  </a:lnTo>
                  <a:lnTo>
                    <a:pt x="1466" y="503"/>
                  </a:lnTo>
                  <a:lnTo>
                    <a:pt x="1444" y="471"/>
                  </a:lnTo>
                  <a:lnTo>
                    <a:pt x="1422" y="437"/>
                  </a:lnTo>
                  <a:lnTo>
                    <a:pt x="1399" y="404"/>
                  </a:lnTo>
                  <a:lnTo>
                    <a:pt x="1376" y="372"/>
                  </a:lnTo>
                  <a:lnTo>
                    <a:pt x="1351" y="341"/>
                  </a:lnTo>
                  <a:lnTo>
                    <a:pt x="1327" y="309"/>
                  </a:lnTo>
                  <a:lnTo>
                    <a:pt x="1301" y="280"/>
                  </a:lnTo>
                  <a:lnTo>
                    <a:pt x="1275" y="251"/>
                  </a:lnTo>
                  <a:lnTo>
                    <a:pt x="1247" y="223"/>
                  </a:lnTo>
                  <a:lnTo>
                    <a:pt x="1219" y="196"/>
                  </a:lnTo>
                  <a:lnTo>
                    <a:pt x="1190" y="172"/>
                  </a:lnTo>
                  <a:lnTo>
                    <a:pt x="1160" y="149"/>
                  </a:lnTo>
                  <a:lnTo>
                    <a:pt x="1129" y="128"/>
                  </a:lnTo>
                  <a:lnTo>
                    <a:pt x="1096" y="110"/>
                  </a:lnTo>
                  <a:lnTo>
                    <a:pt x="1046" y="86"/>
                  </a:lnTo>
                  <a:lnTo>
                    <a:pt x="995" y="63"/>
                  </a:lnTo>
                  <a:lnTo>
                    <a:pt x="945" y="46"/>
                  </a:lnTo>
                  <a:lnTo>
                    <a:pt x="892" y="29"/>
                  </a:lnTo>
                  <a:lnTo>
                    <a:pt x="842" y="18"/>
                  </a:lnTo>
                  <a:lnTo>
                    <a:pt x="789" y="8"/>
                  </a:lnTo>
                  <a:lnTo>
                    <a:pt x="739" y="3"/>
                  </a:lnTo>
                  <a:lnTo>
                    <a:pt x="688" y="0"/>
                  </a:lnTo>
                  <a:lnTo>
                    <a:pt x="637" y="0"/>
                  </a:lnTo>
                  <a:lnTo>
                    <a:pt x="587" y="5"/>
                  </a:lnTo>
                  <a:lnTo>
                    <a:pt x="536" y="12"/>
                  </a:lnTo>
                  <a:lnTo>
                    <a:pt x="487" y="21"/>
                  </a:lnTo>
                  <a:lnTo>
                    <a:pt x="440" y="34"/>
                  </a:lnTo>
                  <a:lnTo>
                    <a:pt x="391" y="52"/>
                  </a:lnTo>
                  <a:lnTo>
                    <a:pt x="345" y="71"/>
                  </a:lnTo>
                  <a:lnTo>
                    <a:pt x="299"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7" name="Freeform 13"/>
            <p:cNvSpPr>
              <a:spLocks/>
            </p:cNvSpPr>
            <p:nvPr/>
          </p:nvSpPr>
          <p:spPr bwMode="auto">
            <a:xfrm>
              <a:off x="5259" y="180"/>
              <a:ext cx="193" cy="88"/>
            </a:xfrm>
            <a:custGeom>
              <a:avLst/>
              <a:gdLst>
                <a:gd name="T0" fmla="*/ 2 w 437"/>
                <a:gd name="T1" fmla="*/ 94 h 199"/>
                <a:gd name="T2" fmla="*/ 0 w 437"/>
                <a:gd name="T3" fmla="*/ 100 h 199"/>
                <a:gd name="T4" fmla="*/ 0 w 437"/>
                <a:gd name="T5" fmla="*/ 107 h 199"/>
                <a:gd name="T6" fmla="*/ 2 w 437"/>
                <a:gd name="T7" fmla="*/ 112 h 199"/>
                <a:gd name="T8" fmla="*/ 7 w 437"/>
                <a:gd name="T9" fmla="*/ 116 h 199"/>
                <a:gd name="T10" fmla="*/ 13 w 437"/>
                <a:gd name="T11" fmla="*/ 118 h 199"/>
                <a:gd name="T12" fmla="*/ 20 w 437"/>
                <a:gd name="T13" fmla="*/ 118 h 199"/>
                <a:gd name="T14" fmla="*/ 25 w 437"/>
                <a:gd name="T15" fmla="*/ 116 h 199"/>
                <a:gd name="T16" fmla="*/ 30 w 437"/>
                <a:gd name="T17" fmla="*/ 112 h 199"/>
                <a:gd name="T18" fmla="*/ 44 w 437"/>
                <a:gd name="T19" fmla="*/ 91 h 199"/>
                <a:gd name="T20" fmla="*/ 61 w 437"/>
                <a:gd name="T21" fmla="*/ 74 h 199"/>
                <a:gd name="T22" fmla="*/ 79 w 437"/>
                <a:gd name="T23" fmla="*/ 60 h 199"/>
                <a:gd name="T24" fmla="*/ 97 w 437"/>
                <a:gd name="T25" fmla="*/ 49 h 199"/>
                <a:gd name="T26" fmla="*/ 116 w 437"/>
                <a:gd name="T27" fmla="*/ 40 h 199"/>
                <a:gd name="T28" fmla="*/ 139 w 437"/>
                <a:gd name="T29" fmla="*/ 36 h 199"/>
                <a:gd name="T30" fmla="*/ 160 w 437"/>
                <a:gd name="T31" fmla="*/ 34 h 199"/>
                <a:gd name="T32" fmla="*/ 185 w 437"/>
                <a:gd name="T33" fmla="*/ 34 h 199"/>
                <a:gd name="T34" fmla="*/ 219 w 437"/>
                <a:gd name="T35" fmla="*/ 39 h 199"/>
                <a:gd name="T36" fmla="*/ 252 w 437"/>
                <a:gd name="T37" fmla="*/ 49 h 199"/>
                <a:gd name="T38" fmla="*/ 283 w 437"/>
                <a:gd name="T39" fmla="*/ 63 h 199"/>
                <a:gd name="T40" fmla="*/ 312 w 437"/>
                <a:gd name="T41" fmla="*/ 81 h 199"/>
                <a:gd name="T42" fmla="*/ 340 w 437"/>
                <a:gd name="T43" fmla="*/ 104 h 199"/>
                <a:gd name="T44" fmla="*/ 365 w 437"/>
                <a:gd name="T45" fmla="*/ 129 h 199"/>
                <a:gd name="T46" fmla="*/ 386 w 437"/>
                <a:gd name="T47" fmla="*/ 158 h 199"/>
                <a:gd name="T48" fmla="*/ 405 w 437"/>
                <a:gd name="T49" fmla="*/ 191 h 199"/>
                <a:gd name="T50" fmla="*/ 409 w 437"/>
                <a:gd name="T51" fmla="*/ 196 h 199"/>
                <a:gd name="T52" fmla="*/ 415 w 437"/>
                <a:gd name="T53" fmla="*/ 199 h 199"/>
                <a:gd name="T54" fmla="*/ 422 w 437"/>
                <a:gd name="T55" fmla="*/ 199 h 199"/>
                <a:gd name="T56" fmla="*/ 428 w 437"/>
                <a:gd name="T57" fmla="*/ 197 h 199"/>
                <a:gd name="T58" fmla="*/ 433 w 437"/>
                <a:gd name="T59" fmla="*/ 194 h 199"/>
                <a:gd name="T60" fmla="*/ 437 w 437"/>
                <a:gd name="T61" fmla="*/ 188 h 199"/>
                <a:gd name="T62" fmla="*/ 437 w 437"/>
                <a:gd name="T63" fmla="*/ 181 h 199"/>
                <a:gd name="T64" fmla="*/ 435 w 437"/>
                <a:gd name="T65" fmla="*/ 175 h 199"/>
                <a:gd name="T66" fmla="*/ 414 w 437"/>
                <a:gd name="T67" fmla="*/ 139 h 199"/>
                <a:gd name="T68" fmla="*/ 389 w 437"/>
                <a:gd name="T69" fmla="*/ 107 h 199"/>
                <a:gd name="T70" fmla="*/ 361 w 437"/>
                <a:gd name="T71" fmla="*/ 78 h 199"/>
                <a:gd name="T72" fmla="*/ 332 w 437"/>
                <a:gd name="T73" fmla="*/ 53 h 199"/>
                <a:gd name="T74" fmla="*/ 298 w 437"/>
                <a:gd name="T75" fmla="*/ 34 h 199"/>
                <a:gd name="T76" fmla="*/ 263 w 437"/>
                <a:gd name="T77" fmla="*/ 18 h 199"/>
                <a:gd name="T78" fmla="*/ 227 w 437"/>
                <a:gd name="T79" fmla="*/ 7 h 199"/>
                <a:gd name="T80" fmla="*/ 188 w 437"/>
                <a:gd name="T81" fmla="*/ 2 h 199"/>
                <a:gd name="T82" fmla="*/ 159 w 437"/>
                <a:gd name="T83" fmla="*/ 0 h 199"/>
                <a:gd name="T84" fmla="*/ 133 w 437"/>
                <a:gd name="T85" fmla="*/ 3 h 199"/>
                <a:gd name="T86" fmla="*/ 107 w 437"/>
                <a:gd name="T87" fmla="*/ 8 h 199"/>
                <a:gd name="T88" fmla="*/ 82 w 437"/>
                <a:gd name="T89" fmla="*/ 18 h 199"/>
                <a:gd name="T90" fmla="*/ 59 w 437"/>
                <a:gd name="T91" fmla="*/ 32 h 199"/>
                <a:gd name="T92" fmla="*/ 38 w 437"/>
                <a:gd name="T93" fmla="*/ 49 h 199"/>
                <a:gd name="T94" fmla="*/ 20 w 437"/>
                <a:gd name="T95" fmla="*/ 70 h 199"/>
                <a:gd name="T96" fmla="*/ 2 w 437"/>
                <a:gd name="T97" fmla="*/ 9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7" h="199">
                  <a:moveTo>
                    <a:pt x="2" y="94"/>
                  </a:moveTo>
                  <a:lnTo>
                    <a:pt x="0" y="100"/>
                  </a:lnTo>
                  <a:lnTo>
                    <a:pt x="0" y="107"/>
                  </a:lnTo>
                  <a:lnTo>
                    <a:pt x="2" y="112"/>
                  </a:lnTo>
                  <a:lnTo>
                    <a:pt x="7" y="116"/>
                  </a:lnTo>
                  <a:lnTo>
                    <a:pt x="13" y="118"/>
                  </a:lnTo>
                  <a:lnTo>
                    <a:pt x="20" y="118"/>
                  </a:lnTo>
                  <a:lnTo>
                    <a:pt x="25" y="116"/>
                  </a:lnTo>
                  <a:lnTo>
                    <a:pt x="30" y="112"/>
                  </a:lnTo>
                  <a:lnTo>
                    <a:pt x="44" y="91"/>
                  </a:lnTo>
                  <a:lnTo>
                    <a:pt x="61" y="74"/>
                  </a:lnTo>
                  <a:lnTo>
                    <a:pt x="79" y="60"/>
                  </a:lnTo>
                  <a:lnTo>
                    <a:pt x="97" y="49"/>
                  </a:lnTo>
                  <a:lnTo>
                    <a:pt x="116" y="40"/>
                  </a:lnTo>
                  <a:lnTo>
                    <a:pt x="139" y="36"/>
                  </a:lnTo>
                  <a:lnTo>
                    <a:pt x="160" y="34"/>
                  </a:lnTo>
                  <a:lnTo>
                    <a:pt x="185" y="34"/>
                  </a:lnTo>
                  <a:lnTo>
                    <a:pt x="219" y="39"/>
                  </a:lnTo>
                  <a:lnTo>
                    <a:pt x="252" y="49"/>
                  </a:lnTo>
                  <a:lnTo>
                    <a:pt x="283" y="63"/>
                  </a:lnTo>
                  <a:lnTo>
                    <a:pt x="312" y="81"/>
                  </a:lnTo>
                  <a:lnTo>
                    <a:pt x="340" y="104"/>
                  </a:lnTo>
                  <a:lnTo>
                    <a:pt x="365" y="129"/>
                  </a:lnTo>
                  <a:lnTo>
                    <a:pt x="386" y="158"/>
                  </a:lnTo>
                  <a:lnTo>
                    <a:pt x="405" y="191"/>
                  </a:lnTo>
                  <a:lnTo>
                    <a:pt x="409" y="196"/>
                  </a:lnTo>
                  <a:lnTo>
                    <a:pt x="415" y="199"/>
                  </a:lnTo>
                  <a:lnTo>
                    <a:pt x="422" y="199"/>
                  </a:lnTo>
                  <a:lnTo>
                    <a:pt x="428" y="197"/>
                  </a:lnTo>
                  <a:lnTo>
                    <a:pt x="433" y="194"/>
                  </a:lnTo>
                  <a:lnTo>
                    <a:pt x="437" y="188"/>
                  </a:lnTo>
                  <a:lnTo>
                    <a:pt x="437" y="181"/>
                  </a:lnTo>
                  <a:lnTo>
                    <a:pt x="435" y="175"/>
                  </a:lnTo>
                  <a:lnTo>
                    <a:pt x="414" y="139"/>
                  </a:lnTo>
                  <a:lnTo>
                    <a:pt x="389" y="107"/>
                  </a:lnTo>
                  <a:lnTo>
                    <a:pt x="361" y="78"/>
                  </a:lnTo>
                  <a:lnTo>
                    <a:pt x="332" y="53"/>
                  </a:lnTo>
                  <a:lnTo>
                    <a:pt x="298" y="34"/>
                  </a:lnTo>
                  <a:lnTo>
                    <a:pt x="263" y="18"/>
                  </a:lnTo>
                  <a:lnTo>
                    <a:pt x="227" y="7"/>
                  </a:lnTo>
                  <a:lnTo>
                    <a:pt x="188" y="2"/>
                  </a:lnTo>
                  <a:lnTo>
                    <a:pt x="159" y="0"/>
                  </a:lnTo>
                  <a:lnTo>
                    <a:pt x="133" y="3"/>
                  </a:lnTo>
                  <a:lnTo>
                    <a:pt x="107" y="8"/>
                  </a:lnTo>
                  <a:lnTo>
                    <a:pt x="82" y="18"/>
                  </a:lnTo>
                  <a:lnTo>
                    <a:pt x="59" y="32"/>
                  </a:lnTo>
                  <a:lnTo>
                    <a:pt x="38" y="49"/>
                  </a:lnTo>
                  <a:lnTo>
                    <a:pt x="20" y="70"/>
                  </a:lnTo>
                  <a:lnTo>
                    <a:pt x="2" y="9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8" name="Freeform 14"/>
            <p:cNvSpPr>
              <a:spLocks/>
            </p:cNvSpPr>
            <p:nvPr/>
          </p:nvSpPr>
          <p:spPr bwMode="auto">
            <a:xfrm>
              <a:off x="5261" y="558"/>
              <a:ext cx="195" cy="86"/>
            </a:xfrm>
            <a:custGeom>
              <a:avLst/>
              <a:gdLst>
                <a:gd name="T0" fmla="*/ 400 w 441"/>
                <a:gd name="T1" fmla="*/ 34 h 195"/>
                <a:gd name="T2" fmla="*/ 378 w 441"/>
                <a:gd name="T3" fmla="*/ 72 h 195"/>
                <a:gd name="T4" fmla="*/ 348 w 441"/>
                <a:gd name="T5" fmla="*/ 106 h 195"/>
                <a:gd name="T6" fmla="*/ 312 w 441"/>
                <a:gd name="T7" fmla="*/ 132 h 195"/>
                <a:gd name="T8" fmla="*/ 276 w 441"/>
                <a:gd name="T9" fmla="*/ 150 h 195"/>
                <a:gd name="T10" fmla="*/ 235 w 441"/>
                <a:gd name="T11" fmla="*/ 160 h 195"/>
                <a:gd name="T12" fmla="*/ 185 w 441"/>
                <a:gd name="T13" fmla="*/ 160 h 195"/>
                <a:gd name="T14" fmla="*/ 128 w 441"/>
                <a:gd name="T15" fmla="*/ 148 h 195"/>
                <a:gd name="T16" fmla="*/ 87 w 441"/>
                <a:gd name="T17" fmla="*/ 131 h 195"/>
                <a:gd name="T18" fmla="*/ 69 w 441"/>
                <a:gd name="T19" fmla="*/ 121 h 195"/>
                <a:gd name="T20" fmla="*/ 53 w 441"/>
                <a:gd name="T21" fmla="*/ 111 h 195"/>
                <a:gd name="T22" fmla="*/ 36 w 441"/>
                <a:gd name="T23" fmla="*/ 98 h 195"/>
                <a:gd name="T24" fmla="*/ 25 w 441"/>
                <a:gd name="T25" fmla="*/ 89 h 195"/>
                <a:gd name="T26" fmla="*/ 10 w 441"/>
                <a:gd name="T27" fmla="*/ 90 h 195"/>
                <a:gd name="T28" fmla="*/ 2 w 441"/>
                <a:gd name="T29" fmla="*/ 98 h 195"/>
                <a:gd name="T30" fmla="*/ 2 w 441"/>
                <a:gd name="T31" fmla="*/ 113 h 195"/>
                <a:gd name="T32" fmla="*/ 15 w 441"/>
                <a:gd name="T33" fmla="*/ 124 h 195"/>
                <a:gd name="T34" fmla="*/ 33 w 441"/>
                <a:gd name="T35" fmla="*/ 139 h 195"/>
                <a:gd name="T36" fmla="*/ 51 w 441"/>
                <a:gd name="T37" fmla="*/ 150 h 195"/>
                <a:gd name="T38" fmla="*/ 71 w 441"/>
                <a:gd name="T39" fmla="*/ 161 h 195"/>
                <a:gd name="T40" fmla="*/ 118 w 441"/>
                <a:gd name="T41" fmla="*/ 181 h 195"/>
                <a:gd name="T42" fmla="*/ 183 w 441"/>
                <a:gd name="T43" fmla="*/ 194 h 195"/>
                <a:gd name="T44" fmla="*/ 240 w 441"/>
                <a:gd name="T45" fmla="*/ 194 h 195"/>
                <a:gd name="T46" fmla="*/ 286 w 441"/>
                <a:gd name="T47" fmla="*/ 182 h 195"/>
                <a:gd name="T48" fmla="*/ 329 w 441"/>
                <a:gd name="T49" fmla="*/ 163 h 195"/>
                <a:gd name="T50" fmla="*/ 371 w 441"/>
                <a:gd name="T51" fmla="*/ 131 h 195"/>
                <a:gd name="T52" fmla="*/ 405 w 441"/>
                <a:gd name="T53" fmla="*/ 92 h 195"/>
                <a:gd name="T54" fmla="*/ 430 w 441"/>
                <a:gd name="T55" fmla="*/ 47 h 195"/>
                <a:gd name="T56" fmla="*/ 441 w 441"/>
                <a:gd name="T57" fmla="*/ 16 h 195"/>
                <a:gd name="T58" fmla="*/ 435 w 441"/>
                <a:gd name="T59" fmla="*/ 5 h 195"/>
                <a:gd name="T60" fmla="*/ 423 w 441"/>
                <a:gd name="T61" fmla="*/ 0 h 195"/>
                <a:gd name="T62" fmla="*/ 412 w 441"/>
                <a:gd name="T63" fmla="*/ 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1" h="195">
                  <a:moveTo>
                    <a:pt x="409" y="13"/>
                  </a:moveTo>
                  <a:lnTo>
                    <a:pt x="400" y="34"/>
                  </a:lnTo>
                  <a:lnTo>
                    <a:pt x="389" y="55"/>
                  </a:lnTo>
                  <a:lnTo>
                    <a:pt x="378" y="72"/>
                  </a:lnTo>
                  <a:lnTo>
                    <a:pt x="363" y="90"/>
                  </a:lnTo>
                  <a:lnTo>
                    <a:pt x="348" y="106"/>
                  </a:lnTo>
                  <a:lnTo>
                    <a:pt x="330" y="121"/>
                  </a:lnTo>
                  <a:lnTo>
                    <a:pt x="312" y="132"/>
                  </a:lnTo>
                  <a:lnTo>
                    <a:pt x="293" y="144"/>
                  </a:lnTo>
                  <a:lnTo>
                    <a:pt x="276" y="150"/>
                  </a:lnTo>
                  <a:lnTo>
                    <a:pt x="257" y="155"/>
                  </a:lnTo>
                  <a:lnTo>
                    <a:pt x="235" y="160"/>
                  </a:lnTo>
                  <a:lnTo>
                    <a:pt x="211" y="161"/>
                  </a:lnTo>
                  <a:lnTo>
                    <a:pt x="185" y="160"/>
                  </a:lnTo>
                  <a:lnTo>
                    <a:pt x="157" y="156"/>
                  </a:lnTo>
                  <a:lnTo>
                    <a:pt x="128" y="148"/>
                  </a:lnTo>
                  <a:lnTo>
                    <a:pt x="97" y="135"/>
                  </a:lnTo>
                  <a:lnTo>
                    <a:pt x="87" y="131"/>
                  </a:lnTo>
                  <a:lnTo>
                    <a:pt x="77" y="126"/>
                  </a:lnTo>
                  <a:lnTo>
                    <a:pt x="69" y="121"/>
                  </a:lnTo>
                  <a:lnTo>
                    <a:pt x="61" y="116"/>
                  </a:lnTo>
                  <a:lnTo>
                    <a:pt x="53" y="111"/>
                  </a:lnTo>
                  <a:lnTo>
                    <a:pt x="44" y="105"/>
                  </a:lnTo>
                  <a:lnTo>
                    <a:pt x="36" y="98"/>
                  </a:lnTo>
                  <a:lnTo>
                    <a:pt x="30" y="92"/>
                  </a:lnTo>
                  <a:lnTo>
                    <a:pt x="25" y="89"/>
                  </a:lnTo>
                  <a:lnTo>
                    <a:pt x="18" y="89"/>
                  </a:lnTo>
                  <a:lnTo>
                    <a:pt x="10" y="90"/>
                  </a:lnTo>
                  <a:lnTo>
                    <a:pt x="5" y="93"/>
                  </a:lnTo>
                  <a:lnTo>
                    <a:pt x="2" y="98"/>
                  </a:lnTo>
                  <a:lnTo>
                    <a:pt x="0" y="105"/>
                  </a:lnTo>
                  <a:lnTo>
                    <a:pt x="2" y="113"/>
                  </a:lnTo>
                  <a:lnTo>
                    <a:pt x="7" y="118"/>
                  </a:lnTo>
                  <a:lnTo>
                    <a:pt x="15" y="124"/>
                  </a:lnTo>
                  <a:lnTo>
                    <a:pt x="23" y="132"/>
                  </a:lnTo>
                  <a:lnTo>
                    <a:pt x="33" y="139"/>
                  </a:lnTo>
                  <a:lnTo>
                    <a:pt x="41" y="144"/>
                  </a:lnTo>
                  <a:lnTo>
                    <a:pt x="51" y="150"/>
                  </a:lnTo>
                  <a:lnTo>
                    <a:pt x="61" y="156"/>
                  </a:lnTo>
                  <a:lnTo>
                    <a:pt x="71" y="161"/>
                  </a:lnTo>
                  <a:lnTo>
                    <a:pt x="82" y="166"/>
                  </a:lnTo>
                  <a:lnTo>
                    <a:pt x="118" y="181"/>
                  </a:lnTo>
                  <a:lnTo>
                    <a:pt x="152" y="189"/>
                  </a:lnTo>
                  <a:lnTo>
                    <a:pt x="183" y="194"/>
                  </a:lnTo>
                  <a:lnTo>
                    <a:pt x="213" y="195"/>
                  </a:lnTo>
                  <a:lnTo>
                    <a:pt x="240" y="194"/>
                  </a:lnTo>
                  <a:lnTo>
                    <a:pt x="265" y="189"/>
                  </a:lnTo>
                  <a:lnTo>
                    <a:pt x="286" y="182"/>
                  </a:lnTo>
                  <a:lnTo>
                    <a:pt x="306" y="174"/>
                  </a:lnTo>
                  <a:lnTo>
                    <a:pt x="329" y="163"/>
                  </a:lnTo>
                  <a:lnTo>
                    <a:pt x="350" y="148"/>
                  </a:lnTo>
                  <a:lnTo>
                    <a:pt x="371" y="131"/>
                  </a:lnTo>
                  <a:lnTo>
                    <a:pt x="389" y="113"/>
                  </a:lnTo>
                  <a:lnTo>
                    <a:pt x="405" y="92"/>
                  </a:lnTo>
                  <a:lnTo>
                    <a:pt x="418" y="71"/>
                  </a:lnTo>
                  <a:lnTo>
                    <a:pt x="430" y="47"/>
                  </a:lnTo>
                  <a:lnTo>
                    <a:pt x="440" y="22"/>
                  </a:lnTo>
                  <a:lnTo>
                    <a:pt x="441" y="16"/>
                  </a:lnTo>
                  <a:lnTo>
                    <a:pt x="440" y="9"/>
                  </a:lnTo>
                  <a:lnTo>
                    <a:pt x="435" y="5"/>
                  </a:lnTo>
                  <a:lnTo>
                    <a:pt x="430" y="1"/>
                  </a:lnTo>
                  <a:lnTo>
                    <a:pt x="423" y="0"/>
                  </a:lnTo>
                  <a:lnTo>
                    <a:pt x="417" y="1"/>
                  </a:lnTo>
                  <a:lnTo>
                    <a:pt x="412" y="6"/>
                  </a:lnTo>
                  <a:lnTo>
                    <a:pt x="409" y="1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59" name="Freeform 15"/>
            <p:cNvSpPr>
              <a:spLocks/>
            </p:cNvSpPr>
            <p:nvPr/>
          </p:nvSpPr>
          <p:spPr bwMode="auto">
            <a:xfrm>
              <a:off x="5076" y="341"/>
              <a:ext cx="128" cy="124"/>
            </a:xfrm>
            <a:custGeom>
              <a:avLst/>
              <a:gdLst>
                <a:gd name="T0" fmla="*/ 36 w 291"/>
                <a:gd name="T1" fmla="*/ 66 h 281"/>
                <a:gd name="T2" fmla="*/ 21 w 291"/>
                <a:gd name="T3" fmla="*/ 89 h 281"/>
                <a:gd name="T4" fmla="*/ 11 w 291"/>
                <a:gd name="T5" fmla="*/ 111 h 281"/>
                <a:gd name="T6" fmla="*/ 3 w 291"/>
                <a:gd name="T7" fmla="*/ 137 h 281"/>
                <a:gd name="T8" fmla="*/ 0 w 291"/>
                <a:gd name="T9" fmla="*/ 163 h 281"/>
                <a:gd name="T10" fmla="*/ 0 w 291"/>
                <a:gd name="T11" fmla="*/ 189 h 281"/>
                <a:gd name="T12" fmla="*/ 7 w 291"/>
                <a:gd name="T13" fmla="*/ 212 h 281"/>
                <a:gd name="T14" fmla="*/ 20 w 291"/>
                <a:gd name="T15" fmla="*/ 234 h 281"/>
                <a:gd name="T16" fmla="*/ 38 w 291"/>
                <a:gd name="T17" fmla="*/ 254 h 281"/>
                <a:gd name="T18" fmla="*/ 57 w 291"/>
                <a:gd name="T19" fmla="*/ 267 h 281"/>
                <a:gd name="T20" fmla="*/ 78 w 291"/>
                <a:gd name="T21" fmla="*/ 275 h 281"/>
                <a:gd name="T22" fmla="*/ 100 w 291"/>
                <a:gd name="T23" fmla="*/ 279 h 281"/>
                <a:gd name="T24" fmla="*/ 124 w 291"/>
                <a:gd name="T25" fmla="*/ 281 h 281"/>
                <a:gd name="T26" fmla="*/ 147 w 291"/>
                <a:gd name="T27" fmla="*/ 279 h 281"/>
                <a:gd name="T28" fmla="*/ 170 w 291"/>
                <a:gd name="T29" fmla="*/ 275 h 281"/>
                <a:gd name="T30" fmla="*/ 193 w 291"/>
                <a:gd name="T31" fmla="*/ 267 h 281"/>
                <a:gd name="T32" fmla="*/ 212 w 291"/>
                <a:gd name="T33" fmla="*/ 257 h 281"/>
                <a:gd name="T34" fmla="*/ 237 w 291"/>
                <a:gd name="T35" fmla="*/ 237 h 281"/>
                <a:gd name="T36" fmla="*/ 258 w 291"/>
                <a:gd name="T37" fmla="*/ 213 h 281"/>
                <a:gd name="T38" fmla="*/ 274 w 291"/>
                <a:gd name="T39" fmla="*/ 184 h 281"/>
                <a:gd name="T40" fmla="*/ 286 w 291"/>
                <a:gd name="T41" fmla="*/ 152 h 281"/>
                <a:gd name="T42" fmla="*/ 291 w 291"/>
                <a:gd name="T43" fmla="*/ 118 h 281"/>
                <a:gd name="T44" fmla="*/ 289 w 291"/>
                <a:gd name="T45" fmla="*/ 85 h 281"/>
                <a:gd name="T46" fmla="*/ 279 w 291"/>
                <a:gd name="T47" fmla="*/ 56 h 281"/>
                <a:gd name="T48" fmla="*/ 260 w 291"/>
                <a:gd name="T49" fmla="*/ 31 h 281"/>
                <a:gd name="T50" fmla="*/ 234 w 291"/>
                <a:gd name="T51" fmla="*/ 13 h 281"/>
                <a:gd name="T52" fmla="*/ 206 w 291"/>
                <a:gd name="T53" fmla="*/ 3 h 281"/>
                <a:gd name="T54" fmla="*/ 175 w 291"/>
                <a:gd name="T55" fmla="*/ 0 h 281"/>
                <a:gd name="T56" fmla="*/ 142 w 291"/>
                <a:gd name="T57" fmla="*/ 3 h 281"/>
                <a:gd name="T58" fmla="*/ 111 w 291"/>
                <a:gd name="T59" fmla="*/ 13 h 281"/>
                <a:gd name="T60" fmla="*/ 82 w 291"/>
                <a:gd name="T61" fmla="*/ 26 h 281"/>
                <a:gd name="T62" fmla="*/ 57 w 291"/>
                <a:gd name="T63" fmla="*/ 45 h 281"/>
                <a:gd name="T64" fmla="*/ 36 w 291"/>
                <a:gd name="T65" fmla="*/ 6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1" h="281">
                  <a:moveTo>
                    <a:pt x="36" y="66"/>
                  </a:moveTo>
                  <a:lnTo>
                    <a:pt x="21" y="89"/>
                  </a:lnTo>
                  <a:lnTo>
                    <a:pt x="11" y="111"/>
                  </a:lnTo>
                  <a:lnTo>
                    <a:pt x="3" y="137"/>
                  </a:lnTo>
                  <a:lnTo>
                    <a:pt x="0" y="163"/>
                  </a:lnTo>
                  <a:lnTo>
                    <a:pt x="0" y="189"/>
                  </a:lnTo>
                  <a:lnTo>
                    <a:pt x="7" y="212"/>
                  </a:lnTo>
                  <a:lnTo>
                    <a:pt x="20" y="234"/>
                  </a:lnTo>
                  <a:lnTo>
                    <a:pt x="38" y="254"/>
                  </a:lnTo>
                  <a:lnTo>
                    <a:pt x="57" y="267"/>
                  </a:lnTo>
                  <a:lnTo>
                    <a:pt x="78" y="275"/>
                  </a:lnTo>
                  <a:lnTo>
                    <a:pt x="100" y="279"/>
                  </a:lnTo>
                  <a:lnTo>
                    <a:pt x="124" y="281"/>
                  </a:lnTo>
                  <a:lnTo>
                    <a:pt x="147" y="279"/>
                  </a:lnTo>
                  <a:lnTo>
                    <a:pt x="170" y="275"/>
                  </a:lnTo>
                  <a:lnTo>
                    <a:pt x="193" y="267"/>
                  </a:lnTo>
                  <a:lnTo>
                    <a:pt x="212" y="257"/>
                  </a:lnTo>
                  <a:lnTo>
                    <a:pt x="237" y="237"/>
                  </a:lnTo>
                  <a:lnTo>
                    <a:pt x="258" y="213"/>
                  </a:lnTo>
                  <a:lnTo>
                    <a:pt x="274" y="184"/>
                  </a:lnTo>
                  <a:lnTo>
                    <a:pt x="286" y="152"/>
                  </a:lnTo>
                  <a:lnTo>
                    <a:pt x="291" y="118"/>
                  </a:lnTo>
                  <a:lnTo>
                    <a:pt x="289" y="85"/>
                  </a:lnTo>
                  <a:lnTo>
                    <a:pt x="279" y="56"/>
                  </a:lnTo>
                  <a:lnTo>
                    <a:pt x="260" y="31"/>
                  </a:lnTo>
                  <a:lnTo>
                    <a:pt x="234" y="13"/>
                  </a:lnTo>
                  <a:lnTo>
                    <a:pt x="206" y="3"/>
                  </a:lnTo>
                  <a:lnTo>
                    <a:pt x="175" y="0"/>
                  </a:lnTo>
                  <a:lnTo>
                    <a:pt x="142" y="3"/>
                  </a:lnTo>
                  <a:lnTo>
                    <a:pt x="111" y="13"/>
                  </a:lnTo>
                  <a:lnTo>
                    <a:pt x="82" y="26"/>
                  </a:lnTo>
                  <a:lnTo>
                    <a:pt x="57" y="45"/>
                  </a:lnTo>
                  <a:lnTo>
                    <a:pt x="36"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sp>
          <p:nvSpPr>
            <p:cNvPr id="57360" name="Freeform 16"/>
            <p:cNvSpPr>
              <a:spLocks noEditPoints="1"/>
            </p:cNvSpPr>
            <p:nvPr/>
          </p:nvSpPr>
          <p:spPr bwMode="auto">
            <a:xfrm>
              <a:off x="5103" y="368"/>
              <a:ext cx="61" cy="63"/>
            </a:xfrm>
            <a:custGeom>
              <a:avLst/>
              <a:gdLst>
                <a:gd name="T0" fmla="*/ 20 w 138"/>
                <a:gd name="T1" fmla="*/ 30 h 141"/>
                <a:gd name="T2" fmla="*/ 12 w 138"/>
                <a:gd name="T3" fmla="*/ 41 h 141"/>
                <a:gd name="T4" fmla="*/ 5 w 138"/>
                <a:gd name="T5" fmla="*/ 52 h 141"/>
                <a:gd name="T6" fmla="*/ 2 w 138"/>
                <a:gd name="T7" fmla="*/ 65 h 141"/>
                <a:gd name="T8" fmla="*/ 0 w 138"/>
                <a:gd name="T9" fmla="*/ 78 h 141"/>
                <a:gd name="T10" fmla="*/ 2 w 138"/>
                <a:gd name="T11" fmla="*/ 91 h 141"/>
                <a:gd name="T12" fmla="*/ 5 w 138"/>
                <a:gd name="T13" fmla="*/ 104 h 141"/>
                <a:gd name="T14" fmla="*/ 14 w 138"/>
                <a:gd name="T15" fmla="*/ 115 h 141"/>
                <a:gd name="T16" fmla="*/ 23 w 138"/>
                <a:gd name="T17" fmla="*/ 125 h 141"/>
                <a:gd name="T18" fmla="*/ 30 w 138"/>
                <a:gd name="T19" fmla="*/ 130 h 141"/>
                <a:gd name="T20" fmla="*/ 38 w 138"/>
                <a:gd name="T21" fmla="*/ 135 h 141"/>
                <a:gd name="T22" fmla="*/ 45 w 138"/>
                <a:gd name="T23" fmla="*/ 138 h 141"/>
                <a:gd name="T24" fmla="*/ 53 w 138"/>
                <a:gd name="T25" fmla="*/ 140 h 141"/>
                <a:gd name="T26" fmla="*/ 59 w 138"/>
                <a:gd name="T27" fmla="*/ 141 h 141"/>
                <a:gd name="T28" fmla="*/ 67 w 138"/>
                <a:gd name="T29" fmla="*/ 140 h 141"/>
                <a:gd name="T30" fmla="*/ 76 w 138"/>
                <a:gd name="T31" fmla="*/ 140 h 141"/>
                <a:gd name="T32" fmla="*/ 84 w 138"/>
                <a:gd name="T33" fmla="*/ 136 h 141"/>
                <a:gd name="T34" fmla="*/ 94 w 138"/>
                <a:gd name="T35" fmla="*/ 131 h 141"/>
                <a:gd name="T36" fmla="*/ 102 w 138"/>
                <a:gd name="T37" fmla="*/ 127 h 141"/>
                <a:gd name="T38" fmla="*/ 112 w 138"/>
                <a:gd name="T39" fmla="*/ 118 h 141"/>
                <a:gd name="T40" fmla="*/ 118 w 138"/>
                <a:gd name="T41" fmla="*/ 110 h 141"/>
                <a:gd name="T42" fmla="*/ 125 w 138"/>
                <a:gd name="T43" fmla="*/ 102 h 141"/>
                <a:gd name="T44" fmla="*/ 131 w 138"/>
                <a:gd name="T45" fmla="*/ 93 h 141"/>
                <a:gd name="T46" fmla="*/ 134 w 138"/>
                <a:gd name="T47" fmla="*/ 83 h 141"/>
                <a:gd name="T48" fmla="*/ 138 w 138"/>
                <a:gd name="T49" fmla="*/ 72 h 141"/>
                <a:gd name="T50" fmla="*/ 138 w 138"/>
                <a:gd name="T51" fmla="*/ 55 h 141"/>
                <a:gd name="T52" fmla="*/ 134 w 138"/>
                <a:gd name="T53" fmla="*/ 41 h 141"/>
                <a:gd name="T54" fmla="*/ 126 w 138"/>
                <a:gd name="T55" fmla="*/ 26 h 141"/>
                <a:gd name="T56" fmla="*/ 115 w 138"/>
                <a:gd name="T57" fmla="*/ 15 h 141"/>
                <a:gd name="T58" fmla="*/ 102 w 138"/>
                <a:gd name="T59" fmla="*/ 7 h 141"/>
                <a:gd name="T60" fmla="*/ 89 w 138"/>
                <a:gd name="T61" fmla="*/ 2 h 141"/>
                <a:gd name="T62" fmla="*/ 77 w 138"/>
                <a:gd name="T63" fmla="*/ 0 h 141"/>
                <a:gd name="T64" fmla="*/ 64 w 138"/>
                <a:gd name="T65" fmla="*/ 2 h 141"/>
                <a:gd name="T66" fmla="*/ 51 w 138"/>
                <a:gd name="T67" fmla="*/ 5 h 141"/>
                <a:gd name="T68" fmla="*/ 40 w 138"/>
                <a:gd name="T69" fmla="*/ 12 h 141"/>
                <a:gd name="T70" fmla="*/ 30 w 138"/>
                <a:gd name="T71" fmla="*/ 20 h 141"/>
                <a:gd name="T72" fmla="*/ 20 w 138"/>
                <a:gd name="T73" fmla="*/ 30 h 141"/>
                <a:gd name="T74" fmla="*/ 45 w 138"/>
                <a:gd name="T75" fmla="*/ 99 h 141"/>
                <a:gd name="T76" fmla="*/ 45 w 138"/>
                <a:gd name="T77" fmla="*/ 99 h 141"/>
                <a:gd name="T78" fmla="*/ 35 w 138"/>
                <a:gd name="T79" fmla="*/ 86 h 141"/>
                <a:gd name="T80" fmla="*/ 35 w 138"/>
                <a:gd name="T81" fmla="*/ 72 h 141"/>
                <a:gd name="T82" fmla="*/ 40 w 138"/>
                <a:gd name="T83" fmla="*/ 60 h 141"/>
                <a:gd name="T84" fmla="*/ 46 w 138"/>
                <a:gd name="T85" fmla="*/ 51 h 141"/>
                <a:gd name="T86" fmla="*/ 51 w 138"/>
                <a:gd name="T87" fmla="*/ 46 h 141"/>
                <a:gd name="T88" fmla="*/ 63 w 138"/>
                <a:gd name="T89" fmla="*/ 38 h 141"/>
                <a:gd name="T90" fmla="*/ 77 w 138"/>
                <a:gd name="T91" fmla="*/ 34 h 141"/>
                <a:gd name="T92" fmla="*/ 94 w 138"/>
                <a:gd name="T93" fmla="*/ 41 h 141"/>
                <a:gd name="T94" fmla="*/ 98 w 138"/>
                <a:gd name="T95" fmla="*/ 46 h 141"/>
                <a:gd name="T96" fmla="*/ 102 w 138"/>
                <a:gd name="T97" fmla="*/ 52 h 141"/>
                <a:gd name="T98" fmla="*/ 103 w 138"/>
                <a:gd name="T99" fmla="*/ 60 h 141"/>
                <a:gd name="T100" fmla="*/ 103 w 138"/>
                <a:gd name="T101" fmla="*/ 68 h 141"/>
                <a:gd name="T102" fmla="*/ 98 w 138"/>
                <a:gd name="T103" fmla="*/ 80 h 141"/>
                <a:gd name="T104" fmla="*/ 92 w 138"/>
                <a:gd name="T105" fmla="*/ 89 h 141"/>
                <a:gd name="T106" fmla="*/ 82 w 138"/>
                <a:gd name="T107" fmla="*/ 99 h 141"/>
                <a:gd name="T108" fmla="*/ 72 w 138"/>
                <a:gd name="T109" fmla="*/ 106 h 141"/>
                <a:gd name="T110" fmla="*/ 66 w 138"/>
                <a:gd name="T111" fmla="*/ 107 h 141"/>
                <a:gd name="T112" fmla="*/ 58 w 138"/>
                <a:gd name="T113" fmla="*/ 107 h 141"/>
                <a:gd name="T114" fmla="*/ 51 w 138"/>
                <a:gd name="T115" fmla="*/ 104 h 141"/>
                <a:gd name="T116" fmla="*/ 45 w 138"/>
                <a:gd name="T117" fmla="*/ 99 h 141"/>
                <a:gd name="T118" fmla="*/ 23 w 138"/>
                <a:gd name="T119" fmla="*/ 125 h 141"/>
                <a:gd name="T120" fmla="*/ 23 w 138"/>
                <a:gd name="T121" fmla="*/ 125 h 141"/>
                <a:gd name="T122" fmla="*/ 23 w 138"/>
                <a:gd name="T123" fmla="*/ 125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8" h="141">
                  <a:moveTo>
                    <a:pt x="20" y="30"/>
                  </a:moveTo>
                  <a:lnTo>
                    <a:pt x="12" y="41"/>
                  </a:lnTo>
                  <a:lnTo>
                    <a:pt x="5" y="52"/>
                  </a:lnTo>
                  <a:lnTo>
                    <a:pt x="2" y="65"/>
                  </a:lnTo>
                  <a:lnTo>
                    <a:pt x="0" y="78"/>
                  </a:lnTo>
                  <a:lnTo>
                    <a:pt x="2" y="91"/>
                  </a:lnTo>
                  <a:lnTo>
                    <a:pt x="5" y="104"/>
                  </a:lnTo>
                  <a:lnTo>
                    <a:pt x="14" y="115"/>
                  </a:lnTo>
                  <a:lnTo>
                    <a:pt x="23" y="125"/>
                  </a:lnTo>
                  <a:lnTo>
                    <a:pt x="30" y="130"/>
                  </a:lnTo>
                  <a:lnTo>
                    <a:pt x="38" y="135"/>
                  </a:lnTo>
                  <a:lnTo>
                    <a:pt x="45" y="138"/>
                  </a:lnTo>
                  <a:lnTo>
                    <a:pt x="53" y="140"/>
                  </a:lnTo>
                  <a:lnTo>
                    <a:pt x="59" y="141"/>
                  </a:lnTo>
                  <a:lnTo>
                    <a:pt x="67" y="140"/>
                  </a:lnTo>
                  <a:lnTo>
                    <a:pt x="76" y="140"/>
                  </a:lnTo>
                  <a:lnTo>
                    <a:pt x="84" y="136"/>
                  </a:lnTo>
                  <a:lnTo>
                    <a:pt x="94" y="131"/>
                  </a:lnTo>
                  <a:lnTo>
                    <a:pt x="102" y="127"/>
                  </a:lnTo>
                  <a:lnTo>
                    <a:pt x="112" y="118"/>
                  </a:lnTo>
                  <a:lnTo>
                    <a:pt x="118" y="110"/>
                  </a:lnTo>
                  <a:lnTo>
                    <a:pt x="125" y="102"/>
                  </a:lnTo>
                  <a:lnTo>
                    <a:pt x="131" y="93"/>
                  </a:lnTo>
                  <a:lnTo>
                    <a:pt x="134" y="83"/>
                  </a:lnTo>
                  <a:lnTo>
                    <a:pt x="138" y="72"/>
                  </a:lnTo>
                  <a:lnTo>
                    <a:pt x="138" y="55"/>
                  </a:lnTo>
                  <a:lnTo>
                    <a:pt x="134" y="41"/>
                  </a:lnTo>
                  <a:lnTo>
                    <a:pt x="126" y="26"/>
                  </a:lnTo>
                  <a:lnTo>
                    <a:pt x="115" y="15"/>
                  </a:lnTo>
                  <a:lnTo>
                    <a:pt x="102" y="7"/>
                  </a:lnTo>
                  <a:lnTo>
                    <a:pt x="89" y="2"/>
                  </a:lnTo>
                  <a:lnTo>
                    <a:pt x="77" y="0"/>
                  </a:lnTo>
                  <a:lnTo>
                    <a:pt x="64" y="2"/>
                  </a:lnTo>
                  <a:lnTo>
                    <a:pt x="51" y="5"/>
                  </a:lnTo>
                  <a:lnTo>
                    <a:pt x="40" y="12"/>
                  </a:lnTo>
                  <a:lnTo>
                    <a:pt x="30" y="20"/>
                  </a:lnTo>
                  <a:lnTo>
                    <a:pt x="20" y="30"/>
                  </a:lnTo>
                  <a:close/>
                  <a:moveTo>
                    <a:pt x="45" y="99"/>
                  </a:moveTo>
                  <a:lnTo>
                    <a:pt x="45" y="99"/>
                  </a:lnTo>
                  <a:lnTo>
                    <a:pt x="35" y="86"/>
                  </a:lnTo>
                  <a:lnTo>
                    <a:pt x="35" y="72"/>
                  </a:lnTo>
                  <a:lnTo>
                    <a:pt x="40" y="60"/>
                  </a:lnTo>
                  <a:lnTo>
                    <a:pt x="46" y="51"/>
                  </a:lnTo>
                  <a:lnTo>
                    <a:pt x="51" y="46"/>
                  </a:lnTo>
                  <a:lnTo>
                    <a:pt x="63" y="38"/>
                  </a:lnTo>
                  <a:lnTo>
                    <a:pt x="77" y="34"/>
                  </a:lnTo>
                  <a:lnTo>
                    <a:pt x="94" y="41"/>
                  </a:lnTo>
                  <a:lnTo>
                    <a:pt x="98" y="46"/>
                  </a:lnTo>
                  <a:lnTo>
                    <a:pt x="102" y="52"/>
                  </a:lnTo>
                  <a:lnTo>
                    <a:pt x="103" y="60"/>
                  </a:lnTo>
                  <a:lnTo>
                    <a:pt x="103" y="68"/>
                  </a:lnTo>
                  <a:lnTo>
                    <a:pt x="98" y="80"/>
                  </a:lnTo>
                  <a:lnTo>
                    <a:pt x="92" y="89"/>
                  </a:lnTo>
                  <a:lnTo>
                    <a:pt x="82" y="99"/>
                  </a:lnTo>
                  <a:lnTo>
                    <a:pt x="72" y="106"/>
                  </a:lnTo>
                  <a:lnTo>
                    <a:pt x="66" y="107"/>
                  </a:lnTo>
                  <a:lnTo>
                    <a:pt x="58" y="107"/>
                  </a:lnTo>
                  <a:lnTo>
                    <a:pt x="51" y="104"/>
                  </a:lnTo>
                  <a:lnTo>
                    <a:pt x="45" y="99"/>
                  </a:lnTo>
                  <a:close/>
                  <a:moveTo>
                    <a:pt x="23" y="125"/>
                  </a:moveTo>
                  <a:lnTo>
                    <a:pt x="23" y="125"/>
                  </a:lnTo>
                  <a:lnTo>
                    <a:pt x="23" y="1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a:p>
          </p:txBody>
        </p:sp>
      </p:grpSp>
      <p:sp>
        <p:nvSpPr>
          <p:cNvPr id="57361" name="Oval 17"/>
          <p:cNvSpPr>
            <a:spLocks noChangeArrowheads="1"/>
          </p:cNvSpPr>
          <p:nvPr/>
        </p:nvSpPr>
        <p:spPr bwMode="auto">
          <a:xfrm>
            <a:off x="7019925" y="4400550"/>
            <a:ext cx="71438" cy="71438"/>
          </a:xfrm>
          <a:prstGeom prst="ellipse">
            <a:avLst/>
          </a:prstGeom>
          <a:solidFill>
            <a:srgbClr val="FF66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57362" name="Oval 18"/>
          <p:cNvSpPr>
            <a:spLocks noChangeArrowheads="1"/>
          </p:cNvSpPr>
          <p:nvPr/>
        </p:nvSpPr>
        <p:spPr bwMode="auto">
          <a:xfrm>
            <a:off x="7092950" y="4689475"/>
            <a:ext cx="71438" cy="71438"/>
          </a:xfrm>
          <a:prstGeom prst="ellipse">
            <a:avLst/>
          </a:prstGeom>
          <a:solidFill>
            <a:srgbClr val="FF66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57363" name="Oval 19"/>
          <p:cNvSpPr>
            <a:spLocks noChangeArrowheads="1"/>
          </p:cNvSpPr>
          <p:nvPr/>
        </p:nvSpPr>
        <p:spPr bwMode="auto">
          <a:xfrm>
            <a:off x="7019925" y="4941888"/>
            <a:ext cx="71438" cy="71437"/>
          </a:xfrm>
          <a:prstGeom prst="ellipse">
            <a:avLst/>
          </a:prstGeom>
          <a:solidFill>
            <a:srgbClr val="FF66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pic>
        <p:nvPicPr>
          <p:cNvPr id="57367" name="Picture 23" descr="MCj02868750000[1]"/>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408738" y="2312988"/>
            <a:ext cx="1260475" cy="1331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1"/>
          <p:cNvSpPr>
            <a:spLocks noGrp="1"/>
          </p:cNvSpPr>
          <p:nvPr>
            <p:ph type="ftr" sz="quarter" idx="10"/>
          </p:nvPr>
        </p:nvSpPr>
        <p:spPr/>
        <p:txBody>
          <a:bodyPr/>
          <a:lstStyle/>
          <a:p>
            <a:r>
              <a:rPr lang="nb-NO" altLang="nb-NO"/>
              <a:t>© 2005 Arbeids- og miljømedisinsk avdeling UNN HF</a:t>
            </a:r>
          </a:p>
        </p:txBody>
      </p:sp>
      <p:sp>
        <p:nvSpPr>
          <p:cNvPr id="6" name="Plassholder for lysbildenummer 2"/>
          <p:cNvSpPr>
            <a:spLocks noGrp="1"/>
          </p:cNvSpPr>
          <p:nvPr>
            <p:ph type="sldNum" sz="quarter" idx="11"/>
          </p:nvPr>
        </p:nvSpPr>
        <p:spPr/>
        <p:txBody>
          <a:bodyPr/>
          <a:lstStyle/>
          <a:p>
            <a:fld id="{A866D9C5-A712-4500-BE97-EEC3252B0376}" type="slidenum">
              <a:rPr lang="nb-NO" altLang="nb-NO"/>
              <a:pPr/>
              <a:t>6</a:t>
            </a:fld>
            <a:endParaRPr lang="nb-NO" altLang="nb-NO"/>
          </a:p>
        </p:txBody>
      </p:sp>
      <p:sp>
        <p:nvSpPr>
          <p:cNvPr id="13314" name="Rectangle 2"/>
          <p:cNvSpPr>
            <a:spLocks noChangeArrowheads="1"/>
          </p:cNvSpPr>
          <p:nvPr/>
        </p:nvSpPr>
        <p:spPr bwMode="auto">
          <a:xfrm>
            <a:off x="579438" y="196850"/>
            <a:ext cx="6735762" cy="89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4400">
                <a:solidFill>
                  <a:schemeClr val="accent2"/>
                </a:solidFill>
                <a:latin typeface="Comic Sans MS" panose="030F0702030302020204" pitchFamily="66" charset="0"/>
              </a:defRPr>
            </a:lvl1pPr>
            <a:lvl2pPr>
              <a:spcBef>
                <a:spcPct val="0"/>
              </a:spcBef>
              <a:defRPr sz="4400">
                <a:solidFill>
                  <a:schemeClr val="accent2"/>
                </a:solidFill>
                <a:latin typeface="Comic Sans MS" panose="030F0702030302020204" pitchFamily="66" charset="0"/>
              </a:defRPr>
            </a:lvl2pPr>
            <a:lvl3pPr>
              <a:spcBef>
                <a:spcPct val="0"/>
              </a:spcBef>
              <a:defRPr sz="4400">
                <a:solidFill>
                  <a:schemeClr val="accent2"/>
                </a:solidFill>
                <a:latin typeface="Comic Sans MS" panose="030F0702030302020204" pitchFamily="66" charset="0"/>
              </a:defRPr>
            </a:lvl3pPr>
            <a:lvl4pPr>
              <a:spcBef>
                <a:spcPct val="0"/>
              </a:spcBef>
              <a:defRPr sz="4400">
                <a:solidFill>
                  <a:schemeClr val="accent2"/>
                </a:solidFill>
                <a:latin typeface="Comic Sans MS" panose="030F0702030302020204" pitchFamily="66" charset="0"/>
              </a:defRPr>
            </a:lvl4pPr>
            <a:lvl5pPr>
              <a:spcBef>
                <a:spcPct val="0"/>
              </a:spcBef>
              <a:defRPr sz="4400">
                <a:solidFill>
                  <a:schemeClr val="accent2"/>
                </a:solidFill>
                <a:latin typeface="Comic Sans MS" panose="030F0702030302020204" pitchFamily="66" charset="0"/>
              </a:defRPr>
            </a:lvl5pPr>
            <a:lvl6pPr marL="457200" fontAlgn="base">
              <a:spcBef>
                <a:spcPct val="0"/>
              </a:spcBef>
              <a:spcAft>
                <a:spcPct val="0"/>
              </a:spcAft>
              <a:defRPr sz="4400">
                <a:solidFill>
                  <a:schemeClr val="accent2"/>
                </a:solidFill>
                <a:latin typeface="Comic Sans MS" panose="030F0702030302020204" pitchFamily="66" charset="0"/>
              </a:defRPr>
            </a:lvl6pPr>
            <a:lvl7pPr marL="914400" fontAlgn="base">
              <a:spcBef>
                <a:spcPct val="0"/>
              </a:spcBef>
              <a:spcAft>
                <a:spcPct val="0"/>
              </a:spcAft>
              <a:defRPr sz="4400">
                <a:solidFill>
                  <a:schemeClr val="accent2"/>
                </a:solidFill>
                <a:latin typeface="Comic Sans MS" panose="030F0702030302020204" pitchFamily="66" charset="0"/>
              </a:defRPr>
            </a:lvl7pPr>
            <a:lvl8pPr marL="1371600" fontAlgn="base">
              <a:spcBef>
                <a:spcPct val="0"/>
              </a:spcBef>
              <a:spcAft>
                <a:spcPct val="0"/>
              </a:spcAft>
              <a:defRPr sz="4400">
                <a:solidFill>
                  <a:schemeClr val="accent2"/>
                </a:solidFill>
                <a:latin typeface="Comic Sans MS" panose="030F0702030302020204" pitchFamily="66" charset="0"/>
              </a:defRPr>
            </a:lvl8pPr>
            <a:lvl9pPr marL="1828800" fontAlgn="base">
              <a:spcBef>
                <a:spcPct val="0"/>
              </a:spcBef>
              <a:spcAft>
                <a:spcPct val="0"/>
              </a:spcAft>
              <a:defRPr sz="4400">
                <a:solidFill>
                  <a:schemeClr val="accent2"/>
                </a:solidFill>
                <a:latin typeface="Comic Sans MS" panose="030F0702030302020204" pitchFamily="66" charset="0"/>
              </a:defRPr>
            </a:lvl9pPr>
          </a:lstStyle>
          <a:p>
            <a:r>
              <a:rPr lang="nb-NO" altLang="nb-NO" sz="2800"/>
              <a:t>Ei utfordring - ikke alt kan telles!</a:t>
            </a:r>
          </a:p>
        </p:txBody>
      </p:sp>
      <p:sp>
        <p:nvSpPr>
          <p:cNvPr id="13315" name="Rectangle 3"/>
          <p:cNvSpPr>
            <a:spLocks noChangeArrowheads="1"/>
          </p:cNvSpPr>
          <p:nvPr/>
        </p:nvSpPr>
        <p:spPr bwMode="auto">
          <a:xfrm>
            <a:off x="457200" y="1600200"/>
            <a:ext cx="4038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har char="•"/>
              <a:defRPr sz="2800">
                <a:solidFill>
                  <a:schemeClr val="accent2"/>
                </a:solidFill>
                <a:latin typeface="Comic Sans MS" panose="030F0702030302020204" pitchFamily="66" charset="0"/>
              </a:defRPr>
            </a:lvl1pPr>
            <a:lvl2pPr marL="742950" indent="-285750">
              <a:buChar char="–"/>
              <a:defRPr sz="2400">
                <a:solidFill>
                  <a:schemeClr val="accent2"/>
                </a:solidFill>
                <a:latin typeface="Comic Sans MS" panose="030F0702030302020204" pitchFamily="66" charset="0"/>
              </a:defRPr>
            </a:lvl2pPr>
            <a:lvl3pPr marL="1143000" indent="-228600">
              <a:buChar char="•"/>
              <a:defRPr sz="2000">
                <a:solidFill>
                  <a:schemeClr val="accent2"/>
                </a:solidFill>
                <a:latin typeface="Comic Sans MS" panose="030F0702030302020204" pitchFamily="66" charset="0"/>
              </a:defRPr>
            </a:lvl3pPr>
            <a:lvl4pPr marL="1600200" indent="-228600">
              <a:buChar char="–"/>
              <a:defRPr>
                <a:solidFill>
                  <a:schemeClr val="accent2"/>
                </a:solidFill>
                <a:latin typeface="Comic Sans MS" panose="030F0702030302020204" pitchFamily="66" charset="0"/>
              </a:defRPr>
            </a:lvl4pPr>
            <a:lvl5pPr marL="2057400" indent="-228600">
              <a:buChar char="»"/>
              <a:defRPr>
                <a:solidFill>
                  <a:schemeClr val="accent2"/>
                </a:solidFill>
                <a:latin typeface="Comic Sans MS" panose="030F0702030302020204" pitchFamily="66" charset="0"/>
              </a:defRPr>
            </a:lvl5pPr>
            <a:lvl6pPr marL="2514600" indent="-228600" fontAlgn="base">
              <a:spcBef>
                <a:spcPct val="20000"/>
              </a:spcBef>
              <a:spcAft>
                <a:spcPct val="0"/>
              </a:spcAft>
              <a:buChar char="»"/>
              <a:defRPr>
                <a:solidFill>
                  <a:schemeClr val="accent2"/>
                </a:solidFill>
                <a:latin typeface="Comic Sans MS" panose="030F0702030302020204" pitchFamily="66" charset="0"/>
              </a:defRPr>
            </a:lvl6pPr>
            <a:lvl7pPr marL="2971800" indent="-228600" fontAlgn="base">
              <a:spcBef>
                <a:spcPct val="20000"/>
              </a:spcBef>
              <a:spcAft>
                <a:spcPct val="0"/>
              </a:spcAft>
              <a:buChar char="»"/>
              <a:defRPr>
                <a:solidFill>
                  <a:schemeClr val="accent2"/>
                </a:solidFill>
                <a:latin typeface="Comic Sans MS" panose="030F0702030302020204" pitchFamily="66" charset="0"/>
              </a:defRPr>
            </a:lvl7pPr>
            <a:lvl8pPr marL="3429000" indent="-228600" fontAlgn="base">
              <a:spcBef>
                <a:spcPct val="20000"/>
              </a:spcBef>
              <a:spcAft>
                <a:spcPct val="0"/>
              </a:spcAft>
              <a:buChar char="»"/>
              <a:defRPr>
                <a:solidFill>
                  <a:schemeClr val="accent2"/>
                </a:solidFill>
                <a:latin typeface="Comic Sans MS" panose="030F0702030302020204" pitchFamily="66" charset="0"/>
              </a:defRPr>
            </a:lvl8pPr>
            <a:lvl9pPr marL="3886200" indent="-228600" fontAlgn="base">
              <a:spcBef>
                <a:spcPct val="20000"/>
              </a:spcBef>
              <a:spcAft>
                <a:spcPct val="0"/>
              </a:spcAft>
              <a:buChar char="»"/>
              <a:defRPr>
                <a:solidFill>
                  <a:schemeClr val="accent2"/>
                </a:solidFill>
                <a:latin typeface="Comic Sans MS" panose="030F0702030302020204" pitchFamily="66" charset="0"/>
              </a:defRPr>
            </a:lvl9pPr>
          </a:lstStyle>
          <a:p>
            <a:endParaRPr lang="nb-NO" altLang="nb-NO" b="0"/>
          </a:p>
          <a:p>
            <a:r>
              <a:rPr lang="nb-NO" altLang="nb-NO" b="0"/>
              <a:t>Å trives</a:t>
            </a:r>
          </a:p>
          <a:p>
            <a:r>
              <a:rPr lang="nb-NO" altLang="nb-NO" b="0"/>
              <a:t>Å samtale</a:t>
            </a:r>
          </a:p>
          <a:p>
            <a:r>
              <a:rPr lang="nb-NO" altLang="nb-NO" b="0"/>
              <a:t>Å bli respektert</a:t>
            </a:r>
          </a:p>
          <a:p>
            <a:r>
              <a:rPr lang="nb-NO" altLang="nb-NO" b="0"/>
              <a:t>Å bli hørt og sett</a:t>
            </a:r>
          </a:p>
          <a:p>
            <a:r>
              <a:rPr lang="nb-NO" altLang="nb-NO" b="0"/>
              <a:t>Å ha et fellesskap</a:t>
            </a:r>
          </a:p>
          <a:p>
            <a:r>
              <a:rPr lang="nb-NO" altLang="nb-NO" b="0"/>
              <a:t>………………………</a:t>
            </a:r>
          </a:p>
          <a:p>
            <a:pPr>
              <a:buFontTx/>
              <a:buNone/>
            </a:pPr>
            <a:endParaRPr lang="nb-NO" altLang="nb-NO" b="0"/>
          </a:p>
          <a:p>
            <a:pPr>
              <a:buFontTx/>
              <a:buNone/>
            </a:pPr>
            <a:r>
              <a:rPr lang="nb-NO" altLang="nb-NO" b="0"/>
              <a:t>  ”det psykososiale”</a:t>
            </a:r>
          </a:p>
        </p:txBody>
      </p:sp>
      <p:pic>
        <p:nvPicPr>
          <p:cNvPr id="13316" name="Picture 4" descr="j02849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2652713"/>
            <a:ext cx="3657600" cy="241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ssholder for bunntekst 4"/>
          <p:cNvSpPr>
            <a:spLocks noGrp="1"/>
          </p:cNvSpPr>
          <p:nvPr>
            <p:ph type="ftr" sz="quarter" idx="10"/>
          </p:nvPr>
        </p:nvSpPr>
        <p:spPr/>
        <p:txBody>
          <a:bodyPr/>
          <a:lstStyle/>
          <a:p>
            <a:r>
              <a:rPr lang="nb-NO" altLang="nb-NO"/>
              <a:t>© 2005 Arbeids- og miljømedisinsk avdeling UNN HF</a:t>
            </a:r>
          </a:p>
        </p:txBody>
      </p:sp>
      <p:sp>
        <p:nvSpPr>
          <p:cNvPr id="10" name="Plassholder for lysbildenummer 5"/>
          <p:cNvSpPr>
            <a:spLocks noGrp="1"/>
          </p:cNvSpPr>
          <p:nvPr>
            <p:ph type="sldNum" sz="quarter" idx="11"/>
          </p:nvPr>
        </p:nvSpPr>
        <p:spPr/>
        <p:txBody>
          <a:bodyPr/>
          <a:lstStyle/>
          <a:p>
            <a:fld id="{ED9BD510-604C-48E5-8DA0-D6F6C69EE91D}" type="slidenum">
              <a:rPr lang="nb-NO" altLang="nb-NO"/>
              <a:pPr/>
              <a:t>7</a:t>
            </a:fld>
            <a:endParaRPr lang="nb-NO" altLang="nb-NO"/>
          </a:p>
        </p:txBody>
      </p:sp>
      <p:sp>
        <p:nvSpPr>
          <p:cNvPr id="14338" name="Rectangle 2"/>
          <p:cNvSpPr>
            <a:spLocks noGrp="1" noChangeArrowheads="1"/>
          </p:cNvSpPr>
          <p:nvPr>
            <p:ph type="title"/>
          </p:nvPr>
        </p:nvSpPr>
        <p:spPr/>
        <p:txBody>
          <a:bodyPr/>
          <a:lstStyle/>
          <a:p>
            <a:r>
              <a:rPr lang="nb-NO" altLang="nb-NO" sz="3600" b="1"/>
              <a:t>Aspekter ved en organisasjon</a:t>
            </a:r>
          </a:p>
        </p:txBody>
      </p:sp>
      <p:sp>
        <p:nvSpPr>
          <p:cNvPr id="14339" name="Rectangle 3"/>
          <p:cNvSpPr>
            <a:spLocks noGrp="1" noChangeArrowheads="1"/>
          </p:cNvSpPr>
          <p:nvPr>
            <p:ph type="body" sz="half" idx="1"/>
          </p:nvPr>
        </p:nvSpPr>
        <p:spPr>
          <a:xfrm>
            <a:off x="611188" y="1600200"/>
            <a:ext cx="3927475" cy="4525963"/>
          </a:xfrm>
        </p:spPr>
        <p:txBody>
          <a:bodyPr/>
          <a:lstStyle/>
          <a:p>
            <a:r>
              <a:rPr lang="nb-NO" altLang="nb-NO" sz="2800"/>
              <a:t>Det formelle</a:t>
            </a:r>
          </a:p>
          <a:p>
            <a:endParaRPr lang="nb-NO" altLang="nb-NO" sz="2800"/>
          </a:p>
          <a:p>
            <a:r>
              <a:rPr lang="nb-NO" altLang="nb-NO" sz="2800"/>
              <a:t>Det uformelle</a:t>
            </a:r>
          </a:p>
          <a:p>
            <a:endParaRPr lang="nb-NO" altLang="nb-NO" sz="2800"/>
          </a:p>
          <a:p>
            <a:r>
              <a:rPr lang="nb-NO" altLang="nb-NO" sz="2800"/>
              <a:t>Ledelse</a:t>
            </a:r>
          </a:p>
          <a:p>
            <a:endParaRPr lang="nb-NO" altLang="nb-NO" sz="2800"/>
          </a:p>
          <a:p>
            <a:r>
              <a:rPr lang="nb-NO" altLang="nb-NO" sz="2800"/>
              <a:t>Det fysiske</a:t>
            </a:r>
            <a:br>
              <a:rPr lang="nb-NO" altLang="nb-NO" sz="2800"/>
            </a:br>
            <a:endParaRPr lang="nb-NO" altLang="nb-NO" sz="2800"/>
          </a:p>
        </p:txBody>
      </p:sp>
      <p:pic>
        <p:nvPicPr>
          <p:cNvPr id="14340" name="Picture 4" descr="BD18239_"/>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3455988" y="1341438"/>
            <a:ext cx="5508625" cy="4937125"/>
          </a:xfrm>
        </p:spPr>
      </p:pic>
      <p:sp>
        <p:nvSpPr>
          <p:cNvPr id="14341" name="Text Box 5"/>
          <p:cNvSpPr txBox="1">
            <a:spLocks noChangeArrowheads="1"/>
          </p:cNvSpPr>
          <p:nvPr/>
        </p:nvSpPr>
        <p:spPr bwMode="auto">
          <a:xfrm>
            <a:off x="4679950" y="29241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Formelle</a:t>
            </a:r>
          </a:p>
        </p:txBody>
      </p:sp>
      <p:sp>
        <p:nvSpPr>
          <p:cNvPr id="14342" name="Text Box 6"/>
          <p:cNvSpPr txBox="1">
            <a:spLocks noChangeArrowheads="1"/>
          </p:cNvSpPr>
          <p:nvPr/>
        </p:nvSpPr>
        <p:spPr bwMode="auto">
          <a:xfrm>
            <a:off x="6480175" y="42576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  Fysiske</a:t>
            </a:r>
          </a:p>
        </p:txBody>
      </p:sp>
      <p:sp>
        <p:nvSpPr>
          <p:cNvPr id="14343" name="Text Box 7"/>
          <p:cNvSpPr txBox="1">
            <a:spLocks noChangeArrowheads="1"/>
          </p:cNvSpPr>
          <p:nvPr/>
        </p:nvSpPr>
        <p:spPr bwMode="auto">
          <a:xfrm>
            <a:off x="4535488" y="4076700"/>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Ledelse</a:t>
            </a:r>
          </a:p>
        </p:txBody>
      </p:sp>
      <p:sp>
        <p:nvSpPr>
          <p:cNvPr id="14344" name="Text Box 8"/>
          <p:cNvSpPr txBox="1">
            <a:spLocks noChangeArrowheads="1"/>
          </p:cNvSpPr>
          <p:nvPr/>
        </p:nvSpPr>
        <p:spPr bwMode="auto">
          <a:xfrm>
            <a:off x="6408738" y="238442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Uformelle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Plassholder for bunntekst 4"/>
          <p:cNvSpPr>
            <a:spLocks noGrp="1"/>
          </p:cNvSpPr>
          <p:nvPr>
            <p:ph type="ftr" sz="quarter" idx="10"/>
          </p:nvPr>
        </p:nvSpPr>
        <p:spPr/>
        <p:txBody>
          <a:bodyPr/>
          <a:lstStyle/>
          <a:p>
            <a:r>
              <a:rPr lang="nb-NO" altLang="nb-NO"/>
              <a:t>© 2005 Arbeids- og miljømedisinsk avdeling UNN HF</a:t>
            </a:r>
          </a:p>
        </p:txBody>
      </p:sp>
      <p:sp>
        <p:nvSpPr>
          <p:cNvPr id="10" name="Plassholder for lysbildenummer 5"/>
          <p:cNvSpPr>
            <a:spLocks noGrp="1"/>
          </p:cNvSpPr>
          <p:nvPr>
            <p:ph type="sldNum" sz="quarter" idx="11"/>
          </p:nvPr>
        </p:nvSpPr>
        <p:spPr/>
        <p:txBody>
          <a:bodyPr/>
          <a:lstStyle/>
          <a:p>
            <a:fld id="{FDF5E45C-7E8D-4065-86C8-389391E25B46}" type="slidenum">
              <a:rPr lang="nb-NO" altLang="nb-NO"/>
              <a:pPr/>
              <a:t>8</a:t>
            </a:fld>
            <a:endParaRPr lang="nb-NO" altLang="nb-NO"/>
          </a:p>
        </p:txBody>
      </p:sp>
      <p:sp>
        <p:nvSpPr>
          <p:cNvPr id="102402" name="Rectangle 2"/>
          <p:cNvSpPr>
            <a:spLocks noGrp="1" noChangeArrowheads="1"/>
          </p:cNvSpPr>
          <p:nvPr>
            <p:ph type="title"/>
          </p:nvPr>
        </p:nvSpPr>
        <p:spPr/>
        <p:txBody>
          <a:bodyPr/>
          <a:lstStyle/>
          <a:p>
            <a:r>
              <a:rPr lang="nb-NO" altLang="nb-NO" sz="3600" b="1"/>
              <a:t>Aspekter ved en organisasjon</a:t>
            </a:r>
          </a:p>
        </p:txBody>
      </p:sp>
      <p:sp>
        <p:nvSpPr>
          <p:cNvPr id="102403" name="Rectangle 3"/>
          <p:cNvSpPr>
            <a:spLocks noGrp="1" noChangeArrowheads="1"/>
          </p:cNvSpPr>
          <p:nvPr>
            <p:ph type="body" sz="half" idx="1"/>
          </p:nvPr>
        </p:nvSpPr>
        <p:spPr>
          <a:xfrm>
            <a:off x="611188" y="1600200"/>
            <a:ext cx="3927475" cy="4525963"/>
          </a:xfrm>
        </p:spPr>
        <p:txBody>
          <a:bodyPr/>
          <a:lstStyle/>
          <a:p>
            <a:r>
              <a:rPr lang="nb-NO" altLang="nb-NO" sz="2800"/>
              <a:t>Det formelle</a:t>
            </a:r>
          </a:p>
          <a:p>
            <a:endParaRPr lang="nb-NO" altLang="nb-NO" sz="2800"/>
          </a:p>
          <a:p>
            <a:r>
              <a:rPr lang="nb-NO" altLang="nb-NO" sz="2800"/>
              <a:t>Det uformelle</a:t>
            </a:r>
          </a:p>
          <a:p>
            <a:endParaRPr lang="nb-NO" altLang="nb-NO" sz="2800"/>
          </a:p>
          <a:p>
            <a:r>
              <a:rPr lang="nb-NO" altLang="nb-NO" sz="2800"/>
              <a:t>Ledelse</a:t>
            </a:r>
          </a:p>
          <a:p>
            <a:endParaRPr lang="nb-NO" altLang="nb-NO" sz="2800"/>
          </a:p>
          <a:p>
            <a:r>
              <a:rPr lang="nb-NO" altLang="nb-NO" sz="2800"/>
              <a:t>Det fysiske</a:t>
            </a:r>
            <a:br>
              <a:rPr lang="nb-NO" altLang="nb-NO" sz="2800"/>
            </a:br>
            <a:endParaRPr lang="nb-NO" altLang="nb-NO" sz="2800"/>
          </a:p>
        </p:txBody>
      </p:sp>
      <p:pic>
        <p:nvPicPr>
          <p:cNvPr id="102404" name="Picture 4" descr="BD18239_"/>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3455988" y="1341438"/>
            <a:ext cx="5508625" cy="4937125"/>
          </a:xfrm>
        </p:spPr>
      </p:pic>
      <p:sp>
        <p:nvSpPr>
          <p:cNvPr id="102405" name="Text Box 5"/>
          <p:cNvSpPr txBox="1">
            <a:spLocks noChangeArrowheads="1"/>
          </p:cNvSpPr>
          <p:nvPr/>
        </p:nvSpPr>
        <p:spPr bwMode="auto">
          <a:xfrm>
            <a:off x="4679950" y="29241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Formelle</a:t>
            </a:r>
          </a:p>
        </p:txBody>
      </p:sp>
      <p:sp>
        <p:nvSpPr>
          <p:cNvPr id="102406" name="Text Box 6"/>
          <p:cNvSpPr txBox="1">
            <a:spLocks noChangeArrowheads="1"/>
          </p:cNvSpPr>
          <p:nvPr/>
        </p:nvSpPr>
        <p:spPr bwMode="auto">
          <a:xfrm>
            <a:off x="6480175" y="425767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  Fysiske</a:t>
            </a:r>
          </a:p>
        </p:txBody>
      </p:sp>
      <p:sp>
        <p:nvSpPr>
          <p:cNvPr id="102407" name="Text Box 7"/>
          <p:cNvSpPr txBox="1">
            <a:spLocks noChangeArrowheads="1"/>
          </p:cNvSpPr>
          <p:nvPr/>
        </p:nvSpPr>
        <p:spPr bwMode="auto">
          <a:xfrm>
            <a:off x="4535488" y="4076700"/>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Ledelse</a:t>
            </a:r>
          </a:p>
        </p:txBody>
      </p:sp>
      <p:sp>
        <p:nvSpPr>
          <p:cNvPr id="102408" name="Text Box 8"/>
          <p:cNvSpPr txBox="1">
            <a:spLocks noChangeArrowheads="1"/>
          </p:cNvSpPr>
          <p:nvPr/>
        </p:nvSpPr>
        <p:spPr bwMode="auto">
          <a:xfrm>
            <a:off x="6408738" y="2384425"/>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1800" b="0"/>
              <a:t>Uformelle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bunntekst 4"/>
          <p:cNvSpPr>
            <a:spLocks noGrp="1"/>
          </p:cNvSpPr>
          <p:nvPr>
            <p:ph type="ftr" sz="quarter" idx="10"/>
          </p:nvPr>
        </p:nvSpPr>
        <p:spPr/>
        <p:txBody>
          <a:bodyPr/>
          <a:lstStyle/>
          <a:p>
            <a:r>
              <a:rPr lang="nb-NO" altLang="nb-NO"/>
              <a:t>© 2005 Arbeids- og miljømedisinsk avdeling UNN HF</a:t>
            </a:r>
          </a:p>
        </p:txBody>
      </p:sp>
      <p:sp>
        <p:nvSpPr>
          <p:cNvPr id="7" name="Plassholder for lysbildenummer 5"/>
          <p:cNvSpPr>
            <a:spLocks noGrp="1"/>
          </p:cNvSpPr>
          <p:nvPr>
            <p:ph type="sldNum" sz="quarter" idx="11"/>
          </p:nvPr>
        </p:nvSpPr>
        <p:spPr/>
        <p:txBody>
          <a:bodyPr/>
          <a:lstStyle/>
          <a:p>
            <a:fld id="{009F3D49-8C7F-4B3B-8AD9-752122493183}" type="slidenum">
              <a:rPr lang="nb-NO" altLang="nb-NO"/>
              <a:pPr/>
              <a:t>9</a:t>
            </a:fld>
            <a:endParaRPr lang="nb-NO" altLang="nb-NO"/>
          </a:p>
        </p:txBody>
      </p:sp>
      <p:sp>
        <p:nvSpPr>
          <p:cNvPr id="15363" name="Rectangle 3"/>
          <p:cNvSpPr>
            <a:spLocks noGrp="1" noChangeArrowheads="1"/>
          </p:cNvSpPr>
          <p:nvPr>
            <p:ph type="body" sz="half" idx="2"/>
          </p:nvPr>
        </p:nvSpPr>
        <p:spPr>
          <a:xfrm>
            <a:off x="611188" y="1700213"/>
            <a:ext cx="8002587" cy="4425950"/>
          </a:xfrm>
        </p:spPr>
        <p:txBody>
          <a:bodyPr/>
          <a:lstStyle/>
          <a:p>
            <a:r>
              <a:rPr lang="nb-NO" altLang="nb-NO"/>
              <a:t>Møteplassene må ha en form og</a:t>
            </a:r>
            <a:br>
              <a:rPr lang="nb-NO" altLang="nb-NO"/>
            </a:br>
            <a:r>
              <a:rPr lang="nb-NO" altLang="nb-NO"/>
              <a:t>et innhold</a:t>
            </a:r>
          </a:p>
          <a:p>
            <a:r>
              <a:rPr lang="nb-NO" altLang="nb-NO"/>
              <a:t>Møteplasser er nødvendige</a:t>
            </a:r>
          </a:p>
        </p:txBody>
      </p:sp>
      <p:pic>
        <p:nvPicPr>
          <p:cNvPr id="15364" name="Picture 4" descr="MCBS01594_0000[1]"/>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1511300" y="3897313"/>
            <a:ext cx="1790700" cy="1790700"/>
          </a:xfrm>
        </p:spPr>
      </p:pic>
      <p:sp>
        <p:nvSpPr>
          <p:cNvPr id="15366" name="Text Box 6"/>
          <p:cNvSpPr txBox="1">
            <a:spLocks noChangeArrowheads="1"/>
          </p:cNvSpPr>
          <p:nvPr/>
        </p:nvSpPr>
        <p:spPr bwMode="auto">
          <a:xfrm>
            <a:off x="4067175" y="3897313"/>
            <a:ext cx="3744913"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nb-NO" sz="3200" b="0"/>
              <a:t>”…da er det leder som forteller oss hvordan ståa er…”</a:t>
            </a:r>
          </a:p>
        </p:txBody>
      </p:sp>
      <p:sp>
        <p:nvSpPr>
          <p:cNvPr id="15367" name="Rectangle 7"/>
          <p:cNvSpPr>
            <a:spLocks noGrp="1" noChangeArrowheads="1"/>
          </p:cNvSpPr>
          <p:nvPr>
            <p:ph type="title"/>
          </p:nvPr>
        </p:nvSpPr>
        <p:spPr/>
        <p:txBody>
          <a:bodyPr/>
          <a:lstStyle/>
          <a:p>
            <a:r>
              <a:rPr lang="nb-NO" altLang="nb-NO" sz="4000" b="1"/>
              <a:t>Det formelle – møteplasser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yst_kap6">
  <a:themeElements>
    <a:clrScheme name="lyst_kap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yst_kap6">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nb-NO" altLang="nb-NO" sz="4400" b="1" i="0" u="none" strike="noStrike" cap="none" normalizeH="0" baseline="0" smtClean="0">
            <a:ln>
              <a:noFill/>
            </a:ln>
            <a:solidFill>
              <a:schemeClr val="accent2"/>
            </a:solidFill>
            <a:effectLst/>
            <a:latin typeface="Comic Sans MS" panose="030F0702030302020204"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nb-NO" altLang="nb-NO" sz="4400" b="1" i="0" u="none" strike="noStrike" cap="none" normalizeH="0" baseline="0" smtClean="0">
            <a:ln>
              <a:noFill/>
            </a:ln>
            <a:solidFill>
              <a:schemeClr val="accent2"/>
            </a:solidFill>
            <a:effectLst/>
            <a:latin typeface="Comic Sans MS" panose="030F0702030302020204" pitchFamily="66" charset="0"/>
          </a:defRPr>
        </a:defPPr>
      </a:lstStyle>
    </a:lnDef>
  </a:objectDefaults>
  <a:extraClrSchemeLst>
    <a:extraClrScheme>
      <a:clrScheme name="lyst_kap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yst_kap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yst_kap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yst_kap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yst_kap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yst_kap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yst_kap6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yst_kap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yst_kap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yst_kap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yst_kap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yst_kap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2283</TotalTime>
  <Words>2436</Words>
  <Application>Microsoft Office PowerPoint</Application>
  <PresentationFormat>Skjermfremvisning (4:3)</PresentationFormat>
  <Paragraphs>403</Paragraphs>
  <Slides>21</Slides>
  <Notes>21</Notes>
  <HiddenSlides>2</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21</vt:i4>
      </vt:variant>
    </vt:vector>
  </HeadingPairs>
  <TitlesOfParts>
    <vt:vector size="25" baseType="lpstr">
      <vt:lpstr>Arial</vt:lpstr>
      <vt:lpstr>Comic Sans MS</vt:lpstr>
      <vt:lpstr>Wingdings</vt:lpstr>
      <vt:lpstr>lyst_kap6</vt:lpstr>
      <vt:lpstr>Det handle  også om å trives…....</vt:lpstr>
      <vt:lpstr>Det handle  også om å trives…....</vt:lpstr>
      <vt:lpstr>Hvilke verktøy kan hjelpe oss til å ta vare på arbeidsmiljøet?</vt:lpstr>
      <vt:lpstr>Hva kan vi oppnå hvis vi satser?</vt:lpstr>
      <vt:lpstr>Da burde alt gå greit, eller?</vt:lpstr>
      <vt:lpstr>PowerPoint-presentasjon</vt:lpstr>
      <vt:lpstr>Aspekter ved en organisasjon</vt:lpstr>
      <vt:lpstr>Aspekter ved en organisasjon</vt:lpstr>
      <vt:lpstr>Det formelle – møteplasser</vt:lpstr>
      <vt:lpstr>mer om møtene:</vt:lpstr>
      <vt:lpstr>      Det formelle - melderutiner  Er det noen vits å si fra??</vt:lpstr>
      <vt:lpstr>Det formelle - papirene</vt:lpstr>
      <vt:lpstr>Ha papirene i orden!</vt:lpstr>
      <vt:lpstr>Nøkkelrollen - verneombudet </vt:lpstr>
      <vt:lpstr>Aspekter ved en organisasjon</vt:lpstr>
      <vt:lpstr>”Kloke ting” som fremmer trivsel!</vt:lpstr>
      <vt:lpstr>Et eksempel på lederskap</vt:lpstr>
      <vt:lpstr>”Kloke ting” om ledelse!</vt:lpstr>
      <vt:lpstr>…men, hva med arbeidstakerne selv?</vt:lpstr>
      <vt:lpstr>Ei kriseoppsummering</vt:lpstr>
      <vt:lpstr>Suksessoppsummering</vt:lpstr>
    </vt:vector>
  </TitlesOfParts>
  <Manager>Ann-Helen Olsen</Manager>
  <Company>AMA UNN HF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 handle også om å trives</dc:title>
  <dc:subject>Psykososialt arbeidsmiljø, HMS</dc:subject>
  <dc:creator>Thor Eirik Eriksen</dc:creator>
  <cp:keywords>Fiskeriprosjekt, HMS, psykososialt arbeidsmiljø, internkontroll</cp:keywords>
  <cp:lastModifiedBy>Olsen Ann-Helen</cp:lastModifiedBy>
  <cp:revision>67</cp:revision>
  <dcterms:created xsi:type="dcterms:W3CDTF">2004-10-20T06:54:38Z</dcterms:created>
  <dcterms:modified xsi:type="dcterms:W3CDTF">2019-08-01T08:33:49Z</dcterms:modified>
  <cp:category>Undervisningsmateriell</cp:category>
</cp:coreProperties>
</file>