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7099300" cy="10234613"/>
  <p:defaultTextStyle>
    <a:defPPr>
      <a:defRPr lang="nb-NO"/>
    </a:defPPr>
    <a:lvl1pPr algn="l" rtl="0" fontAlgn="base">
      <a:spcBef>
        <a:spcPct val="20000"/>
      </a:spcBef>
      <a:spcAft>
        <a:spcPct val="0"/>
      </a:spcAft>
      <a:defRPr sz="4400" b="1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4400" b="1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4400" b="1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4400" b="1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4400" b="1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i6OItwR7+3lve7WsUQFUg==" hashData="APiLzmyOjKfxIvxc+AJvrSdyGo+xZROT1+0GYTUGUkgD0q5ywy0ok3EUc6WpP84czL/CmmA+0kB3XB6ONs3KE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60279" autoAdjust="0"/>
  </p:normalViewPr>
  <p:slideViewPr>
    <p:cSldViewPr snapToGrid="0">
      <p:cViewPr varScale="1">
        <p:scale>
          <a:sx n="128" d="100"/>
          <a:sy n="128" d="100"/>
        </p:scale>
        <p:origin x="7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436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nb-NO" altLang="nb-NO"/>
              <a:t>© 2005 AMA UNN HF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851E98A1-CC6A-44A6-8368-E81900148B7E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nb-NO" altLang="nb-NO"/>
              <a:t>Godt HMS-arbeid i fiskeindustrien</a:t>
            </a:r>
          </a:p>
        </p:txBody>
      </p:sp>
    </p:spTree>
    <p:extLst>
      <p:ext uri="{BB962C8B-B14F-4D97-AF65-F5344CB8AC3E}">
        <p14:creationId xmlns:p14="http://schemas.microsoft.com/office/powerpoint/2010/main" val="2870042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539875" y="39688"/>
            <a:ext cx="4030663" cy="302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0225" y="3162300"/>
            <a:ext cx="6072188" cy="65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4613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nb-NO" altLang="nb-NO"/>
              <a:t>© 2005 AMA UNN HF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0F275D2-5738-4A87-9B89-CC40084718A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967314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nb-NO" altLang="nb-NO"/>
              <a:t>© 2005 AMA UNN HF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9A07F-C485-4D5B-89BA-8440923CA986}" type="slidenum">
              <a:rPr lang="nb-NO" altLang="nb-NO"/>
              <a:pPr/>
              <a:t>1</a:t>
            </a:fld>
            <a:endParaRPr lang="nb-NO" altLang="nb-NO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Denne innledningen gir en generell bakgrunnsinformasjon om prosjektet, og kan/bør brukes i forkant av de ulike undervisningsoppleggene.</a:t>
            </a:r>
          </a:p>
          <a:p>
            <a:endParaRPr lang="nb-NO" altLang="nb-NO"/>
          </a:p>
          <a:p>
            <a:r>
              <a:rPr lang="nb-NO" altLang="nb-NO"/>
              <a:t>Arbeids- og miljømedisinsk avdeling ved Universitetssykehuset Nord-Norge gjennomførte i perioden 1999-2002 prosjektet ”Arbeidsmiljø og helse i fiskeindustrien” .</a:t>
            </a:r>
          </a:p>
          <a:p>
            <a:r>
              <a:rPr lang="nb-NO" altLang="nb-NO"/>
              <a:t>I prosjektet ble arbeidsmiljøfaktorer i landbasert fiskeindustri innen reke, hvitfisk (torsk, sei og hyse), laks og sild undersøkt.</a:t>
            </a:r>
          </a:p>
          <a:p>
            <a:endParaRPr lang="nb-NO" altLang="nb-NO"/>
          </a:p>
          <a:p>
            <a:r>
              <a:rPr lang="nb-NO" altLang="nb-NO"/>
              <a:t>Målsetningen med prosjektet var å vurdere sammenhenger mellom faktorer i arbeidsmiljøet og helse hos ansatte i denne næringen. </a:t>
            </a:r>
          </a:p>
          <a:p>
            <a:endParaRPr lang="nb-NO" altLang="nb-NO"/>
          </a:p>
          <a:p>
            <a:r>
              <a:rPr lang="nb-NO" altLang="nb-NO"/>
              <a:t>Resultatene fra prosjektet er formidlet på en rekke måter:</a:t>
            </a:r>
          </a:p>
          <a:p>
            <a:r>
              <a:rPr lang="nb-NO" altLang="nb-NO"/>
              <a:t>- Brosjyre sendt ut til alle fiskeindustribedrifter i Nord-Norge</a:t>
            </a:r>
          </a:p>
          <a:p>
            <a:r>
              <a:rPr lang="nb-NO" altLang="nb-NO"/>
              <a:t>- Veiledningshefte for bedriftshelsetjenester</a:t>
            </a:r>
          </a:p>
          <a:p>
            <a:r>
              <a:rPr lang="nb-NO" altLang="nb-NO"/>
              <a:t>- Temadager</a:t>
            </a:r>
          </a:p>
          <a:p>
            <a:r>
              <a:rPr lang="nb-NO" altLang="nb-NO"/>
              <a:t>- Konferanser</a:t>
            </a:r>
          </a:p>
          <a:p>
            <a:r>
              <a:rPr lang="nb-NO" altLang="nb-NO"/>
              <a:t>- Artikler i fagtidsskrift</a:t>
            </a:r>
          </a:p>
          <a:p>
            <a:r>
              <a:rPr lang="nb-NO" altLang="nb-NO"/>
              <a:t>- Undervisnings-CD</a:t>
            </a:r>
          </a:p>
        </p:txBody>
      </p:sp>
    </p:spTree>
    <p:extLst>
      <p:ext uri="{BB962C8B-B14F-4D97-AF65-F5344CB8AC3E}">
        <p14:creationId xmlns:p14="http://schemas.microsoft.com/office/powerpoint/2010/main" val="18924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nb-NO" altLang="nb-NO"/>
              <a:t>© 2005 AMA UNN HF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E920E-9A75-4F00-95D1-FE1CFFEFB2C3}" type="slidenum">
              <a:rPr lang="nb-NO" altLang="nb-NO"/>
              <a:pPr/>
              <a:t>2</a:t>
            </a:fld>
            <a:endParaRPr lang="nb-NO" altLang="nb-NO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b="1"/>
              <a:t>Metoder</a:t>
            </a:r>
          </a:p>
          <a:p>
            <a:pPr>
              <a:lnSpc>
                <a:spcPct val="90000"/>
              </a:lnSpc>
            </a:pPr>
            <a:r>
              <a:rPr lang="nb-NO" altLang="nb-NO"/>
              <a:t>Siden det meste av dette undervisningsopplegget baserer seg på resultater fra prosjektet ”Arbeidsmiljø og helse i fiskeindustrien”, har vi valgt å ta med en kort beskrivelse av de metoder som ble benyttet.</a:t>
            </a:r>
          </a:p>
          <a:p>
            <a:pPr>
              <a:lnSpc>
                <a:spcPct val="90000"/>
              </a:lnSpc>
            </a:pPr>
            <a:endParaRPr lang="nb-NO" altLang="nb-NO"/>
          </a:p>
          <a:p>
            <a:pPr>
              <a:lnSpc>
                <a:spcPct val="90000"/>
              </a:lnSpc>
            </a:pPr>
            <a:r>
              <a:rPr lang="nb-NO" altLang="nb-NO"/>
              <a:t>Spørreskjema ble sendt ut til 3551 ansatte i 118 bedrifter i Nordland, Troms og Finnmark. Det var 1767 som svarte (svarprosent 49,8).  Av disse var omtrent 50 % i hvitfiskbedrifter, 20 % i lakseslakterier, 16 % i reke- og 4 % i sildebedrifter.  </a:t>
            </a:r>
          </a:p>
          <a:p>
            <a:pPr>
              <a:lnSpc>
                <a:spcPct val="90000"/>
              </a:lnSpc>
            </a:pPr>
            <a:endParaRPr lang="nb-NO" altLang="nb-NO"/>
          </a:p>
          <a:p>
            <a:pPr>
              <a:lnSpc>
                <a:spcPct val="90000"/>
              </a:lnSpc>
            </a:pPr>
            <a:r>
              <a:rPr lang="nb-NO" altLang="nb-NO"/>
              <a:t>226 produksjonsarbeidere i hvitfiskindustri, rekeindustri og lakseindustri ble undersøkt for luftveissymptomer og allergi.  Det ble gjennomført lungefunksjonsmålinger (spirometri og PEF-målinger), samt kartlegging av mulig allergi (måling av total IgE- og spesifikke IgE-antistoff).  </a:t>
            </a:r>
          </a:p>
          <a:p>
            <a:pPr>
              <a:lnSpc>
                <a:spcPct val="90000"/>
              </a:lnSpc>
            </a:pPr>
            <a:r>
              <a:rPr lang="nb-NO" altLang="nb-NO"/>
              <a:t>59 ansatte i 2 hvitfiskbedrifter fikk hørselen undersøkt ved audiometri.</a:t>
            </a:r>
          </a:p>
          <a:p>
            <a:pPr>
              <a:lnSpc>
                <a:spcPct val="90000"/>
              </a:lnSpc>
            </a:pPr>
            <a:endParaRPr lang="nb-NO" altLang="nb-NO"/>
          </a:p>
          <a:p>
            <a:pPr>
              <a:lnSpc>
                <a:spcPct val="90000"/>
              </a:lnSpc>
            </a:pPr>
            <a:r>
              <a:rPr lang="nb-NO" altLang="nb-NO"/>
              <a:t>Det ble foretatt 16 kvalitative dybdeintervjuer angående muskel-/skjelettplager og det interne helse-, miljø- og sikkerhetsarbeidet i bedriftene.</a:t>
            </a:r>
          </a:p>
          <a:p>
            <a:pPr>
              <a:lnSpc>
                <a:spcPct val="90000"/>
              </a:lnSpc>
            </a:pPr>
            <a:endParaRPr lang="nb-NO" altLang="nb-NO"/>
          </a:p>
          <a:p>
            <a:pPr>
              <a:lnSpc>
                <a:spcPct val="90000"/>
              </a:lnSpc>
            </a:pPr>
            <a:r>
              <a:rPr lang="nb-NO" altLang="nb-NO"/>
              <a:t>19 bedrifter ble besøkt i forbindelse med kartlegging av bygnings- og ventilasjonsforhold, kjemikaliebruk og tekniske målinger av eksponering for aerosoler, mikroorganismer, endotoksiner, allergener, proteinnedbrytende enzymer, støy og/eller termisk klima.  Måling av avgasser fra trucker ble utført i 7 bedrifter.</a:t>
            </a:r>
          </a:p>
          <a:p>
            <a:pPr>
              <a:lnSpc>
                <a:spcPct val="90000"/>
              </a:lnSpc>
            </a:pPr>
            <a:endParaRPr lang="nb-NO" altLang="nb-NO"/>
          </a:p>
          <a:p>
            <a:pPr>
              <a:lnSpc>
                <a:spcPct val="90000"/>
              </a:lnSpc>
            </a:pPr>
            <a:r>
              <a:rPr lang="nb-NO" altLang="nb-NO"/>
              <a:t>Data fra spørreundersøkelsen, helseundersøkelser og målinger er behandlet statistisk med egen programvare (SPSS).</a:t>
            </a:r>
          </a:p>
        </p:txBody>
      </p:sp>
    </p:spTree>
    <p:extLst>
      <p:ext uri="{BB962C8B-B14F-4D97-AF65-F5344CB8AC3E}">
        <p14:creationId xmlns:p14="http://schemas.microsoft.com/office/powerpoint/2010/main" val="325595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6" t="13667" r="19205" b="5594"/>
          <a:stretch>
            <a:fillRect/>
          </a:stretch>
        </p:blipFill>
        <p:spPr bwMode="auto">
          <a:xfrm>
            <a:off x="0" y="0"/>
            <a:ext cx="2484438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024188" y="735013"/>
            <a:ext cx="5832475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24188" y="2600325"/>
            <a:ext cx="5788025" cy="3313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8038" y="6553200"/>
            <a:ext cx="51133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r>
              <a:rPr lang="nb-NO" altLang="nb-NO"/>
              <a:t>© 2005 Arbeids- og miljømedisinsk avdeling UNN HF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916238" y="1008063"/>
            <a:ext cx="107950" cy="162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627313" y="2205038"/>
            <a:ext cx="6516687" cy="1079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8440" name="Group 8"/>
          <p:cNvGrpSpPr>
            <a:grpSpLocks noChangeAspect="1"/>
          </p:cNvGrpSpPr>
          <p:nvPr/>
        </p:nvGrpSpPr>
        <p:grpSpPr bwMode="auto">
          <a:xfrm>
            <a:off x="8027988" y="5876925"/>
            <a:ext cx="749300" cy="533400"/>
            <a:chOff x="4967" y="3709"/>
            <a:chExt cx="723" cy="515"/>
          </a:xfrm>
        </p:grpSpPr>
        <p:sp>
          <p:nvSpPr>
            <p:cNvPr id="18441" name="AutoShape 9"/>
            <p:cNvSpPr>
              <a:spLocks noChangeAspect="1" noChangeArrowheads="1" noTextEdit="1"/>
            </p:cNvSpPr>
            <p:nvPr/>
          </p:nvSpPr>
          <p:spPr bwMode="auto">
            <a:xfrm>
              <a:off x="4967" y="3709"/>
              <a:ext cx="723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42" name="Freeform 10"/>
            <p:cNvSpPr>
              <a:spLocks noChangeAspect="1"/>
            </p:cNvSpPr>
            <p:nvPr/>
          </p:nvSpPr>
          <p:spPr bwMode="auto">
            <a:xfrm>
              <a:off x="5233" y="4070"/>
              <a:ext cx="235" cy="145"/>
            </a:xfrm>
            <a:custGeom>
              <a:avLst/>
              <a:gdLst>
                <a:gd name="T0" fmla="*/ 531 w 531"/>
                <a:gd name="T1" fmla="*/ 39 h 328"/>
                <a:gd name="T2" fmla="*/ 526 w 531"/>
                <a:gd name="T3" fmla="*/ 115 h 328"/>
                <a:gd name="T4" fmla="*/ 507 w 531"/>
                <a:gd name="T5" fmla="*/ 186 h 328"/>
                <a:gd name="T6" fmla="*/ 464 w 531"/>
                <a:gd name="T7" fmla="*/ 247 h 328"/>
                <a:gd name="T8" fmla="*/ 415 w 531"/>
                <a:gd name="T9" fmla="*/ 284 h 328"/>
                <a:gd name="T10" fmla="*/ 374 w 531"/>
                <a:gd name="T11" fmla="*/ 304 h 328"/>
                <a:gd name="T12" fmla="*/ 330 w 531"/>
                <a:gd name="T13" fmla="*/ 318 h 328"/>
                <a:gd name="T14" fmla="*/ 284 w 531"/>
                <a:gd name="T15" fmla="*/ 326 h 328"/>
                <a:gd name="T16" fmla="*/ 237 w 531"/>
                <a:gd name="T17" fmla="*/ 328 h 328"/>
                <a:gd name="T18" fmla="*/ 191 w 531"/>
                <a:gd name="T19" fmla="*/ 323 h 328"/>
                <a:gd name="T20" fmla="*/ 147 w 531"/>
                <a:gd name="T21" fmla="*/ 312 h 328"/>
                <a:gd name="T22" fmla="*/ 106 w 531"/>
                <a:gd name="T23" fmla="*/ 292 h 328"/>
                <a:gd name="T24" fmla="*/ 70 w 531"/>
                <a:gd name="T25" fmla="*/ 267 h 328"/>
                <a:gd name="T26" fmla="*/ 41 w 531"/>
                <a:gd name="T27" fmla="*/ 234 h 328"/>
                <a:gd name="T28" fmla="*/ 20 w 531"/>
                <a:gd name="T29" fmla="*/ 197 h 328"/>
                <a:gd name="T30" fmla="*/ 5 w 531"/>
                <a:gd name="T31" fmla="*/ 155 h 328"/>
                <a:gd name="T32" fmla="*/ 13 w 531"/>
                <a:gd name="T33" fmla="*/ 132 h 328"/>
                <a:gd name="T34" fmla="*/ 38 w 531"/>
                <a:gd name="T35" fmla="*/ 134 h 328"/>
                <a:gd name="T36" fmla="*/ 62 w 531"/>
                <a:gd name="T37" fmla="*/ 139 h 328"/>
                <a:gd name="T38" fmla="*/ 88 w 531"/>
                <a:gd name="T39" fmla="*/ 142 h 328"/>
                <a:gd name="T40" fmla="*/ 118 w 531"/>
                <a:gd name="T41" fmla="*/ 140 h 328"/>
                <a:gd name="T42" fmla="*/ 149 w 531"/>
                <a:gd name="T43" fmla="*/ 137 h 328"/>
                <a:gd name="T44" fmla="*/ 180 w 531"/>
                <a:gd name="T45" fmla="*/ 131 h 328"/>
                <a:gd name="T46" fmla="*/ 211 w 531"/>
                <a:gd name="T47" fmla="*/ 123 h 328"/>
                <a:gd name="T48" fmla="*/ 252 w 531"/>
                <a:gd name="T49" fmla="*/ 111 h 328"/>
                <a:gd name="T50" fmla="*/ 302 w 531"/>
                <a:gd name="T51" fmla="*/ 95 h 328"/>
                <a:gd name="T52" fmla="*/ 353 w 531"/>
                <a:gd name="T53" fmla="*/ 76 h 328"/>
                <a:gd name="T54" fmla="*/ 402 w 531"/>
                <a:gd name="T55" fmla="*/ 55 h 328"/>
                <a:gd name="T56" fmla="*/ 440 w 531"/>
                <a:gd name="T57" fmla="*/ 40 h 328"/>
                <a:gd name="T58" fmla="*/ 464 w 531"/>
                <a:gd name="T59" fmla="*/ 29 h 328"/>
                <a:gd name="T60" fmla="*/ 489 w 531"/>
                <a:gd name="T61" fmla="*/ 19 h 328"/>
                <a:gd name="T62" fmla="*/ 513 w 531"/>
                <a:gd name="T63" fmla="*/ 8 h 328"/>
                <a:gd name="T64" fmla="*/ 528 w 531"/>
                <a:gd name="T6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1" h="328">
                  <a:moveTo>
                    <a:pt x="528" y="0"/>
                  </a:moveTo>
                  <a:lnTo>
                    <a:pt x="531" y="39"/>
                  </a:lnTo>
                  <a:lnTo>
                    <a:pt x="529" y="77"/>
                  </a:lnTo>
                  <a:lnTo>
                    <a:pt x="526" y="115"/>
                  </a:lnTo>
                  <a:lnTo>
                    <a:pt x="518" y="150"/>
                  </a:lnTo>
                  <a:lnTo>
                    <a:pt x="507" y="186"/>
                  </a:lnTo>
                  <a:lnTo>
                    <a:pt x="489" y="216"/>
                  </a:lnTo>
                  <a:lnTo>
                    <a:pt x="464" y="247"/>
                  </a:lnTo>
                  <a:lnTo>
                    <a:pt x="433" y="273"/>
                  </a:lnTo>
                  <a:lnTo>
                    <a:pt x="415" y="284"/>
                  </a:lnTo>
                  <a:lnTo>
                    <a:pt x="396" y="296"/>
                  </a:lnTo>
                  <a:lnTo>
                    <a:pt x="374" y="304"/>
                  </a:lnTo>
                  <a:lnTo>
                    <a:pt x="353" y="312"/>
                  </a:lnTo>
                  <a:lnTo>
                    <a:pt x="330" y="318"/>
                  </a:lnTo>
                  <a:lnTo>
                    <a:pt x="307" y="323"/>
                  </a:lnTo>
                  <a:lnTo>
                    <a:pt x="284" y="326"/>
                  </a:lnTo>
                  <a:lnTo>
                    <a:pt x="262" y="328"/>
                  </a:lnTo>
                  <a:lnTo>
                    <a:pt x="237" y="328"/>
                  </a:lnTo>
                  <a:lnTo>
                    <a:pt x="214" y="326"/>
                  </a:lnTo>
                  <a:lnTo>
                    <a:pt x="191" y="323"/>
                  </a:lnTo>
                  <a:lnTo>
                    <a:pt x="168" y="318"/>
                  </a:lnTo>
                  <a:lnTo>
                    <a:pt x="147" y="312"/>
                  </a:lnTo>
                  <a:lnTo>
                    <a:pt x="126" y="304"/>
                  </a:lnTo>
                  <a:lnTo>
                    <a:pt x="106" y="292"/>
                  </a:lnTo>
                  <a:lnTo>
                    <a:pt x="88" y="281"/>
                  </a:lnTo>
                  <a:lnTo>
                    <a:pt x="70" y="267"/>
                  </a:lnTo>
                  <a:lnTo>
                    <a:pt x="54" y="250"/>
                  </a:lnTo>
                  <a:lnTo>
                    <a:pt x="41" y="234"/>
                  </a:lnTo>
                  <a:lnTo>
                    <a:pt x="30" y="216"/>
                  </a:lnTo>
                  <a:lnTo>
                    <a:pt x="20" y="197"/>
                  </a:lnTo>
                  <a:lnTo>
                    <a:pt x="12" y="176"/>
                  </a:lnTo>
                  <a:lnTo>
                    <a:pt x="5" y="155"/>
                  </a:lnTo>
                  <a:lnTo>
                    <a:pt x="0" y="132"/>
                  </a:lnTo>
                  <a:lnTo>
                    <a:pt x="13" y="132"/>
                  </a:lnTo>
                  <a:lnTo>
                    <a:pt x="25" y="134"/>
                  </a:lnTo>
                  <a:lnTo>
                    <a:pt x="38" y="134"/>
                  </a:lnTo>
                  <a:lnTo>
                    <a:pt x="51" y="137"/>
                  </a:lnTo>
                  <a:lnTo>
                    <a:pt x="62" y="139"/>
                  </a:lnTo>
                  <a:lnTo>
                    <a:pt x="75" y="140"/>
                  </a:lnTo>
                  <a:lnTo>
                    <a:pt x="88" y="142"/>
                  </a:lnTo>
                  <a:lnTo>
                    <a:pt x="101" y="142"/>
                  </a:lnTo>
                  <a:lnTo>
                    <a:pt x="118" y="140"/>
                  </a:lnTo>
                  <a:lnTo>
                    <a:pt x="133" y="139"/>
                  </a:lnTo>
                  <a:lnTo>
                    <a:pt x="149" y="137"/>
                  </a:lnTo>
                  <a:lnTo>
                    <a:pt x="165" y="134"/>
                  </a:lnTo>
                  <a:lnTo>
                    <a:pt x="180" y="131"/>
                  </a:lnTo>
                  <a:lnTo>
                    <a:pt x="196" y="128"/>
                  </a:lnTo>
                  <a:lnTo>
                    <a:pt x="211" y="123"/>
                  </a:lnTo>
                  <a:lnTo>
                    <a:pt x="226" y="119"/>
                  </a:lnTo>
                  <a:lnTo>
                    <a:pt x="252" y="111"/>
                  </a:lnTo>
                  <a:lnTo>
                    <a:pt x="278" y="103"/>
                  </a:lnTo>
                  <a:lnTo>
                    <a:pt x="302" y="95"/>
                  </a:lnTo>
                  <a:lnTo>
                    <a:pt x="329" y="85"/>
                  </a:lnTo>
                  <a:lnTo>
                    <a:pt x="353" y="76"/>
                  </a:lnTo>
                  <a:lnTo>
                    <a:pt x="378" y="66"/>
                  </a:lnTo>
                  <a:lnTo>
                    <a:pt x="402" y="55"/>
                  </a:lnTo>
                  <a:lnTo>
                    <a:pt x="428" y="45"/>
                  </a:lnTo>
                  <a:lnTo>
                    <a:pt x="440" y="40"/>
                  </a:lnTo>
                  <a:lnTo>
                    <a:pt x="453" y="35"/>
                  </a:lnTo>
                  <a:lnTo>
                    <a:pt x="464" y="29"/>
                  </a:lnTo>
                  <a:lnTo>
                    <a:pt x="477" y="24"/>
                  </a:lnTo>
                  <a:lnTo>
                    <a:pt x="489" y="19"/>
                  </a:lnTo>
                  <a:lnTo>
                    <a:pt x="502" y="13"/>
                  </a:lnTo>
                  <a:lnTo>
                    <a:pt x="513" y="8"/>
                  </a:lnTo>
                  <a:lnTo>
                    <a:pt x="526" y="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43" name="Freeform 11"/>
            <p:cNvSpPr>
              <a:spLocks noChangeAspect="1"/>
            </p:cNvSpPr>
            <p:nvPr/>
          </p:nvSpPr>
          <p:spPr bwMode="auto">
            <a:xfrm>
              <a:off x="5231" y="3721"/>
              <a:ext cx="235" cy="143"/>
            </a:xfrm>
            <a:custGeom>
              <a:avLst/>
              <a:gdLst>
                <a:gd name="T0" fmla="*/ 153 w 532"/>
                <a:gd name="T1" fmla="*/ 12 h 324"/>
                <a:gd name="T2" fmla="*/ 178 w 532"/>
                <a:gd name="T3" fmla="*/ 5 h 324"/>
                <a:gd name="T4" fmla="*/ 202 w 532"/>
                <a:gd name="T5" fmla="*/ 2 h 324"/>
                <a:gd name="T6" fmla="*/ 227 w 532"/>
                <a:gd name="T7" fmla="*/ 0 h 324"/>
                <a:gd name="T8" fmla="*/ 251 w 532"/>
                <a:gd name="T9" fmla="*/ 2 h 324"/>
                <a:gd name="T10" fmla="*/ 276 w 532"/>
                <a:gd name="T11" fmla="*/ 5 h 324"/>
                <a:gd name="T12" fmla="*/ 299 w 532"/>
                <a:gd name="T13" fmla="*/ 10 h 324"/>
                <a:gd name="T14" fmla="*/ 321 w 532"/>
                <a:gd name="T15" fmla="*/ 17 h 324"/>
                <a:gd name="T16" fmla="*/ 344 w 532"/>
                <a:gd name="T17" fmla="*/ 25 h 324"/>
                <a:gd name="T18" fmla="*/ 366 w 532"/>
                <a:gd name="T19" fmla="*/ 36 h 324"/>
                <a:gd name="T20" fmla="*/ 387 w 532"/>
                <a:gd name="T21" fmla="*/ 47 h 324"/>
                <a:gd name="T22" fmla="*/ 408 w 532"/>
                <a:gd name="T23" fmla="*/ 62 h 324"/>
                <a:gd name="T24" fmla="*/ 426 w 532"/>
                <a:gd name="T25" fmla="*/ 76 h 324"/>
                <a:gd name="T26" fmla="*/ 444 w 532"/>
                <a:gd name="T27" fmla="*/ 93 h 324"/>
                <a:gd name="T28" fmla="*/ 462 w 532"/>
                <a:gd name="T29" fmla="*/ 110 h 324"/>
                <a:gd name="T30" fmla="*/ 477 w 532"/>
                <a:gd name="T31" fmla="*/ 130 h 324"/>
                <a:gd name="T32" fmla="*/ 491 w 532"/>
                <a:gd name="T33" fmla="*/ 149 h 324"/>
                <a:gd name="T34" fmla="*/ 516 w 532"/>
                <a:gd name="T35" fmla="*/ 193 h 324"/>
                <a:gd name="T36" fmla="*/ 527 w 532"/>
                <a:gd name="T37" fmla="*/ 233 h 324"/>
                <a:gd name="T38" fmla="*/ 531 w 532"/>
                <a:gd name="T39" fmla="*/ 275 h 324"/>
                <a:gd name="T40" fmla="*/ 532 w 532"/>
                <a:gd name="T41" fmla="*/ 324 h 324"/>
                <a:gd name="T42" fmla="*/ 508 w 532"/>
                <a:gd name="T43" fmla="*/ 304 h 324"/>
                <a:gd name="T44" fmla="*/ 478 w 532"/>
                <a:gd name="T45" fmla="*/ 287 h 324"/>
                <a:gd name="T46" fmla="*/ 446 w 532"/>
                <a:gd name="T47" fmla="*/ 270 h 324"/>
                <a:gd name="T48" fmla="*/ 411 w 532"/>
                <a:gd name="T49" fmla="*/ 258 h 324"/>
                <a:gd name="T50" fmla="*/ 375 w 532"/>
                <a:gd name="T51" fmla="*/ 246 h 324"/>
                <a:gd name="T52" fmla="*/ 339 w 532"/>
                <a:gd name="T53" fmla="*/ 237 h 324"/>
                <a:gd name="T54" fmla="*/ 305 w 532"/>
                <a:gd name="T55" fmla="*/ 230 h 324"/>
                <a:gd name="T56" fmla="*/ 274 w 532"/>
                <a:gd name="T57" fmla="*/ 225 h 324"/>
                <a:gd name="T58" fmla="*/ 251 w 532"/>
                <a:gd name="T59" fmla="*/ 224 h 324"/>
                <a:gd name="T60" fmla="*/ 228 w 532"/>
                <a:gd name="T61" fmla="*/ 222 h 324"/>
                <a:gd name="T62" fmla="*/ 205 w 532"/>
                <a:gd name="T63" fmla="*/ 220 h 324"/>
                <a:gd name="T64" fmla="*/ 184 w 532"/>
                <a:gd name="T65" fmla="*/ 220 h 324"/>
                <a:gd name="T66" fmla="*/ 161 w 532"/>
                <a:gd name="T67" fmla="*/ 220 h 324"/>
                <a:gd name="T68" fmla="*/ 139 w 532"/>
                <a:gd name="T69" fmla="*/ 220 h 324"/>
                <a:gd name="T70" fmla="*/ 116 w 532"/>
                <a:gd name="T71" fmla="*/ 220 h 324"/>
                <a:gd name="T72" fmla="*/ 93 w 532"/>
                <a:gd name="T73" fmla="*/ 220 h 324"/>
                <a:gd name="T74" fmla="*/ 80 w 532"/>
                <a:gd name="T75" fmla="*/ 222 h 324"/>
                <a:gd name="T76" fmla="*/ 65 w 532"/>
                <a:gd name="T77" fmla="*/ 224 h 324"/>
                <a:gd name="T78" fmla="*/ 49 w 532"/>
                <a:gd name="T79" fmla="*/ 225 h 324"/>
                <a:gd name="T80" fmla="*/ 32 w 532"/>
                <a:gd name="T81" fmla="*/ 225 h 324"/>
                <a:gd name="T82" fmla="*/ 18 w 532"/>
                <a:gd name="T83" fmla="*/ 224 h 324"/>
                <a:gd name="T84" fmla="*/ 6 w 532"/>
                <a:gd name="T85" fmla="*/ 220 h 324"/>
                <a:gd name="T86" fmla="*/ 0 w 532"/>
                <a:gd name="T87" fmla="*/ 212 h 324"/>
                <a:gd name="T88" fmla="*/ 0 w 532"/>
                <a:gd name="T89" fmla="*/ 199 h 324"/>
                <a:gd name="T90" fmla="*/ 5 w 532"/>
                <a:gd name="T91" fmla="*/ 186 h 324"/>
                <a:gd name="T92" fmla="*/ 13 w 532"/>
                <a:gd name="T93" fmla="*/ 173 h 324"/>
                <a:gd name="T94" fmla="*/ 23 w 532"/>
                <a:gd name="T95" fmla="*/ 161 h 324"/>
                <a:gd name="T96" fmla="*/ 31 w 532"/>
                <a:gd name="T97" fmla="*/ 149 h 324"/>
                <a:gd name="T98" fmla="*/ 39 w 532"/>
                <a:gd name="T99" fmla="*/ 135 h 324"/>
                <a:gd name="T100" fmla="*/ 45 w 532"/>
                <a:gd name="T101" fmla="*/ 120 h 324"/>
                <a:gd name="T102" fmla="*/ 52 w 532"/>
                <a:gd name="T103" fmla="*/ 106 h 324"/>
                <a:gd name="T104" fmla="*/ 58 w 532"/>
                <a:gd name="T105" fmla="*/ 91 h 324"/>
                <a:gd name="T106" fmla="*/ 67 w 532"/>
                <a:gd name="T107" fmla="*/ 78 h 324"/>
                <a:gd name="T108" fmla="*/ 76 w 532"/>
                <a:gd name="T109" fmla="*/ 65 h 324"/>
                <a:gd name="T110" fmla="*/ 86 w 532"/>
                <a:gd name="T111" fmla="*/ 54 h 324"/>
                <a:gd name="T112" fmla="*/ 98 w 532"/>
                <a:gd name="T113" fmla="*/ 43 h 324"/>
                <a:gd name="T114" fmla="*/ 111 w 532"/>
                <a:gd name="T115" fmla="*/ 33 h 324"/>
                <a:gd name="T116" fmla="*/ 124 w 532"/>
                <a:gd name="T117" fmla="*/ 25 h 324"/>
                <a:gd name="T118" fmla="*/ 139 w 532"/>
                <a:gd name="T119" fmla="*/ 17 h 324"/>
                <a:gd name="T120" fmla="*/ 153 w 532"/>
                <a:gd name="T121" fmla="*/ 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2" h="324">
                  <a:moveTo>
                    <a:pt x="153" y="12"/>
                  </a:moveTo>
                  <a:lnTo>
                    <a:pt x="178" y="5"/>
                  </a:lnTo>
                  <a:lnTo>
                    <a:pt x="202" y="2"/>
                  </a:lnTo>
                  <a:lnTo>
                    <a:pt x="227" y="0"/>
                  </a:lnTo>
                  <a:lnTo>
                    <a:pt x="251" y="2"/>
                  </a:lnTo>
                  <a:lnTo>
                    <a:pt x="276" y="5"/>
                  </a:lnTo>
                  <a:lnTo>
                    <a:pt x="299" y="10"/>
                  </a:lnTo>
                  <a:lnTo>
                    <a:pt x="321" y="17"/>
                  </a:lnTo>
                  <a:lnTo>
                    <a:pt x="344" y="25"/>
                  </a:lnTo>
                  <a:lnTo>
                    <a:pt x="366" y="36"/>
                  </a:lnTo>
                  <a:lnTo>
                    <a:pt x="387" y="47"/>
                  </a:lnTo>
                  <a:lnTo>
                    <a:pt x="408" y="62"/>
                  </a:lnTo>
                  <a:lnTo>
                    <a:pt x="426" y="76"/>
                  </a:lnTo>
                  <a:lnTo>
                    <a:pt x="444" y="93"/>
                  </a:lnTo>
                  <a:lnTo>
                    <a:pt x="462" y="110"/>
                  </a:lnTo>
                  <a:lnTo>
                    <a:pt x="477" y="130"/>
                  </a:lnTo>
                  <a:lnTo>
                    <a:pt x="491" y="149"/>
                  </a:lnTo>
                  <a:lnTo>
                    <a:pt x="516" y="193"/>
                  </a:lnTo>
                  <a:lnTo>
                    <a:pt x="527" y="233"/>
                  </a:lnTo>
                  <a:lnTo>
                    <a:pt x="531" y="275"/>
                  </a:lnTo>
                  <a:lnTo>
                    <a:pt x="532" y="324"/>
                  </a:lnTo>
                  <a:lnTo>
                    <a:pt x="508" y="304"/>
                  </a:lnTo>
                  <a:lnTo>
                    <a:pt x="478" y="287"/>
                  </a:lnTo>
                  <a:lnTo>
                    <a:pt x="446" y="270"/>
                  </a:lnTo>
                  <a:lnTo>
                    <a:pt x="411" y="258"/>
                  </a:lnTo>
                  <a:lnTo>
                    <a:pt x="375" y="246"/>
                  </a:lnTo>
                  <a:lnTo>
                    <a:pt x="339" y="237"/>
                  </a:lnTo>
                  <a:lnTo>
                    <a:pt x="305" y="230"/>
                  </a:lnTo>
                  <a:lnTo>
                    <a:pt x="274" y="225"/>
                  </a:lnTo>
                  <a:lnTo>
                    <a:pt x="251" y="224"/>
                  </a:lnTo>
                  <a:lnTo>
                    <a:pt x="228" y="222"/>
                  </a:lnTo>
                  <a:lnTo>
                    <a:pt x="205" y="220"/>
                  </a:lnTo>
                  <a:lnTo>
                    <a:pt x="184" y="220"/>
                  </a:lnTo>
                  <a:lnTo>
                    <a:pt x="161" y="220"/>
                  </a:lnTo>
                  <a:lnTo>
                    <a:pt x="139" y="220"/>
                  </a:lnTo>
                  <a:lnTo>
                    <a:pt x="116" y="220"/>
                  </a:lnTo>
                  <a:lnTo>
                    <a:pt x="93" y="220"/>
                  </a:lnTo>
                  <a:lnTo>
                    <a:pt x="80" y="222"/>
                  </a:lnTo>
                  <a:lnTo>
                    <a:pt x="65" y="224"/>
                  </a:lnTo>
                  <a:lnTo>
                    <a:pt x="49" y="225"/>
                  </a:lnTo>
                  <a:lnTo>
                    <a:pt x="32" y="225"/>
                  </a:lnTo>
                  <a:lnTo>
                    <a:pt x="18" y="224"/>
                  </a:lnTo>
                  <a:lnTo>
                    <a:pt x="6" y="220"/>
                  </a:lnTo>
                  <a:lnTo>
                    <a:pt x="0" y="212"/>
                  </a:lnTo>
                  <a:lnTo>
                    <a:pt x="0" y="199"/>
                  </a:lnTo>
                  <a:lnTo>
                    <a:pt x="5" y="186"/>
                  </a:lnTo>
                  <a:lnTo>
                    <a:pt x="13" y="173"/>
                  </a:lnTo>
                  <a:lnTo>
                    <a:pt x="23" y="161"/>
                  </a:lnTo>
                  <a:lnTo>
                    <a:pt x="31" y="149"/>
                  </a:lnTo>
                  <a:lnTo>
                    <a:pt x="39" y="135"/>
                  </a:lnTo>
                  <a:lnTo>
                    <a:pt x="45" y="120"/>
                  </a:lnTo>
                  <a:lnTo>
                    <a:pt x="52" y="106"/>
                  </a:lnTo>
                  <a:lnTo>
                    <a:pt x="58" y="91"/>
                  </a:lnTo>
                  <a:lnTo>
                    <a:pt x="67" y="78"/>
                  </a:lnTo>
                  <a:lnTo>
                    <a:pt x="76" y="65"/>
                  </a:lnTo>
                  <a:lnTo>
                    <a:pt x="86" y="54"/>
                  </a:lnTo>
                  <a:lnTo>
                    <a:pt x="98" y="43"/>
                  </a:lnTo>
                  <a:lnTo>
                    <a:pt x="111" y="33"/>
                  </a:lnTo>
                  <a:lnTo>
                    <a:pt x="124" y="25"/>
                  </a:lnTo>
                  <a:lnTo>
                    <a:pt x="139" y="17"/>
                  </a:lnTo>
                  <a:lnTo>
                    <a:pt x="153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44" name="Freeform 12"/>
            <p:cNvSpPr>
              <a:spLocks noChangeAspect="1"/>
            </p:cNvSpPr>
            <p:nvPr/>
          </p:nvSpPr>
          <p:spPr bwMode="auto">
            <a:xfrm>
              <a:off x="4968" y="3793"/>
              <a:ext cx="720" cy="359"/>
            </a:xfrm>
            <a:custGeom>
              <a:avLst/>
              <a:gdLst>
                <a:gd name="T0" fmla="*/ 280 w 1624"/>
                <a:gd name="T1" fmla="*/ 110 h 812"/>
                <a:gd name="T2" fmla="*/ 330 w 1624"/>
                <a:gd name="T3" fmla="*/ 84 h 812"/>
                <a:gd name="T4" fmla="*/ 383 w 1624"/>
                <a:gd name="T5" fmla="*/ 62 h 812"/>
                <a:gd name="T6" fmla="*/ 436 w 1624"/>
                <a:gd name="T7" fmla="*/ 42 h 812"/>
                <a:gd name="T8" fmla="*/ 490 w 1624"/>
                <a:gd name="T9" fmla="*/ 28 h 812"/>
                <a:gd name="T10" fmla="*/ 552 w 1624"/>
                <a:gd name="T11" fmla="*/ 15 h 812"/>
                <a:gd name="T12" fmla="*/ 628 w 1624"/>
                <a:gd name="T13" fmla="*/ 5 h 812"/>
                <a:gd name="T14" fmla="*/ 724 w 1624"/>
                <a:gd name="T15" fmla="*/ 0 h 812"/>
                <a:gd name="T16" fmla="*/ 806 w 1624"/>
                <a:gd name="T17" fmla="*/ 5 h 812"/>
                <a:gd name="T18" fmla="*/ 881 w 1624"/>
                <a:gd name="T19" fmla="*/ 18 h 812"/>
                <a:gd name="T20" fmla="*/ 951 w 1624"/>
                <a:gd name="T21" fmla="*/ 34 h 812"/>
                <a:gd name="T22" fmla="*/ 1020 w 1624"/>
                <a:gd name="T23" fmla="*/ 55 h 812"/>
                <a:gd name="T24" fmla="*/ 1092 w 1624"/>
                <a:gd name="T25" fmla="*/ 83 h 812"/>
                <a:gd name="T26" fmla="*/ 1149 w 1624"/>
                <a:gd name="T27" fmla="*/ 113 h 812"/>
                <a:gd name="T28" fmla="*/ 1199 w 1624"/>
                <a:gd name="T29" fmla="*/ 144 h 812"/>
                <a:gd name="T30" fmla="*/ 1245 w 1624"/>
                <a:gd name="T31" fmla="*/ 178 h 812"/>
                <a:gd name="T32" fmla="*/ 1286 w 1624"/>
                <a:gd name="T33" fmla="*/ 215 h 812"/>
                <a:gd name="T34" fmla="*/ 1333 w 1624"/>
                <a:gd name="T35" fmla="*/ 265 h 812"/>
                <a:gd name="T36" fmla="*/ 1384 w 1624"/>
                <a:gd name="T37" fmla="*/ 317 h 812"/>
                <a:gd name="T38" fmla="*/ 1451 w 1624"/>
                <a:gd name="T39" fmla="*/ 228 h 812"/>
                <a:gd name="T40" fmla="*/ 1528 w 1624"/>
                <a:gd name="T41" fmla="*/ 113 h 812"/>
                <a:gd name="T42" fmla="*/ 1572 w 1624"/>
                <a:gd name="T43" fmla="*/ 71 h 812"/>
                <a:gd name="T44" fmla="*/ 1608 w 1624"/>
                <a:gd name="T45" fmla="*/ 152 h 812"/>
                <a:gd name="T46" fmla="*/ 1624 w 1624"/>
                <a:gd name="T47" fmla="*/ 435 h 812"/>
                <a:gd name="T48" fmla="*/ 1609 w 1624"/>
                <a:gd name="T49" fmla="*/ 568 h 812"/>
                <a:gd name="T50" fmla="*/ 1583 w 1624"/>
                <a:gd name="T51" fmla="*/ 671 h 812"/>
                <a:gd name="T52" fmla="*/ 1552 w 1624"/>
                <a:gd name="T53" fmla="*/ 715 h 812"/>
                <a:gd name="T54" fmla="*/ 1489 w 1624"/>
                <a:gd name="T55" fmla="*/ 639 h 812"/>
                <a:gd name="T56" fmla="*/ 1407 w 1624"/>
                <a:gd name="T57" fmla="*/ 524 h 812"/>
                <a:gd name="T58" fmla="*/ 1348 w 1624"/>
                <a:gd name="T59" fmla="*/ 505 h 812"/>
                <a:gd name="T60" fmla="*/ 1268 w 1624"/>
                <a:gd name="T61" fmla="*/ 589 h 812"/>
                <a:gd name="T62" fmla="*/ 1178 w 1624"/>
                <a:gd name="T63" fmla="*/ 658 h 812"/>
                <a:gd name="T64" fmla="*/ 1103 w 1624"/>
                <a:gd name="T65" fmla="*/ 702 h 812"/>
                <a:gd name="T66" fmla="*/ 1034 w 1624"/>
                <a:gd name="T67" fmla="*/ 731 h 812"/>
                <a:gd name="T68" fmla="*/ 964 w 1624"/>
                <a:gd name="T69" fmla="*/ 755 h 812"/>
                <a:gd name="T70" fmla="*/ 892 w 1624"/>
                <a:gd name="T71" fmla="*/ 776 h 812"/>
                <a:gd name="T72" fmla="*/ 819 w 1624"/>
                <a:gd name="T73" fmla="*/ 792 h 812"/>
                <a:gd name="T74" fmla="*/ 740 w 1624"/>
                <a:gd name="T75" fmla="*/ 805 h 812"/>
                <a:gd name="T76" fmla="*/ 657 w 1624"/>
                <a:gd name="T77" fmla="*/ 812 h 812"/>
                <a:gd name="T78" fmla="*/ 580 w 1624"/>
                <a:gd name="T79" fmla="*/ 808 h 812"/>
                <a:gd name="T80" fmla="*/ 503 w 1624"/>
                <a:gd name="T81" fmla="*/ 796 h 812"/>
                <a:gd name="T82" fmla="*/ 427 w 1624"/>
                <a:gd name="T83" fmla="*/ 776 h 812"/>
                <a:gd name="T84" fmla="*/ 343 w 1624"/>
                <a:gd name="T85" fmla="*/ 752 h 812"/>
                <a:gd name="T86" fmla="*/ 258 w 1624"/>
                <a:gd name="T87" fmla="*/ 716 h 812"/>
                <a:gd name="T88" fmla="*/ 164 w 1624"/>
                <a:gd name="T89" fmla="*/ 663 h 812"/>
                <a:gd name="T90" fmla="*/ 100 w 1624"/>
                <a:gd name="T91" fmla="*/ 613 h 812"/>
                <a:gd name="T92" fmla="*/ 43 w 1624"/>
                <a:gd name="T93" fmla="*/ 532 h 812"/>
                <a:gd name="T94" fmla="*/ 4 w 1624"/>
                <a:gd name="T95" fmla="*/ 458 h 812"/>
                <a:gd name="T96" fmla="*/ 7 w 1624"/>
                <a:gd name="T97" fmla="*/ 424 h 812"/>
                <a:gd name="T98" fmla="*/ 28 w 1624"/>
                <a:gd name="T99" fmla="*/ 369 h 812"/>
                <a:gd name="T100" fmla="*/ 74 w 1624"/>
                <a:gd name="T101" fmla="*/ 290 h 812"/>
                <a:gd name="T102" fmla="*/ 129 w 1624"/>
                <a:gd name="T103" fmla="*/ 226 h 812"/>
                <a:gd name="T104" fmla="*/ 198 w 1624"/>
                <a:gd name="T105" fmla="*/ 167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4" h="812">
                  <a:moveTo>
                    <a:pt x="249" y="131"/>
                  </a:moveTo>
                  <a:lnTo>
                    <a:pt x="265" y="121"/>
                  </a:lnTo>
                  <a:lnTo>
                    <a:pt x="280" y="110"/>
                  </a:lnTo>
                  <a:lnTo>
                    <a:pt x="296" y="102"/>
                  </a:lnTo>
                  <a:lnTo>
                    <a:pt x="314" y="92"/>
                  </a:lnTo>
                  <a:lnTo>
                    <a:pt x="330" y="84"/>
                  </a:lnTo>
                  <a:lnTo>
                    <a:pt x="347" y="76"/>
                  </a:lnTo>
                  <a:lnTo>
                    <a:pt x="365" y="68"/>
                  </a:lnTo>
                  <a:lnTo>
                    <a:pt x="383" y="62"/>
                  </a:lnTo>
                  <a:lnTo>
                    <a:pt x="401" y="55"/>
                  </a:lnTo>
                  <a:lnTo>
                    <a:pt x="418" y="49"/>
                  </a:lnTo>
                  <a:lnTo>
                    <a:pt x="436" y="42"/>
                  </a:lnTo>
                  <a:lnTo>
                    <a:pt x="454" y="37"/>
                  </a:lnTo>
                  <a:lnTo>
                    <a:pt x="472" y="32"/>
                  </a:lnTo>
                  <a:lnTo>
                    <a:pt x="490" y="28"/>
                  </a:lnTo>
                  <a:lnTo>
                    <a:pt x="510" y="23"/>
                  </a:lnTo>
                  <a:lnTo>
                    <a:pt x="528" y="20"/>
                  </a:lnTo>
                  <a:lnTo>
                    <a:pt x="552" y="15"/>
                  </a:lnTo>
                  <a:lnTo>
                    <a:pt x="577" y="11"/>
                  </a:lnTo>
                  <a:lnTo>
                    <a:pt x="601" y="8"/>
                  </a:lnTo>
                  <a:lnTo>
                    <a:pt x="628" y="5"/>
                  </a:lnTo>
                  <a:lnTo>
                    <a:pt x="657" y="2"/>
                  </a:lnTo>
                  <a:lnTo>
                    <a:pt x="688" y="0"/>
                  </a:lnTo>
                  <a:lnTo>
                    <a:pt x="724" y="0"/>
                  </a:lnTo>
                  <a:lnTo>
                    <a:pt x="762" y="2"/>
                  </a:lnTo>
                  <a:lnTo>
                    <a:pt x="783" y="3"/>
                  </a:lnTo>
                  <a:lnTo>
                    <a:pt x="806" y="5"/>
                  </a:lnTo>
                  <a:lnTo>
                    <a:pt x="832" y="10"/>
                  </a:lnTo>
                  <a:lnTo>
                    <a:pt x="856" y="13"/>
                  </a:lnTo>
                  <a:lnTo>
                    <a:pt x="881" y="18"/>
                  </a:lnTo>
                  <a:lnTo>
                    <a:pt x="907" y="24"/>
                  </a:lnTo>
                  <a:lnTo>
                    <a:pt x="930" y="29"/>
                  </a:lnTo>
                  <a:lnTo>
                    <a:pt x="951" y="34"/>
                  </a:lnTo>
                  <a:lnTo>
                    <a:pt x="972" y="39"/>
                  </a:lnTo>
                  <a:lnTo>
                    <a:pt x="995" y="47"/>
                  </a:lnTo>
                  <a:lnTo>
                    <a:pt x="1020" y="55"/>
                  </a:lnTo>
                  <a:lnTo>
                    <a:pt x="1044" y="63"/>
                  </a:lnTo>
                  <a:lnTo>
                    <a:pt x="1067" y="73"/>
                  </a:lnTo>
                  <a:lnTo>
                    <a:pt x="1092" y="83"/>
                  </a:lnTo>
                  <a:lnTo>
                    <a:pt x="1113" y="94"/>
                  </a:lnTo>
                  <a:lnTo>
                    <a:pt x="1132" y="104"/>
                  </a:lnTo>
                  <a:lnTo>
                    <a:pt x="1149" y="113"/>
                  </a:lnTo>
                  <a:lnTo>
                    <a:pt x="1167" y="123"/>
                  </a:lnTo>
                  <a:lnTo>
                    <a:pt x="1183" y="133"/>
                  </a:lnTo>
                  <a:lnTo>
                    <a:pt x="1199" y="144"/>
                  </a:lnTo>
                  <a:lnTo>
                    <a:pt x="1214" y="154"/>
                  </a:lnTo>
                  <a:lnTo>
                    <a:pt x="1230" y="167"/>
                  </a:lnTo>
                  <a:lnTo>
                    <a:pt x="1245" y="178"/>
                  </a:lnTo>
                  <a:lnTo>
                    <a:pt x="1260" y="191"/>
                  </a:lnTo>
                  <a:lnTo>
                    <a:pt x="1273" y="202"/>
                  </a:lnTo>
                  <a:lnTo>
                    <a:pt x="1286" y="215"/>
                  </a:lnTo>
                  <a:lnTo>
                    <a:pt x="1301" y="231"/>
                  </a:lnTo>
                  <a:lnTo>
                    <a:pt x="1317" y="248"/>
                  </a:lnTo>
                  <a:lnTo>
                    <a:pt x="1333" y="265"/>
                  </a:lnTo>
                  <a:lnTo>
                    <a:pt x="1350" y="283"/>
                  </a:lnTo>
                  <a:lnTo>
                    <a:pt x="1366" y="301"/>
                  </a:lnTo>
                  <a:lnTo>
                    <a:pt x="1384" y="317"/>
                  </a:lnTo>
                  <a:lnTo>
                    <a:pt x="1402" y="296"/>
                  </a:lnTo>
                  <a:lnTo>
                    <a:pt x="1425" y="265"/>
                  </a:lnTo>
                  <a:lnTo>
                    <a:pt x="1451" y="228"/>
                  </a:lnTo>
                  <a:lnTo>
                    <a:pt x="1477" y="188"/>
                  </a:lnTo>
                  <a:lnTo>
                    <a:pt x="1503" y="149"/>
                  </a:lnTo>
                  <a:lnTo>
                    <a:pt x="1528" y="113"/>
                  </a:lnTo>
                  <a:lnTo>
                    <a:pt x="1547" y="86"/>
                  </a:lnTo>
                  <a:lnTo>
                    <a:pt x="1560" y="70"/>
                  </a:lnTo>
                  <a:lnTo>
                    <a:pt x="1572" y="71"/>
                  </a:lnTo>
                  <a:lnTo>
                    <a:pt x="1587" y="89"/>
                  </a:lnTo>
                  <a:lnTo>
                    <a:pt x="1600" y="118"/>
                  </a:lnTo>
                  <a:lnTo>
                    <a:pt x="1608" y="152"/>
                  </a:lnTo>
                  <a:lnTo>
                    <a:pt x="1619" y="243"/>
                  </a:lnTo>
                  <a:lnTo>
                    <a:pt x="1624" y="340"/>
                  </a:lnTo>
                  <a:lnTo>
                    <a:pt x="1624" y="435"/>
                  </a:lnTo>
                  <a:lnTo>
                    <a:pt x="1618" y="516"/>
                  </a:lnTo>
                  <a:lnTo>
                    <a:pt x="1614" y="537"/>
                  </a:lnTo>
                  <a:lnTo>
                    <a:pt x="1609" y="568"/>
                  </a:lnTo>
                  <a:lnTo>
                    <a:pt x="1601" y="603"/>
                  </a:lnTo>
                  <a:lnTo>
                    <a:pt x="1593" y="639"/>
                  </a:lnTo>
                  <a:lnTo>
                    <a:pt x="1583" y="671"/>
                  </a:lnTo>
                  <a:lnTo>
                    <a:pt x="1573" y="697"/>
                  </a:lnTo>
                  <a:lnTo>
                    <a:pt x="1562" y="713"/>
                  </a:lnTo>
                  <a:lnTo>
                    <a:pt x="1552" y="715"/>
                  </a:lnTo>
                  <a:lnTo>
                    <a:pt x="1538" y="700"/>
                  </a:lnTo>
                  <a:lnTo>
                    <a:pt x="1515" y="673"/>
                  </a:lnTo>
                  <a:lnTo>
                    <a:pt x="1489" y="639"/>
                  </a:lnTo>
                  <a:lnTo>
                    <a:pt x="1461" y="600"/>
                  </a:lnTo>
                  <a:lnTo>
                    <a:pt x="1431" y="561"/>
                  </a:lnTo>
                  <a:lnTo>
                    <a:pt x="1407" y="524"/>
                  </a:lnTo>
                  <a:lnTo>
                    <a:pt x="1386" y="493"/>
                  </a:lnTo>
                  <a:lnTo>
                    <a:pt x="1373" y="474"/>
                  </a:lnTo>
                  <a:lnTo>
                    <a:pt x="1348" y="505"/>
                  </a:lnTo>
                  <a:lnTo>
                    <a:pt x="1322" y="534"/>
                  </a:lnTo>
                  <a:lnTo>
                    <a:pt x="1296" y="563"/>
                  </a:lnTo>
                  <a:lnTo>
                    <a:pt x="1268" y="589"/>
                  </a:lnTo>
                  <a:lnTo>
                    <a:pt x="1239" y="614"/>
                  </a:lnTo>
                  <a:lnTo>
                    <a:pt x="1209" y="637"/>
                  </a:lnTo>
                  <a:lnTo>
                    <a:pt x="1178" y="658"/>
                  </a:lnTo>
                  <a:lnTo>
                    <a:pt x="1147" y="678"/>
                  </a:lnTo>
                  <a:lnTo>
                    <a:pt x="1126" y="689"/>
                  </a:lnTo>
                  <a:lnTo>
                    <a:pt x="1103" y="702"/>
                  </a:lnTo>
                  <a:lnTo>
                    <a:pt x="1080" y="711"/>
                  </a:lnTo>
                  <a:lnTo>
                    <a:pt x="1057" y="721"/>
                  </a:lnTo>
                  <a:lnTo>
                    <a:pt x="1034" y="731"/>
                  </a:lnTo>
                  <a:lnTo>
                    <a:pt x="1011" y="741"/>
                  </a:lnTo>
                  <a:lnTo>
                    <a:pt x="987" y="749"/>
                  </a:lnTo>
                  <a:lnTo>
                    <a:pt x="964" y="755"/>
                  </a:lnTo>
                  <a:lnTo>
                    <a:pt x="940" y="763"/>
                  </a:lnTo>
                  <a:lnTo>
                    <a:pt x="917" y="770"/>
                  </a:lnTo>
                  <a:lnTo>
                    <a:pt x="892" y="776"/>
                  </a:lnTo>
                  <a:lnTo>
                    <a:pt x="868" y="781"/>
                  </a:lnTo>
                  <a:lnTo>
                    <a:pt x="843" y="787"/>
                  </a:lnTo>
                  <a:lnTo>
                    <a:pt x="819" y="792"/>
                  </a:lnTo>
                  <a:lnTo>
                    <a:pt x="794" y="796"/>
                  </a:lnTo>
                  <a:lnTo>
                    <a:pt x="770" y="800"/>
                  </a:lnTo>
                  <a:lnTo>
                    <a:pt x="740" y="805"/>
                  </a:lnTo>
                  <a:lnTo>
                    <a:pt x="713" y="808"/>
                  </a:lnTo>
                  <a:lnTo>
                    <a:pt x="685" y="810"/>
                  </a:lnTo>
                  <a:lnTo>
                    <a:pt x="657" y="812"/>
                  </a:lnTo>
                  <a:lnTo>
                    <a:pt x="631" y="812"/>
                  </a:lnTo>
                  <a:lnTo>
                    <a:pt x="605" y="810"/>
                  </a:lnTo>
                  <a:lnTo>
                    <a:pt x="580" y="808"/>
                  </a:lnTo>
                  <a:lnTo>
                    <a:pt x="554" y="805"/>
                  </a:lnTo>
                  <a:lnTo>
                    <a:pt x="530" y="800"/>
                  </a:lnTo>
                  <a:lnTo>
                    <a:pt x="503" y="796"/>
                  </a:lnTo>
                  <a:lnTo>
                    <a:pt x="477" y="791"/>
                  </a:lnTo>
                  <a:lnTo>
                    <a:pt x="453" y="784"/>
                  </a:lnTo>
                  <a:lnTo>
                    <a:pt x="427" y="776"/>
                  </a:lnTo>
                  <a:lnTo>
                    <a:pt x="399" y="770"/>
                  </a:lnTo>
                  <a:lnTo>
                    <a:pt x="371" y="760"/>
                  </a:lnTo>
                  <a:lnTo>
                    <a:pt x="343" y="752"/>
                  </a:lnTo>
                  <a:lnTo>
                    <a:pt x="319" y="744"/>
                  </a:lnTo>
                  <a:lnTo>
                    <a:pt x="289" y="731"/>
                  </a:lnTo>
                  <a:lnTo>
                    <a:pt x="258" y="716"/>
                  </a:lnTo>
                  <a:lnTo>
                    <a:pt x="226" y="700"/>
                  </a:lnTo>
                  <a:lnTo>
                    <a:pt x="193" y="682"/>
                  </a:lnTo>
                  <a:lnTo>
                    <a:pt x="164" y="663"/>
                  </a:lnTo>
                  <a:lnTo>
                    <a:pt x="137" y="645"/>
                  </a:lnTo>
                  <a:lnTo>
                    <a:pt x="116" y="629"/>
                  </a:lnTo>
                  <a:lnTo>
                    <a:pt x="100" y="613"/>
                  </a:lnTo>
                  <a:lnTo>
                    <a:pt x="82" y="590"/>
                  </a:lnTo>
                  <a:lnTo>
                    <a:pt x="62" y="561"/>
                  </a:lnTo>
                  <a:lnTo>
                    <a:pt x="43" y="532"/>
                  </a:lnTo>
                  <a:lnTo>
                    <a:pt x="26" y="503"/>
                  </a:lnTo>
                  <a:lnTo>
                    <a:pt x="12" y="477"/>
                  </a:lnTo>
                  <a:lnTo>
                    <a:pt x="4" y="458"/>
                  </a:lnTo>
                  <a:lnTo>
                    <a:pt x="0" y="446"/>
                  </a:lnTo>
                  <a:lnTo>
                    <a:pt x="2" y="437"/>
                  </a:lnTo>
                  <a:lnTo>
                    <a:pt x="7" y="424"/>
                  </a:lnTo>
                  <a:lnTo>
                    <a:pt x="12" y="408"/>
                  </a:lnTo>
                  <a:lnTo>
                    <a:pt x="18" y="390"/>
                  </a:lnTo>
                  <a:lnTo>
                    <a:pt x="28" y="369"/>
                  </a:lnTo>
                  <a:lnTo>
                    <a:pt x="39" y="345"/>
                  </a:lnTo>
                  <a:lnTo>
                    <a:pt x="54" y="319"/>
                  </a:lnTo>
                  <a:lnTo>
                    <a:pt x="74" y="290"/>
                  </a:lnTo>
                  <a:lnTo>
                    <a:pt x="90" y="269"/>
                  </a:lnTo>
                  <a:lnTo>
                    <a:pt x="108" y="248"/>
                  </a:lnTo>
                  <a:lnTo>
                    <a:pt x="129" y="226"/>
                  </a:lnTo>
                  <a:lnTo>
                    <a:pt x="151" y="205"/>
                  </a:lnTo>
                  <a:lnTo>
                    <a:pt x="173" y="186"/>
                  </a:lnTo>
                  <a:lnTo>
                    <a:pt x="198" y="167"/>
                  </a:lnTo>
                  <a:lnTo>
                    <a:pt x="224" y="149"/>
                  </a:lnTo>
                  <a:lnTo>
                    <a:pt x="249" y="13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45" name="Freeform 13"/>
            <p:cNvSpPr>
              <a:spLocks noChangeAspect="1"/>
            </p:cNvSpPr>
            <p:nvPr/>
          </p:nvSpPr>
          <p:spPr bwMode="auto">
            <a:xfrm>
              <a:off x="4982" y="3805"/>
              <a:ext cx="690" cy="334"/>
            </a:xfrm>
            <a:custGeom>
              <a:avLst/>
              <a:gdLst>
                <a:gd name="T0" fmla="*/ 229 w 1557"/>
                <a:gd name="T1" fmla="*/ 136 h 754"/>
                <a:gd name="T2" fmla="*/ 147 w 1557"/>
                <a:gd name="T3" fmla="*/ 204 h 754"/>
                <a:gd name="T4" fmla="*/ 77 w 1557"/>
                <a:gd name="T5" fmla="*/ 282 h 754"/>
                <a:gd name="T6" fmla="*/ 17 w 1557"/>
                <a:gd name="T7" fmla="*/ 374 h 754"/>
                <a:gd name="T8" fmla="*/ 0 w 1557"/>
                <a:gd name="T9" fmla="*/ 409 h 754"/>
                <a:gd name="T10" fmla="*/ 77 w 1557"/>
                <a:gd name="T11" fmla="*/ 534 h 754"/>
                <a:gd name="T12" fmla="*/ 231 w 1557"/>
                <a:gd name="T13" fmla="*/ 650 h 754"/>
                <a:gd name="T14" fmla="*/ 412 w 1557"/>
                <a:gd name="T15" fmla="*/ 721 h 754"/>
                <a:gd name="T16" fmla="*/ 585 w 1557"/>
                <a:gd name="T17" fmla="*/ 752 h 754"/>
                <a:gd name="T18" fmla="*/ 752 w 1557"/>
                <a:gd name="T19" fmla="*/ 746 h 754"/>
                <a:gd name="T20" fmla="*/ 923 w 1557"/>
                <a:gd name="T21" fmla="*/ 700 h 754"/>
                <a:gd name="T22" fmla="*/ 1090 w 1557"/>
                <a:gd name="T23" fmla="*/ 623 h 754"/>
                <a:gd name="T24" fmla="*/ 1239 w 1557"/>
                <a:gd name="T25" fmla="*/ 514 h 754"/>
                <a:gd name="T26" fmla="*/ 1302 w 1557"/>
                <a:gd name="T27" fmla="*/ 451 h 754"/>
                <a:gd name="T28" fmla="*/ 1312 w 1557"/>
                <a:gd name="T29" fmla="*/ 429 h 754"/>
                <a:gd name="T30" fmla="*/ 1288 w 1557"/>
                <a:gd name="T31" fmla="*/ 421 h 754"/>
                <a:gd name="T32" fmla="*/ 1181 w 1557"/>
                <a:gd name="T33" fmla="*/ 518 h 754"/>
                <a:gd name="T34" fmla="*/ 1034 w 1557"/>
                <a:gd name="T35" fmla="*/ 616 h 754"/>
                <a:gd name="T36" fmla="*/ 873 w 1557"/>
                <a:gd name="T37" fmla="*/ 682 h 754"/>
                <a:gd name="T38" fmla="*/ 708 w 1557"/>
                <a:gd name="T39" fmla="*/ 716 h 754"/>
                <a:gd name="T40" fmla="*/ 552 w 1557"/>
                <a:gd name="T41" fmla="*/ 715 h 754"/>
                <a:gd name="T42" fmla="*/ 386 w 1557"/>
                <a:gd name="T43" fmla="*/ 678 h 754"/>
                <a:gd name="T44" fmla="*/ 218 w 1557"/>
                <a:gd name="T45" fmla="*/ 602 h 754"/>
                <a:gd name="T46" fmla="*/ 82 w 1557"/>
                <a:gd name="T47" fmla="*/ 484 h 754"/>
                <a:gd name="T48" fmla="*/ 64 w 1557"/>
                <a:gd name="T49" fmla="*/ 362 h 754"/>
                <a:gd name="T50" fmla="*/ 123 w 1557"/>
                <a:gd name="T51" fmla="*/ 280 h 754"/>
                <a:gd name="T52" fmla="*/ 193 w 1557"/>
                <a:gd name="T53" fmla="*/ 209 h 754"/>
                <a:gd name="T54" fmla="*/ 271 w 1557"/>
                <a:gd name="T55" fmla="*/ 149 h 754"/>
                <a:gd name="T56" fmla="*/ 404 w 1557"/>
                <a:gd name="T57" fmla="*/ 83 h 754"/>
                <a:gd name="T58" fmla="*/ 592 w 1557"/>
                <a:gd name="T59" fmla="*/ 37 h 754"/>
                <a:gd name="T60" fmla="*/ 786 w 1557"/>
                <a:gd name="T61" fmla="*/ 42 h 754"/>
                <a:gd name="T62" fmla="*/ 984 w 1557"/>
                <a:gd name="T63" fmla="*/ 96 h 754"/>
                <a:gd name="T64" fmla="*/ 1144 w 1557"/>
                <a:gd name="T65" fmla="*/ 181 h 754"/>
                <a:gd name="T66" fmla="*/ 1261 w 1557"/>
                <a:gd name="T67" fmla="*/ 288 h 754"/>
                <a:gd name="T68" fmla="*/ 1366 w 1557"/>
                <a:gd name="T69" fmla="*/ 417 h 754"/>
                <a:gd name="T70" fmla="*/ 1458 w 1557"/>
                <a:gd name="T71" fmla="*/ 555 h 754"/>
                <a:gd name="T72" fmla="*/ 1507 w 1557"/>
                <a:gd name="T73" fmla="*/ 628 h 754"/>
                <a:gd name="T74" fmla="*/ 1526 w 1557"/>
                <a:gd name="T75" fmla="*/ 624 h 754"/>
                <a:gd name="T76" fmla="*/ 1557 w 1557"/>
                <a:gd name="T77" fmla="*/ 359 h 754"/>
                <a:gd name="T78" fmla="*/ 1541 w 1557"/>
                <a:gd name="T79" fmla="*/ 105 h 754"/>
                <a:gd name="T80" fmla="*/ 1521 w 1557"/>
                <a:gd name="T81" fmla="*/ 104 h 754"/>
                <a:gd name="T82" fmla="*/ 1495 w 1557"/>
                <a:gd name="T83" fmla="*/ 152 h 754"/>
                <a:gd name="T84" fmla="*/ 1436 w 1557"/>
                <a:gd name="T85" fmla="*/ 244 h 754"/>
                <a:gd name="T86" fmla="*/ 1394 w 1557"/>
                <a:gd name="T87" fmla="*/ 307 h 754"/>
                <a:gd name="T88" fmla="*/ 1413 w 1557"/>
                <a:gd name="T89" fmla="*/ 324 h 754"/>
                <a:gd name="T90" fmla="*/ 1453 w 1557"/>
                <a:gd name="T91" fmla="*/ 280 h 754"/>
                <a:gd name="T92" fmla="*/ 1500 w 1557"/>
                <a:gd name="T93" fmla="*/ 210 h 754"/>
                <a:gd name="T94" fmla="*/ 1521 w 1557"/>
                <a:gd name="T95" fmla="*/ 240 h 754"/>
                <a:gd name="T96" fmla="*/ 1520 w 1557"/>
                <a:gd name="T97" fmla="*/ 445 h 754"/>
                <a:gd name="T98" fmla="*/ 1466 w 1557"/>
                <a:gd name="T99" fmla="*/ 503 h 754"/>
                <a:gd name="T100" fmla="*/ 1376 w 1557"/>
                <a:gd name="T101" fmla="*/ 372 h 754"/>
                <a:gd name="T102" fmla="*/ 1275 w 1557"/>
                <a:gd name="T103" fmla="*/ 251 h 754"/>
                <a:gd name="T104" fmla="*/ 1160 w 1557"/>
                <a:gd name="T105" fmla="*/ 149 h 754"/>
                <a:gd name="T106" fmla="*/ 995 w 1557"/>
                <a:gd name="T107" fmla="*/ 63 h 754"/>
                <a:gd name="T108" fmla="*/ 789 w 1557"/>
                <a:gd name="T109" fmla="*/ 8 h 754"/>
                <a:gd name="T110" fmla="*/ 587 w 1557"/>
                <a:gd name="T111" fmla="*/ 5 h 754"/>
                <a:gd name="T112" fmla="*/ 391 w 1557"/>
                <a:gd name="T113" fmla="*/ 5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57" h="754">
                  <a:moveTo>
                    <a:pt x="299" y="94"/>
                  </a:moveTo>
                  <a:lnTo>
                    <a:pt x="275" y="107"/>
                  </a:lnTo>
                  <a:lnTo>
                    <a:pt x="252" y="122"/>
                  </a:lnTo>
                  <a:lnTo>
                    <a:pt x="229" y="136"/>
                  </a:lnTo>
                  <a:lnTo>
                    <a:pt x="208" y="152"/>
                  </a:lnTo>
                  <a:lnTo>
                    <a:pt x="187" y="168"/>
                  </a:lnTo>
                  <a:lnTo>
                    <a:pt x="167" y="186"/>
                  </a:lnTo>
                  <a:lnTo>
                    <a:pt x="147" y="204"/>
                  </a:lnTo>
                  <a:lnTo>
                    <a:pt x="129" y="222"/>
                  </a:lnTo>
                  <a:lnTo>
                    <a:pt x="111" y="241"/>
                  </a:lnTo>
                  <a:lnTo>
                    <a:pt x="95" y="261"/>
                  </a:lnTo>
                  <a:lnTo>
                    <a:pt x="77" y="282"/>
                  </a:lnTo>
                  <a:lnTo>
                    <a:pt x="62" y="303"/>
                  </a:lnTo>
                  <a:lnTo>
                    <a:pt x="46" y="325"/>
                  </a:lnTo>
                  <a:lnTo>
                    <a:pt x="31" y="349"/>
                  </a:lnTo>
                  <a:lnTo>
                    <a:pt x="17" y="374"/>
                  </a:lnTo>
                  <a:lnTo>
                    <a:pt x="4" y="398"/>
                  </a:lnTo>
                  <a:lnTo>
                    <a:pt x="2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2" y="413"/>
                  </a:lnTo>
                  <a:lnTo>
                    <a:pt x="23" y="456"/>
                  </a:lnTo>
                  <a:lnTo>
                    <a:pt x="48" y="497"/>
                  </a:lnTo>
                  <a:lnTo>
                    <a:pt x="77" y="534"/>
                  </a:lnTo>
                  <a:lnTo>
                    <a:pt x="111" y="568"/>
                  </a:lnTo>
                  <a:lnTo>
                    <a:pt x="149" y="598"/>
                  </a:lnTo>
                  <a:lnTo>
                    <a:pt x="188" y="626"/>
                  </a:lnTo>
                  <a:lnTo>
                    <a:pt x="231" y="650"/>
                  </a:lnTo>
                  <a:lnTo>
                    <a:pt x="275" y="673"/>
                  </a:lnTo>
                  <a:lnTo>
                    <a:pt x="320" y="692"/>
                  </a:lnTo>
                  <a:lnTo>
                    <a:pt x="366" y="708"/>
                  </a:lnTo>
                  <a:lnTo>
                    <a:pt x="412" y="721"/>
                  </a:lnTo>
                  <a:lnTo>
                    <a:pt x="458" y="733"/>
                  </a:lnTo>
                  <a:lnTo>
                    <a:pt x="502" y="742"/>
                  </a:lnTo>
                  <a:lnTo>
                    <a:pt x="544" y="749"/>
                  </a:lnTo>
                  <a:lnTo>
                    <a:pt x="585" y="752"/>
                  </a:lnTo>
                  <a:lnTo>
                    <a:pt x="624" y="754"/>
                  </a:lnTo>
                  <a:lnTo>
                    <a:pt x="667" y="754"/>
                  </a:lnTo>
                  <a:lnTo>
                    <a:pt x="709" y="750"/>
                  </a:lnTo>
                  <a:lnTo>
                    <a:pt x="752" y="746"/>
                  </a:lnTo>
                  <a:lnTo>
                    <a:pt x="796" y="737"/>
                  </a:lnTo>
                  <a:lnTo>
                    <a:pt x="838" y="728"/>
                  </a:lnTo>
                  <a:lnTo>
                    <a:pt x="881" y="715"/>
                  </a:lnTo>
                  <a:lnTo>
                    <a:pt x="923" y="700"/>
                  </a:lnTo>
                  <a:lnTo>
                    <a:pt x="966" y="684"/>
                  </a:lnTo>
                  <a:lnTo>
                    <a:pt x="1008" y="666"/>
                  </a:lnTo>
                  <a:lnTo>
                    <a:pt x="1049" y="645"/>
                  </a:lnTo>
                  <a:lnTo>
                    <a:pt x="1090" y="623"/>
                  </a:lnTo>
                  <a:lnTo>
                    <a:pt x="1129" y="598"/>
                  </a:lnTo>
                  <a:lnTo>
                    <a:pt x="1167" y="571"/>
                  </a:lnTo>
                  <a:lnTo>
                    <a:pt x="1204" y="543"/>
                  </a:lnTo>
                  <a:lnTo>
                    <a:pt x="1239" y="514"/>
                  </a:lnTo>
                  <a:lnTo>
                    <a:pt x="1273" y="482"/>
                  </a:lnTo>
                  <a:lnTo>
                    <a:pt x="1278" y="477"/>
                  </a:lnTo>
                  <a:lnTo>
                    <a:pt x="1291" y="464"/>
                  </a:lnTo>
                  <a:lnTo>
                    <a:pt x="1302" y="451"/>
                  </a:lnTo>
                  <a:lnTo>
                    <a:pt x="1307" y="446"/>
                  </a:lnTo>
                  <a:lnTo>
                    <a:pt x="1310" y="442"/>
                  </a:lnTo>
                  <a:lnTo>
                    <a:pt x="1314" y="435"/>
                  </a:lnTo>
                  <a:lnTo>
                    <a:pt x="1312" y="429"/>
                  </a:lnTo>
                  <a:lnTo>
                    <a:pt x="1309" y="422"/>
                  </a:lnTo>
                  <a:lnTo>
                    <a:pt x="1302" y="419"/>
                  </a:lnTo>
                  <a:lnTo>
                    <a:pt x="1296" y="417"/>
                  </a:lnTo>
                  <a:lnTo>
                    <a:pt x="1288" y="421"/>
                  </a:lnTo>
                  <a:lnTo>
                    <a:pt x="1283" y="424"/>
                  </a:lnTo>
                  <a:lnTo>
                    <a:pt x="1248" y="459"/>
                  </a:lnTo>
                  <a:lnTo>
                    <a:pt x="1216" y="490"/>
                  </a:lnTo>
                  <a:lnTo>
                    <a:pt x="1181" y="518"/>
                  </a:lnTo>
                  <a:lnTo>
                    <a:pt x="1147" y="545"/>
                  </a:lnTo>
                  <a:lnTo>
                    <a:pt x="1110" y="571"/>
                  </a:lnTo>
                  <a:lnTo>
                    <a:pt x="1072" y="594"/>
                  </a:lnTo>
                  <a:lnTo>
                    <a:pt x="1034" y="616"/>
                  </a:lnTo>
                  <a:lnTo>
                    <a:pt x="995" y="636"/>
                  </a:lnTo>
                  <a:lnTo>
                    <a:pt x="954" y="653"/>
                  </a:lnTo>
                  <a:lnTo>
                    <a:pt x="914" y="670"/>
                  </a:lnTo>
                  <a:lnTo>
                    <a:pt x="873" y="682"/>
                  </a:lnTo>
                  <a:lnTo>
                    <a:pt x="832" y="695"/>
                  </a:lnTo>
                  <a:lnTo>
                    <a:pt x="789" y="704"/>
                  </a:lnTo>
                  <a:lnTo>
                    <a:pt x="749" y="712"/>
                  </a:lnTo>
                  <a:lnTo>
                    <a:pt x="708" y="716"/>
                  </a:lnTo>
                  <a:lnTo>
                    <a:pt x="667" y="720"/>
                  </a:lnTo>
                  <a:lnTo>
                    <a:pt x="626" y="720"/>
                  </a:lnTo>
                  <a:lnTo>
                    <a:pt x="590" y="718"/>
                  </a:lnTo>
                  <a:lnTo>
                    <a:pt x="552" y="715"/>
                  </a:lnTo>
                  <a:lnTo>
                    <a:pt x="513" y="708"/>
                  </a:lnTo>
                  <a:lnTo>
                    <a:pt x="471" y="700"/>
                  </a:lnTo>
                  <a:lnTo>
                    <a:pt x="428" y="691"/>
                  </a:lnTo>
                  <a:lnTo>
                    <a:pt x="386" y="678"/>
                  </a:lnTo>
                  <a:lnTo>
                    <a:pt x="342" y="663"/>
                  </a:lnTo>
                  <a:lnTo>
                    <a:pt x="299" y="645"/>
                  </a:lnTo>
                  <a:lnTo>
                    <a:pt x="257" y="624"/>
                  </a:lnTo>
                  <a:lnTo>
                    <a:pt x="218" y="602"/>
                  </a:lnTo>
                  <a:lnTo>
                    <a:pt x="178" y="577"/>
                  </a:lnTo>
                  <a:lnTo>
                    <a:pt x="142" y="548"/>
                  </a:lnTo>
                  <a:lnTo>
                    <a:pt x="111" y="518"/>
                  </a:lnTo>
                  <a:lnTo>
                    <a:pt x="82" y="484"/>
                  </a:lnTo>
                  <a:lnTo>
                    <a:pt x="57" y="448"/>
                  </a:lnTo>
                  <a:lnTo>
                    <a:pt x="38" y="408"/>
                  </a:lnTo>
                  <a:lnTo>
                    <a:pt x="51" y="385"/>
                  </a:lnTo>
                  <a:lnTo>
                    <a:pt x="64" y="362"/>
                  </a:lnTo>
                  <a:lnTo>
                    <a:pt x="79" y="340"/>
                  </a:lnTo>
                  <a:lnTo>
                    <a:pt x="92" y="319"/>
                  </a:lnTo>
                  <a:lnTo>
                    <a:pt x="108" y="299"/>
                  </a:lnTo>
                  <a:lnTo>
                    <a:pt x="123" y="280"/>
                  </a:lnTo>
                  <a:lnTo>
                    <a:pt x="139" y="261"/>
                  </a:lnTo>
                  <a:lnTo>
                    <a:pt x="157" y="243"/>
                  </a:lnTo>
                  <a:lnTo>
                    <a:pt x="173" y="225"/>
                  </a:lnTo>
                  <a:lnTo>
                    <a:pt x="193" y="209"/>
                  </a:lnTo>
                  <a:lnTo>
                    <a:pt x="211" y="193"/>
                  </a:lnTo>
                  <a:lnTo>
                    <a:pt x="231" y="178"/>
                  </a:lnTo>
                  <a:lnTo>
                    <a:pt x="250" y="164"/>
                  </a:lnTo>
                  <a:lnTo>
                    <a:pt x="271" y="149"/>
                  </a:lnTo>
                  <a:lnTo>
                    <a:pt x="293" y="136"/>
                  </a:lnTo>
                  <a:lnTo>
                    <a:pt x="316" y="123"/>
                  </a:lnTo>
                  <a:lnTo>
                    <a:pt x="360" y="100"/>
                  </a:lnTo>
                  <a:lnTo>
                    <a:pt x="404" y="83"/>
                  </a:lnTo>
                  <a:lnTo>
                    <a:pt x="450" y="67"/>
                  </a:lnTo>
                  <a:lnTo>
                    <a:pt x="497" y="54"/>
                  </a:lnTo>
                  <a:lnTo>
                    <a:pt x="543" y="44"/>
                  </a:lnTo>
                  <a:lnTo>
                    <a:pt x="592" y="37"/>
                  </a:lnTo>
                  <a:lnTo>
                    <a:pt x="639" y="34"/>
                  </a:lnTo>
                  <a:lnTo>
                    <a:pt x="688" y="33"/>
                  </a:lnTo>
                  <a:lnTo>
                    <a:pt x="737" y="36"/>
                  </a:lnTo>
                  <a:lnTo>
                    <a:pt x="786" y="42"/>
                  </a:lnTo>
                  <a:lnTo>
                    <a:pt x="835" y="50"/>
                  </a:lnTo>
                  <a:lnTo>
                    <a:pt x="884" y="62"/>
                  </a:lnTo>
                  <a:lnTo>
                    <a:pt x="935" y="78"/>
                  </a:lnTo>
                  <a:lnTo>
                    <a:pt x="984" y="96"/>
                  </a:lnTo>
                  <a:lnTo>
                    <a:pt x="1031" y="117"/>
                  </a:lnTo>
                  <a:lnTo>
                    <a:pt x="1080" y="141"/>
                  </a:lnTo>
                  <a:lnTo>
                    <a:pt x="1113" y="160"/>
                  </a:lnTo>
                  <a:lnTo>
                    <a:pt x="1144" y="181"/>
                  </a:lnTo>
                  <a:lnTo>
                    <a:pt x="1175" y="206"/>
                  </a:lnTo>
                  <a:lnTo>
                    <a:pt x="1204" y="231"/>
                  </a:lnTo>
                  <a:lnTo>
                    <a:pt x="1234" y="259"/>
                  </a:lnTo>
                  <a:lnTo>
                    <a:pt x="1261" y="288"/>
                  </a:lnTo>
                  <a:lnTo>
                    <a:pt x="1289" y="319"/>
                  </a:lnTo>
                  <a:lnTo>
                    <a:pt x="1315" y="351"/>
                  </a:lnTo>
                  <a:lnTo>
                    <a:pt x="1342" y="383"/>
                  </a:lnTo>
                  <a:lnTo>
                    <a:pt x="1366" y="417"/>
                  </a:lnTo>
                  <a:lnTo>
                    <a:pt x="1391" y="451"/>
                  </a:lnTo>
                  <a:lnTo>
                    <a:pt x="1413" y="487"/>
                  </a:lnTo>
                  <a:lnTo>
                    <a:pt x="1436" y="521"/>
                  </a:lnTo>
                  <a:lnTo>
                    <a:pt x="1458" y="555"/>
                  </a:lnTo>
                  <a:lnTo>
                    <a:pt x="1479" y="589"/>
                  </a:lnTo>
                  <a:lnTo>
                    <a:pt x="1500" y="621"/>
                  </a:lnTo>
                  <a:lnTo>
                    <a:pt x="1503" y="626"/>
                  </a:lnTo>
                  <a:lnTo>
                    <a:pt x="1507" y="628"/>
                  </a:lnTo>
                  <a:lnTo>
                    <a:pt x="1511" y="629"/>
                  </a:lnTo>
                  <a:lnTo>
                    <a:pt x="1516" y="629"/>
                  </a:lnTo>
                  <a:lnTo>
                    <a:pt x="1521" y="628"/>
                  </a:lnTo>
                  <a:lnTo>
                    <a:pt x="1526" y="624"/>
                  </a:lnTo>
                  <a:lnTo>
                    <a:pt x="1529" y="621"/>
                  </a:lnTo>
                  <a:lnTo>
                    <a:pt x="1531" y="616"/>
                  </a:lnTo>
                  <a:lnTo>
                    <a:pt x="1549" y="503"/>
                  </a:lnTo>
                  <a:lnTo>
                    <a:pt x="1557" y="359"/>
                  </a:lnTo>
                  <a:lnTo>
                    <a:pt x="1556" y="220"/>
                  </a:lnTo>
                  <a:lnTo>
                    <a:pt x="1546" y="115"/>
                  </a:lnTo>
                  <a:lnTo>
                    <a:pt x="1544" y="110"/>
                  </a:lnTo>
                  <a:lnTo>
                    <a:pt x="1541" y="105"/>
                  </a:lnTo>
                  <a:lnTo>
                    <a:pt x="1538" y="102"/>
                  </a:lnTo>
                  <a:lnTo>
                    <a:pt x="1531" y="100"/>
                  </a:lnTo>
                  <a:lnTo>
                    <a:pt x="1526" y="100"/>
                  </a:lnTo>
                  <a:lnTo>
                    <a:pt x="1521" y="104"/>
                  </a:lnTo>
                  <a:lnTo>
                    <a:pt x="1516" y="107"/>
                  </a:lnTo>
                  <a:lnTo>
                    <a:pt x="1513" y="112"/>
                  </a:lnTo>
                  <a:lnTo>
                    <a:pt x="1505" y="131"/>
                  </a:lnTo>
                  <a:lnTo>
                    <a:pt x="1495" y="152"/>
                  </a:lnTo>
                  <a:lnTo>
                    <a:pt x="1482" y="173"/>
                  </a:lnTo>
                  <a:lnTo>
                    <a:pt x="1469" y="196"/>
                  </a:lnTo>
                  <a:lnTo>
                    <a:pt x="1454" y="220"/>
                  </a:lnTo>
                  <a:lnTo>
                    <a:pt x="1436" y="244"/>
                  </a:lnTo>
                  <a:lnTo>
                    <a:pt x="1418" y="270"/>
                  </a:lnTo>
                  <a:lnTo>
                    <a:pt x="1397" y="296"/>
                  </a:lnTo>
                  <a:lnTo>
                    <a:pt x="1394" y="301"/>
                  </a:lnTo>
                  <a:lnTo>
                    <a:pt x="1394" y="307"/>
                  </a:lnTo>
                  <a:lnTo>
                    <a:pt x="1395" y="316"/>
                  </a:lnTo>
                  <a:lnTo>
                    <a:pt x="1400" y="320"/>
                  </a:lnTo>
                  <a:lnTo>
                    <a:pt x="1405" y="324"/>
                  </a:lnTo>
                  <a:lnTo>
                    <a:pt x="1413" y="324"/>
                  </a:lnTo>
                  <a:lnTo>
                    <a:pt x="1420" y="320"/>
                  </a:lnTo>
                  <a:lnTo>
                    <a:pt x="1425" y="317"/>
                  </a:lnTo>
                  <a:lnTo>
                    <a:pt x="1440" y="298"/>
                  </a:lnTo>
                  <a:lnTo>
                    <a:pt x="1453" y="280"/>
                  </a:lnTo>
                  <a:lnTo>
                    <a:pt x="1466" y="262"/>
                  </a:lnTo>
                  <a:lnTo>
                    <a:pt x="1479" y="244"/>
                  </a:lnTo>
                  <a:lnTo>
                    <a:pt x="1490" y="227"/>
                  </a:lnTo>
                  <a:lnTo>
                    <a:pt x="1500" y="210"/>
                  </a:lnTo>
                  <a:lnTo>
                    <a:pt x="1510" y="194"/>
                  </a:lnTo>
                  <a:lnTo>
                    <a:pt x="1520" y="178"/>
                  </a:lnTo>
                  <a:lnTo>
                    <a:pt x="1521" y="207"/>
                  </a:lnTo>
                  <a:lnTo>
                    <a:pt x="1521" y="240"/>
                  </a:lnTo>
                  <a:lnTo>
                    <a:pt x="1523" y="273"/>
                  </a:lnTo>
                  <a:lnTo>
                    <a:pt x="1523" y="309"/>
                  </a:lnTo>
                  <a:lnTo>
                    <a:pt x="1521" y="377"/>
                  </a:lnTo>
                  <a:lnTo>
                    <a:pt x="1520" y="445"/>
                  </a:lnTo>
                  <a:lnTo>
                    <a:pt x="1515" y="510"/>
                  </a:lnTo>
                  <a:lnTo>
                    <a:pt x="1507" y="568"/>
                  </a:lnTo>
                  <a:lnTo>
                    <a:pt x="1487" y="535"/>
                  </a:lnTo>
                  <a:lnTo>
                    <a:pt x="1466" y="503"/>
                  </a:lnTo>
                  <a:lnTo>
                    <a:pt x="1444" y="471"/>
                  </a:lnTo>
                  <a:lnTo>
                    <a:pt x="1422" y="437"/>
                  </a:lnTo>
                  <a:lnTo>
                    <a:pt x="1399" y="404"/>
                  </a:lnTo>
                  <a:lnTo>
                    <a:pt x="1376" y="372"/>
                  </a:lnTo>
                  <a:lnTo>
                    <a:pt x="1351" y="341"/>
                  </a:lnTo>
                  <a:lnTo>
                    <a:pt x="1327" y="309"/>
                  </a:lnTo>
                  <a:lnTo>
                    <a:pt x="1301" y="280"/>
                  </a:lnTo>
                  <a:lnTo>
                    <a:pt x="1275" y="251"/>
                  </a:lnTo>
                  <a:lnTo>
                    <a:pt x="1247" y="223"/>
                  </a:lnTo>
                  <a:lnTo>
                    <a:pt x="1219" y="196"/>
                  </a:lnTo>
                  <a:lnTo>
                    <a:pt x="1190" y="172"/>
                  </a:lnTo>
                  <a:lnTo>
                    <a:pt x="1160" y="149"/>
                  </a:lnTo>
                  <a:lnTo>
                    <a:pt x="1129" y="128"/>
                  </a:lnTo>
                  <a:lnTo>
                    <a:pt x="1096" y="110"/>
                  </a:lnTo>
                  <a:lnTo>
                    <a:pt x="1046" y="86"/>
                  </a:lnTo>
                  <a:lnTo>
                    <a:pt x="995" y="63"/>
                  </a:lnTo>
                  <a:lnTo>
                    <a:pt x="945" y="46"/>
                  </a:lnTo>
                  <a:lnTo>
                    <a:pt x="892" y="29"/>
                  </a:lnTo>
                  <a:lnTo>
                    <a:pt x="842" y="18"/>
                  </a:lnTo>
                  <a:lnTo>
                    <a:pt x="789" y="8"/>
                  </a:lnTo>
                  <a:lnTo>
                    <a:pt x="739" y="3"/>
                  </a:lnTo>
                  <a:lnTo>
                    <a:pt x="688" y="0"/>
                  </a:lnTo>
                  <a:lnTo>
                    <a:pt x="637" y="0"/>
                  </a:lnTo>
                  <a:lnTo>
                    <a:pt x="587" y="5"/>
                  </a:lnTo>
                  <a:lnTo>
                    <a:pt x="536" y="12"/>
                  </a:lnTo>
                  <a:lnTo>
                    <a:pt x="487" y="21"/>
                  </a:lnTo>
                  <a:lnTo>
                    <a:pt x="440" y="34"/>
                  </a:lnTo>
                  <a:lnTo>
                    <a:pt x="391" y="52"/>
                  </a:lnTo>
                  <a:lnTo>
                    <a:pt x="345" y="71"/>
                  </a:lnTo>
                  <a:lnTo>
                    <a:pt x="299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46" name="Freeform 14"/>
            <p:cNvSpPr>
              <a:spLocks noChangeAspect="1"/>
            </p:cNvSpPr>
            <p:nvPr/>
          </p:nvSpPr>
          <p:spPr bwMode="auto">
            <a:xfrm>
              <a:off x="5259" y="3737"/>
              <a:ext cx="193" cy="88"/>
            </a:xfrm>
            <a:custGeom>
              <a:avLst/>
              <a:gdLst>
                <a:gd name="T0" fmla="*/ 2 w 437"/>
                <a:gd name="T1" fmla="*/ 94 h 199"/>
                <a:gd name="T2" fmla="*/ 0 w 437"/>
                <a:gd name="T3" fmla="*/ 100 h 199"/>
                <a:gd name="T4" fmla="*/ 0 w 437"/>
                <a:gd name="T5" fmla="*/ 107 h 199"/>
                <a:gd name="T6" fmla="*/ 2 w 437"/>
                <a:gd name="T7" fmla="*/ 112 h 199"/>
                <a:gd name="T8" fmla="*/ 7 w 437"/>
                <a:gd name="T9" fmla="*/ 116 h 199"/>
                <a:gd name="T10" fmla="*/ 13 w 437"/>
                <a:gd name="T11" fmla="*/ 118 h 199"/>
                <a:gd name="T12" fmla="*/ 20 w 437"/>
                <a:gd name="T13" fmla="*/ 118 h 199"/>
                <a:gd name="T14" fmla="*/ 25 w 437"/>
                <a:gd name="T15" fmla="*/ 116 h 199"/>
                <a:gd name="T16" fmla="*/ 30 w 437"/>
                <a:gd name="T17" fmla="*/ 112 h 199"/>
                <a:gd name="T18" fmla="*/ 44 w 437"/>
                <a:gd name="T19" fmla="*/ 91 h 199"/>
                <a:gd name="T20" fmla="*/ 61 w 437"/>
                <a:gd name="T21" fmla="*/ 74 h 199"/>
                <a:gd name="T22" fmla="*/ 79 w 437"/>
                <a:gd name="T23" fmla="*/ 60 h 199"/>
                <a:gd name="T24" fmla="*/ 97 w 437"/>
                <a:gd name="T25" fmla="*/ 49 h 199"/>
                <a:gd name="T26" fmla="*/ 116 w 437"/>
                <a:gd name="T27" fmla="*/ 40 h 199"/>
                <a:gd name="T28" fmla="*/ 139 w 437"/>
                <a:gd name="T29" fmla="*/ 36 h 199"/>
                <a:gd name="T30" fmla="*/ 160 w 437"/>
                <a:gd name="T31" fmla="*/ 34 h 199"/>
                <a:gd name="T32" fmla="*/ 185 w 437"/>
                <a:gd name="T33" fmla="*/ 34 h 199"/>
                <a:gd name="T34" fmla="*/ 219 w 437"/>
                <a:gd name="T35" fmla="*/ 39 h 199"/>
                <a:gd name="T36" fmla="*/ 252 w 437"/>
                <a:gd name="T37" fmla="*/ 49 h 199"/>
                <a:gd name="T38" fmla="*/ 283 w 437"/>
                <a:gd name="T39" fmla="*/ 63 h 199"/>
                <a:gd name="T40" fmla="*/ 312 w 437"/>
                <a:gd name="T41" fmla="*/ 81 h 199"/>
                <a:gd name="T42" fmla="*/ 340 w 437"/>
                <a:gd name="T43" fmla="*/ 104 h 199"/>
                <a:gd name="T44" fmla="*/ 365 w 437"/>
                <a:gd name="T45" fmla="*/ 129 h 199"/>
                <a:gd name="T46" fmla="*/ 386 w 437"/>
                <a:gd name="T47" fmla="*/ 158 h 199"/>
                <a:gd name="T48" fmla="*/ 405 w 437"/>
                <a:gd name="T49" fmla="*/ 191 h 199"/>
                <a:gd name="T50" fmla="*/ 409 w 437"/>
                <a:gd name="T51" fmla="*/ 196 h 199"/>
                <a:gd name="T52" fmla="*/ 415 w 437"/>
                <a:gd name="T53" fmla="*/ 199 h 199"/>
                <a:gd name="T54" fmla="*/ 422 w 437"/>
                <a:gd name="T55" fmla="*/ 199 h 199"/>
                <a:gd name="T56" fmla="*/ 428 w 437"/>
                <a:gd name="T57" fmla="*/ 197 h 199"/>
                <a:gd name="T58" fmla="*/ 433 w 437"/>
                <a:gd name="T59" fmla="*/ 194 h 199"/>
                <a:gd name="T60" fmla="*/ 437 w 437"/>
                <a:gd name="T61" fmla="*/ 188 h 199"/>
                <a:gd name="T62" fmla="*/ 437 w 437"/>
                <a:gd name="T63" fmla="*/ 181 h 199"/>
                <a:gd name="T64" fmla="*/ 435 w 437"/>
                <a:gd name="T65" fmla="*/ 175 h 199"/>
                <a:gd name="T66" fmla="*/ 414 w 437"/>
                <a:gd name="T67" fmla="*/ 139 h 199"/>
                <a:gd name="T68" fmla="*/ 389 w 437"/>
                <a:gd name="T69" fmla="*/ 107 h 199"/>
                <a:gd name="T70" fmla="*/ 361 w 437"/>
                <a:gd name="T71" fmla="*/ 78 h 199"/>
                <a:gd name="T72" fmla="*/ 332 w 437"/>
                <a:gd name="T73" fmla="*/ 53 h 199"/>
                <a:gd name="T74" fmla="*/ 298 w 437"/>
                <a:gd name="T75" fmla="*/ 34 h 199"/>
                <a:gd name="T76" fmla="*/ 263 w 437"/>
                <a:gd name="T77" fmla="*/ 18 h 199"/>
                <a:gd name="T78" fmla="*/ 227 w 437"/>
                <a:gd name="T79" fmla="*/ 7 h 199"/>
                <a:gd name="T80" fmla="*/ 188 w 437"/>
                <a:gd name="T81" fmla="*/ 2 h 199"/>
                <a:gd name="T82" fmla="*/ 159 w 437"/>
                <a:gd name="T83" fmla="*/ 0 h 199"/>
                <a:gd name="T84" fmla="*/ 133 w 437"/>
                <a:gd name="T85" fmla="*/ 3 h 199"/>
                <a:gd name="T86" fmla="*/ 107 w 437"/>
                <a:gd name="T87" fmla="*/ 8 h 199"/>
                <a:gd name="T88" fmla="*/ 82 w 437"/>
                <a:gd name="T89" fmla="*/ 18 h 199"/>
                <a:gd name="T90" fmla="*/ 59 w 437"/>
                <a:gd name="T91" fmla="*/ 32 h 199"/>
                <a:gd name="T92" fmla="*/ 38 w 437"/>
                <a:gd name="T93" fmla="*/ 49 h 199"/>
                <a:gd name="T94" fmla="*/ 20 w 437"/>
                <a:gd name="T95" fmla="*/ 70 h 199"/>
                <a:gd name="T96" fmla="*/ 2 w 437"/>
                <a:gd name="T97" fmla="*/ 9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7" h="199">
                  <a:moveTo>
                    <a:pt x="2" y="94"/>
                  </a:moveTo>
                  <a:lnTo>
                    <a:pt x="0" y="100"/>
                  </a:lnTo>
                  <a:lnTo>
                    <a:pt x="0" y="107"/>
                  </a:lnTo>
                  <a:lnTo>
                    <a:pt x="2" y="112"/>
                  </a:lnTo>
                  <a:lnTo>
                    <a:pt x="7" y="116"/>
                  </a:lnTo>
                  <a:lnTo>
                    <a:pt x="13" y="118"/>
                  </a:lnTo>
                  <a:lnTo>
                    <a:pt x="20" y="118"/>
                  </a:lnTo>
                  <a:lnTo>
                    <a:pt x="25" y="116"/>
                  </a:lnTo>
                  <a:lnTo>
                    <a:pt x="30" y="112"/>
                  </a:lnTo>
                  <a:lnTo>
                    <a:pt x="44" y="91"/>
                  </a:lnTo>
                  <a:lnTo>
                    <a:pt x="61" y="74"/>
                  </a:lnTo>
                  <a:lnTo>
                    <a:pt x="79" y="60"/>
                  </a:lnTo>
                  <a:lnTo>
                    <a:pt x="97" y="49"/>
                  </a:lnTo>
                  <a:lnTo>
                    <a:pt x="116" y="40"/>
                  </a:lnTo>
                  <a:lnTo>
                    <a:pt x="139" y="36"/>
                  </a:lnTo>
                  <a:lnTo>
                    <a:pt x="160" y="34"/>
                  </a:lnTo>
                  <a:lnTo>
                    <a:pt x="185" y="34"/>
                  </a:lnTo>
                  <a:lnTo>
                    <a:pt x="219" y="39"/>
                  </a:lnTo>
                  <a:lnTo>
                    <a:pt x="252" y="49"/>
                  </a:lnTo>
                  <a:lnTo>
                    <a:pt x="283" y="63"/>
                  </a:lnTo>
                  <a:lnTo>
                    <a:pt x="312" y="81"/>
                  </a:lnTo>
                  <a:lnTo>
                    <a:pt x="340" y="104"/>
                  </a:lnTo>
                  <a:lnTo>
                    <a:pt x="365" y="129"/>
                  </a:lnTo>
                  <a:lnTo>
                    <a:pt x="386" y="158"/>
                  </a:lnTo>
                  <a:lnTo>
                    <a:pt x="405" y="191"/>
                  </a:lnTo>
                  <a:lnTo>
                    <a:pt x="409" y="196"/>
                  </a:lnTo>
                  <a:lnTo>
                    <a:pt x="415" y="199"/>
                  </a:lnTo>
                  <a:lnTo>
                    <a:pt x="422" y="199"/>
                  </a:lnTo>
                  <a:lnTo>
                    <a:pt x="428" y="197"/>
                  </a:lnTo>
                  <a:lnTo>
                    <a:pt x="433" y="194"/>
                  </a:lnTo>
                  <a:lnTo>
                    <a:pt x="437" y="188"/>
                  </a:lnTo>
                  <a:lnTo>
                    <a:pt x="437" y="181"/>
                  </a:lnTo>
                  <a:lnTo>
                    <a:pt x="435" y="175"/>
                  </a:lnTo>
                  <a:lnTo>
                    <a:pt x="414" y="139"/>
                  </a:lnTo>
                  <a:lnTo>
                    <a:pt x="389" y="107"/>
                  </a:lnTo>
                  <a:lnTo>
                    <a:pt x="361" y="78"/>
                  </a:lnTo>
                  <a:lnTo>
                    <a:pt x="332" y="53"/>
                  </a:lnTo>
                  <a:lnTo>
                    <a:pt x="298" y="34"/>
                  </a:lnTo>
                  <a:lnTo>
                    <a:pt x="263" y="18"/>
                  </a:lnTo>
                  <a:lnTo>
                    <a:pt x="227" y="7"/>
                  </a:lnTo>
                  <a:lnTo>
                    <a:pt x="188" y="2"/>
                  </a:lnTo>
                  <a:lnTo>
                    <a:pt x="159" y="0"/>
                  </a:lnTo>
                  <a:lnTo>
                    <a:pt x="133" y="3"/>
                  </a:lnTo>
                  <a:lnTo>
                    <a:pt x="107" y="8"/>
                  </a:lnTo>
                  <a:lnTo>
                    <a:pt x="82" y="18"/>
                  </a:lnTo>
                  <a:lnTo>
                    <a:pt x="59" y="32"/>
                  </a:lnTo>
                  <a:lnTo>
                    <a:pt x="38" y="49"/>
                  </a:lnTo>
                  <a:lnTo>
                    <a:pt x="20" y="70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47" name="Freeform 15"/>
            <p:cNvSpPr>
              <a:spLocks noChangeAspect="1"/>
            </p:cNvSpPr>
            <p:nvPr/>
          </p:nvSpPr>
          <p:spPr bwMode="auto">
            <a:xfrm>
              <a:off x="5261" y="4115"/>
              <a:ext cx="195" cy="86"/>
            </a:xfrm>
            <a:custGeom>
              <a:avLst/>
              <a:gdLst>
                <a:gd name="T0" fmla="*/ 400 w 441"/>
                <a:gd name="T1" fmla="*/ 34 h 195"/>
                <a:gd name="T2" fmla="*/ 378 w 441"/>
                <a:gd name="T3" fmla="*/ 72 h 195"/>
                <a:gd name="T4" fmla="*/ 348 w 441"/>
                <a:gd name="T5" fmla="*/ 106 h 195"/>
                <a:gd name="T6" fmla="*/ 312 w 441"/>
                <a:gd name="T7" fmla="*/ 132 h 195"/>
                <a:gd name="T8" fmla="*/ 276 w 441"/>
                <a:gd name="T9" fmla="*/ 150 h 195"/>
                <a:gd name="T10" fmla="*/ 235 w 441"/>
                <a:gd name="T11" fmla="*/ 160 h 195"/>
                <a:gd name="T12" fmla="*/ 185 w 441"/>
                <a:gd name="T13" fmla="*/ 160 h 195"/>
                <a:gd name="T14" fmla="*/ 128 w 441"/>
                <a:gd name="T15" fmla="*/ 148 h 195"/>
                <a:gd name="T16" fmla="*/ 87 w 441"/>
                <a:gd name="T17" fmla="*/ 131 h 195"/>
                <a:gd name="T18" fmla="*/ 69 w 441"/>
                <a:gd name="T19" fmla="*/ 121 h 195"/>
                <a:gd name="T20" fmla="*/ 53 w 441"/>
                <a:gd name="T21" fmla="*/ 111 h 195"/>
                <a:gd name="T22" fmla="*/ 36 w 441"/>
                <a:gd name="T23" fmla="*/ 98 h 195"/>
                <a:gd name="T24" fmla="*/ 25 w 441"/>
                <a:gd name="T25" fmla="*/ 89 h 195"/>
                <a:gd name="T26" fmla="*/ 10 w 441"/>
                <a:gd name="T27" fmla="*/ 90 h 195"/>
                <a:gd name="T28" fmla="*/ 2 w 441"/>
                <a:gd name="T29" fmla="*/ 98 h 195"/>
                <a:gd name="T30" fmla="*/ 2 w 441"/>
                <a:gd name="T31" fmla="*/ 113 h 195"/>
                <a:gd name="T32" fmla="*/ 15 w 441"/>
                <a:gd name="T33" fmla="*/ 124 h 195"/>
                <a:gd name="T34" fmla="*/ 33 w 441"/>
                <a:gd name="T35" fmla="*/ 139 h 195"/>
                <a:gd name="T36" fmla="*/ 51 w 441"/>
                <a:gd name="T37" fmla="*/ 150 h 195"/>
                <a:gd name="T38" fmla="*/ 71 w 441"/>
                <a:gd name="T39" fmla="*/ 161 h 195"/>
                <a:gd name="T40" fmla="*/ 118 w 441"/>
                <a:gd name="T41" fmla="*/ 181 h 195"/>
                <a:gd name="T42" fmla="*/ 183 w 441"/>
                <a:gd name="T43" fmla="*/ 194 h 195"/>
                <a:gd name="T44" fmla="*/ 240 w 441"/>
                <a:gd name="T45" fmla="*/ 194 h 195"/>
                <a:gd name="T46" fmla="*/ 286 w 441"/>
                <a:gd name="T47" fmla="*/ 182 h 195"/>
                <a:gd name="T48" fmla="*/ 329 w 441"/>
                <a:gd name="T49" fmla="*/ 163 h 195"/>
                <a:gd name="T50" fmla="*/ 371 w 441"/>
                <a:gd name="T51" fmla="*/ 131 h 195"/>
                <a:gd name="T52" fmla="*/ 405 w 441"/>
                <a:gd name="T53" fmla="*/ 92 h 195"/>
                <a:gd name="T54" fmla="*/ 430 w 441"/>
                <a:gd name="T55" fmla="*/ 47 h 195"/>
                <a:gd name="T56" fmla="*/ 441 w 441"/>
                <a:gd name="T57" fmla="*/ 16 h 195"/>
                <a:gd name="T58" fmla="*/ 435 w 441"/>
                <a:gd name="T59" fmla="*/ 5 h 195"/>
                <a:gd name="T60" fmla="*/ 423 w 441"/>
                <a:gd name="T61" fmla="*/ 0 h 195"/>
                <a:gd name="T62" fmla="*/ 412 w 441"/>
                <a:gd name="T63" fmla="*/ 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1" h="195">
                  <a:moveTo>
                    <a:pt x="409" y="13"/>
                  </a:moveTo>
                  <a:lnTo>
                    <a:pt x="400" y="34"/>
                  </a:lnTo>
                  <a:lnTo>
                    <a:pt x="389" y="55"/>
                  </a:lnTo>
                  <a:lnTo>
                    <a:pt x="378" y="72"/>
                  </a:lnTo>
                  <a:lnTo>
                    <a:pt x="363" y="90"/>
                  </a:lnTo>
                  <a:lnTo>
                    <a:pt x="348" y="106"/>
                  </a:lnTo>
                  <a:lnTo>
                    <a:pt x="330" y="121"/>
                  </a:lnTo>
                  <a:lnTo>
                    <a:pt x="312" y="132"/>
                  </a:lnTo>
                  <a:lnTo>
                    <a:pt x="293" y="144"/>
                  </a:lnTo>
                  <a:lnTo>
                    <a:pt x="276" y="150"/>
                  </a:lnTo>
                  <a:lnTo>
                    <a:pt x="257" y="155"/>
                  </a:lnTo>
                  <a:lnTo>
                    <a:pt x="235" y="160"/>
                  </a:lnTo>
                  <a:lnTo>
                    <a:pt x="211" y="161"/>
                  </a:lnTo>
                  <a:lnTo>
                    <a:pt x="185" y="160"/>
                  </a:lnTo>
                  <a:lnTo>
                    <a:pt x="157" y="156"/>
                  </a:lnTo>
                  <a:lnTo>
                    <a:pt x="128" y="148"/>
                  </a:lnTo>
                  <a:lnTo>
                    <a:pt x="97" y="135"/>
                  </a:lnTo>
                  <a:lnTo>
                    <a:pt x="87" y="131"/>
                  </a:lnTo>
                  <a:lnTo>
                    <a:pt x="77" y="126"/>
                  </a:lnTo>
                  <a:lnTo>
                    <a:pt x="69" y="121"/>
                  </a:lnTo>
                  <a:lnTo>
                    <a:pt x="61" y="116"/>
                  </a:lnTo>
                  <a:lnTo>
                    <a:pt x="53" y="111"/>
                  </a:lnTo>
                  <a:lnTo>
                    <a:pt x="44" y="105"/>
                  </a:lnTo>
                  <a:lnTo>
                    <a:pt x="36" y="98"/>
                  </a:lnTo>
                  <a:lnTo>
                    <a:pt x="30" y="92"/>
                  </a:lnTo>
                  <a:lnTo>
                    <a:pt x="25" y="89"/>
                  </a:lnTo>
                  <a:lnTo>
                    <a:pt x="18" y="89"/>
                  </a:lnTo>
                  <a:lnTo>
                    <a:pt x="10" y="90"/>
                  </a:lnTo>
                  <a:lnTo>
                    <a:pt x="5" y="93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13"/>
                  </a:lnTo>
                  <a:lnTo>
                    <a:pt x="7" y="118"/>
                  </a:lnTo>
                  <a:lnTo>
                    <a:pt x="15" y="124"/>
                  </a:lnTo>
                  <a:lnTo>
                    <a:pt x="23" y="132"/>
                  </a:lnTo>
                  <a:lnTo>
                    <a:pt x="33" y="139"/>
                  </a:lnTo>
                  <a:lnTo>
                    <a:pt x="41" y="144"/>
                  </a:lnTo>
                  <a:lnTo>
                    <a:pt x="51" y="150"/>
                  </a:lnTo>
                  <a:lnTo>
                    <a:pt x="61" y="156"/>
                  </a:lnTo>
                  <a:lnTo>
                    <a:pt x="71" y="161"/>
                  </a:lnTo>
                  <a:lnTo>
                    <a:pt x="82" y="166"/>
                  </a:lnTo>
                  <a:lnTo>
                    <a:pt x="118" y="181"/>
                  </a:lnTo>
                  <a:lnTo>
                    <a:pt x="152" y="189"/>
                  </a:lnTo>
                  <a:lnTo>
                    <a:pt x="183" y="194"/>
                  </a:lnTo>
                  <a:lnTo>
                    <a:pt x="213" y="195"/>
                  </a:lnTo>
                  <a:lnTo>
                    <a:pt x="240" y="194"/>
                  </a:lnTo>
                  <a:lnTo>
                    <a:pt x="265" y="189"/>
                  </a:lnTo>
                  <a:lnTo>
                    <a:pt x="286" y="182"/>
                  </a:lnTo>
                  <a:lnTo>
                    <a:pt x="306" y="174"/>
                  </a:lnTo>
                  <a:lnTo>
                    <a:pt x="329" y="163"/>
                  </a:lnTo>
                  <a:lnTo>
                    <a:pt x="350" y="148"/>
                  </a:lnTo>
                  <a:lnTo>
                    <a:pt x="371" y="131"/>
                  </a:lnTo>
                  <a:lnTo>
                    <a:pt x="389" y="113"/>
                  </a:lnTo>
                  <a:lnTo>
                    <a:pt x="405" y="92"/>
                  </a:lnTo>
                  <a:lnTo>
                    <a:pt x="418" y="71"/>
                  </a:lnTo>
                  <a:lnTo>
                    <a:pt x="430" y="47"/>
                  </a:lnTo>
                  <a:lnTo>
                    <a:pt x="440" y="22"/>
                  </a:lnTo>
                  <a:lnTo>
                    <a:pt x="441" y="16"/>
                  </a:lnTo>
                  <a:lnTo>
                    <a:pt x="440" y="9"/>
                  </a:lnTo>
                  <a:lnTo>
                    <a:pt x="435" y="5"/>
                  </a:lnTo>
                  <a:lnTo>
                    <a:pt x="430" y="1"/>
                  </a:lnTo>
                  <a:lnTo>
                    <a:pt x="423" y="0"/>
                  </a:lnTo>
                  <a:lnTo>
                    <a:pt x="417" y="1"/>
                  </a:lnTo>
                  <a:lnTo>
                    <a:pt x="412" y="6"/>
                  </a:lnTo>
                  <a:lnTo>
                    <a:pt x="409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48" name="Freeform 16"/>
            <p:cNvSpPr>
              <a:spLocks noChangeAspect="1"/>
            </p:cNvSpPr>
            <p:nvPr/>
          </p:nvSpPr>
          <p:spPr bwMode="auto">
            <a:xfrm>
              <a:off x="5076" y="3898"/>
              <a:ext cx="128" cy="124"/>
            </a:xfrm>
            <a:custGeom>
              <a:avLst/>
              <a:gdLst>
                <a:gd name="T0" fmla="*/ 36 w 291"/>
                <a:gd name="T1" fmla="*/ 66 h 281"/>
                <a:gd name="T2" fmla="*/ 21 w 291"/>
                <a:gd name="T3" fmla="*/ 89 h 281"/>
                <a:gd name="T4" fmla="*/ 11 w 291"/>
                <a:gd name="T5" fmla="*/ 111 h 281"/>
                <a:gd name="T6" fmla="*/ 3 w 291"/>
                <a:gd name="T7" fmla="*/ 137 h 281"/>
                <a:gd name="T8" fmla="*/ 0 w 291"/>
                <a:gd name="T9" fmla="*/ 163 h 281"/>
                <a:gd name="T10" fmla="*/ 0 w 291"/>
                <a:gd name="T11" fmla="*/ 189 h 281"/>
                <a:gd name="T12" fmla="*/ 7 w 291"/>
                <a:gd name="T13" fmla="*/ 212 h 281"/>
                <a:gd name="T14" fmla="*/ 20 w 291"/>
                <a:gd name="T15" fmla="*/ 234 h 281"/>
                <a:gd name="T16" fmla="*/ 38 w 291"/>
                <a:gd name="T17" fmla="*/ 254 h 281"/>
                <a:gd name="T18" fmla="*/ 57 w 291"/>
                <a:gd name="T19" fmla="*/ 267 h 281"/>
                <a:gd name="T20" fmla="*/ 78 w 291"/>
                <a:gd name="T21" fmla="*/ 275 h 281"/>
                <a:gd name="T22" fmla="*/ 100 w 291"/>
                <a:gd name="T23" fmla="*/ 279 h 281"/>
                <a:gd name="T24" fmla="*/ 124 w 291"/>
                <a:gd name="T25" fmla="*/ 281 h 281"/>
                <a:gd name="T26" fmla="*/ 147 w 291"/>
                <a:gd name="T27" fmla="*/ 279 h 281"/>
                <a:gd name="T28" fmla="*/ 170 w 291"/>
                <a:gd name="T29" fmla="*/ 275 h 281"/>
                <a:gd name="T30" fmla="*/ 193 w 291"/>
                <a:gd name="T31" fmla="*/ 267 h 281"/>
                <a:gd name="T32" fmla="*/ 212 w 291"/>
                <a:gd name="T33" fmla="*/ 257 h 281"/>
                <a:gd name="T34" fmla="*/ 237 w 291"/>
                <a:gd name="T35" fmla="*/ 237 h 281"/>
                <a:gd name="T36" fmla="*/ 258 w 291"/>
                <a:gd name="T37" fmla="*/ 213 h 281"/>
                <a:gd name="T38" fmla="*/ 274 w 291"/>
                <a:gd name="T39" fmla="*/ 184 h 281"/>
                <a:gd name="T40" fmla="*/ 286 w 291"/>
                <a:gd name="T41" fmla="*/ 152 h 281"/>
                <a:gd name="T42" fmla="*/ 291 w 291"/>
                <a:gd name="T43" fmla="*/ 118 h 281"/>
                <a:gd name="T44" fmla="*/ 289 w 291"/>
                <a:gd name="T45" fmla="*/ 85 h 281"/>
                <a:gd name="T46" fmla="*/ 279 w 291"/>
                <a:gd name="T47" fmla="*/ 56 h 281"/>
                <a:gd name="T48" fmla="*/ 260 w 291"/>
                <a:gd name="T49" fmla="*/ 31 h 281"/>
                <a:gd name="T50" fmla="*/ 234 w 291"/>
                <a:gd name="T51" fmla="*/ 13 h 281"/>
                <a:gd name="T52" fmla="*/ 206 w 291"/>
                <a:gd name="T53" fmla="*/ 3 h 281"/>
                <a:gd name="T54" fmla="*/ 175 w 291"/>
                <a:gd name="T55" fmla="*/ 0 h 281"/>
                <a:gd name="T56" fmla="*/ 142 w 291"/>
                <a:gd name="T57" fmla="*/ 3 h 281"/>
                <a:gd name="T58" fmla="*/ 111 w 291"/>
                <a:gd name="T59" fmla="*/ 13 h 281"/>
                <a:gd name="T60" fmla="*/ 82 w 291"/>
                <a:gd name="T61" fmla="*/ 26 h 281"/>
                <a:gd name="T62" fmla="*/ 57 w 291"/>
                <a:gd name="T63" fmla="*/ 45 h 281"/>
                <a:gd name="T64" fmla="*/ 36 w 291"/>
                <a:gd name="T65" fmla="*/ 6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281">
                  <a:moveTo>
                    <a:pt x="36" y="66"/>
                  </a:moveTo>
                  <a:lnTo>
                    <a:pt x="21" y="89"/>
                  </a:lnTo>
                  <a:lnTo>
                    <a:pt x="11" y="111"/>
                  </a:lnTo>
                  <a:lnTo>
                    <a:pt x="3" y="137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12"/>
                  </a:lnTo>
                  <a:lnTo>
                    <a:pt x="20" y="234"/>
                  </a:lnTo>
                  <a:lnTo>
                    <a:pt x="38" y="254"/>
                  </a:lnTo>
                  <a:lnTo>
                    <a:pt x="57" y="267"/>
                  </a:lnTo>
                  <a:lnTo>
                    <a:pt x="78" y="275"/>
                  </a:lnTo>
                  <a:lnTo>
                    <a:pt x="100" y="279"/>
                  </a:lnTo>
                  <a:lnTo>
                    <a:pt x="124" y="281"/>
                  </a:lnTo>
                  <a:lnTo>
                    <a:pt x="147" y="279"/>
                  </a:lnTo>
                  <a:lnTo>
                    <a:pt x="170" y="275"/>
                  </a:lnTo>
                  <a:lnTo>
                    <a:pt x="193" y="267"/>
                  </a:lnTo>
                  <a:lnTo>
                    <a:pt x="212" y="257"/>
                  </a:lnTo>
                  <a:lnTo>
                    <a:pt x="237" y="237"/>
                  </a:lnTo>
                  <a:lnTo>
                    <a:pt x="258" y="213"/>
                  </a:lnTo>
                  <a:lnTo>
                    <a:pt x="274" y="184"/>
                  </a:lnTo>
                  <a:lnTo>
                    <a:pt x="286" y="152"/>
                  </a:lnTo>
                  <a:lnTo>
                    <a:pt x="291" y="118"/>
                  </a:lnTo>
                  <a:lnTo>
                    <a:pt x="289" y="85"/>
                  </a:lnTo>
                  <a:lnTo>
                    <a:pt x="279" y="56"/>
                  </a:lnTo>
                  <a:lnTo>
                    <a:pt x="260" y="31"/>
                  </a:lnTo>
                  <a:lnTo>
                    <a:pt x="234" y="13"/>
                  </a:lnTo>
                  <a:lnTo>
                    <a:pt x="206" y="3"/>
                  </a:lnTo>
                  <a:lnTo>
                    <a:pt x="175" y="0"/>
                  </a:lnTo>
                  <a:lnTo>
                    <a:pt x="142" y="3"/>
                  </a:lnTo>
                  <a:lnTo>
                    <a:pt x="111" y="13"/>
                  </a:lnTo>
                  <a:lnTo>
                    <a:pt x="82" y="26"/>
                  </a:lnTo>
                  <a:lnTo>
                    <a:pt x="57" y="45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49" name="Freeform 17"/>
            <p:cNvSpPr>
              <a:spLocks noChangeAspect="1" noEditPoints="1"/>
            </p:cNvSpPr>
            <p:nvPr/>
          </p:nvSpPr>
          <p:spPr bwMode="auto">
            <a:xfrm>
              <a:off x="5110" y="3926"/>
              <a:ext cx="61" cy="63"/>
            </a:xfrm>
            <a:custGeom>
              <a:avLst/>
              <a:gdLst>
                <a:gd name="T0" fmla="*/ 20 w 138"/>
                <a:gd name="T1" fmla="*/ 30 h 141"/>
                <a:gd name="T2" fmla="*/ 12 w 138"/>
                <a:gd name="T3" fmla="*/ 41 h 141"/>
                <a:gd name="T4" fmla="*/ 5 w 138"/>
                <a:gd name="T5" fmla="*/ 52 h 141"/>
                <a:gd name="T6" fmla="*/ 2 w 138"/>
                <a:gd name="T7" fmla="*/ 65 h 141"/>
                <a:gd name="T8" fmla="*/ 0 w 138"/>
                <a:gd name="T9" fmla="*/ 78 h 141"/>
                <a:gd name="T10" fmla="*/ 2 w 138"/>
                <a:gd name="T11" fmla="*/ 91 h 141"/>
                <a:gd name="T12" fmla="*/ 5 w 138"/>
                <a:gd name="T13" fmla="*/ 104 h 141"/>
                <a:gd name="T14" fmla="*/ 14 w 138"/>
                <a:gd name="T15" fmla="*/ 115 h 141"/>
                <a:gd name="T16" fmla="*/ 23 w 138"/>
                <a:gd name="T17" fmla="*/ 125 h 141"/>
                <a:gd name="T18" fmla="*/ 30 w 138"/>
                <a:gd name="T19" fmla="*/ 130 h 141"/>
                <a:gd name="T20" fmla="*/ 38 w 138"/>
                <a:gd name="T21" fmla="*/ 135 h 141"/>
                <a:gd name="T22" fmla="*/ 45 w 138"/>
                <a:gd name="T23" fmla="*/ 138 h 141"/>
                <a:gd name="T24" fmla="*/ 53 w 138"/>
                <a:gd name="T25" fmla="*/ 140 h 141"/>
                <a:gd name="T26" fmla="*/ 59 w 138"/>
                <a:gd name="T27" fmla="*/ 141 h 141"/>
                <a:gd name="T28" fmla="*/ 67 w 138"/>
                <a:gd name="T29" fmla="*/ 140 h 141"/>
                <a:gd name="T30" fmla="*/ 76 w 138"/>
                <a:gd name="T31" fmla="*/ 140 h 141"/>
                <a:gd name="T32" fmla="*/ 84 w 138"/>
                <a:gd name="T33" fmla="*/ 136 h 141"/>
                <a:gd name="T34" fmla="*/ 94 w 138"/>
                <a:gd name="T35" fmla="*/ 131 h 141"/>
                <a:gd name="T36" fmla="*/ 102 w 138"/>
                <a:gd name="T37" fmla="*/ 127 h 141"/>
                <a:gd name="T38" fmla="*/ 112 w 138"/>
                <a:gd name="T39" fmla="*/ 118 h 141"/>
                <a:gd name="T40" fmla="*/ 118 w 138"/>
                <a:gd name="T41" fmla="*/ 110 h 141"/>
                <a:gd name="T42" fmla="*/ 125 w 138"/>
                <a:gd name="T43" fmla="*/ 102 h 141"/>
                <a:gd name="T44" fmla="*/ 131 w 138"/>
                <a:gd name="T45" fmla="*/ 93 h 141"/>
                <a:gd name="T46" fmla="*/ 134 w 138"/>
                <a:gd name="T47" fmla="*/ 83 h 141"/>
                <a:gd name="T48" fmla="*/ 138 w 138"/>
                <a:gd name="T49" fmla="*/ 72 h 141"/>
                <a:gd name="T50" fmla="*/ 138 w 138"/>
                <a:gd name="T51" fmla="*/ 55 h 141"/>
                <a:gd name="T52" fmla="*/ 134 w 138"/>
                <a:gd name="T53" fmla="*/ 41 h 141"/>
                <a:gd name="T54" fmla="*/ 126 w 138"/>
                <a:gd name="T55" fmla="*/ 26 h 141"/>
                <a:gd name="T56" fmla="*/ 115 w 138"/>
                <a:gd name="T57" fmla="*/ 15 h 141"/>
                <a:gd name="T58" fmla="*/ 102 w 138"/>
                <a:gd name="T59" fmla="*/ 7 h 141"/>
                <a:gd name="T60" fmla="*/ 89 w 138"/>
                <a:gd name="T61" fmla="*/ 2 h 141"/>
                <a:gd name="T62" fmla="*/ 77 w 138"/>
                <a:gd name="T63" fmla="*/ 0 h 141"/>
                <a:gd name="T64" fmla="*/ 64 w 138"/>
                <a:gd name="T65" fmla="*/ 2 h 141"/>
                <a:gd name="T66" fmla="*/ 51 w 138"/>
                <a:gd name="T67" fmla="*/ 5 h 141"/>
                <a:gd name="T68" fmla="*/ 40 w 138"/>
                <a:gd name="T69" fmla="*/ 12 h 141"/>
                <a:gd name="T70" fmla="*/ 30 w 138"/>
                <a:gd name="T71" fmla="*/ 20 h 141"/>
                <a:gd name="T72" fmla="*/ 20 w 138"/>
                <a:gd name="T73" fmla="*/ 30 h 141"/>
                <a:gd name="T74" fmla="*/ 45 w 138"/>
                <a:gd name="T75" fmla="*/ 99 h 141"/>
                <a:gd name="T76" fmla="*/ 45 w 138"/>
                <a:gd name="T77" fmla="*/ 99 h 141"/>
                <a:gd name="T78" fmla="*/ 35 w 138"/>
                <a:gd name="T79" fmla="*/ 86 h 141"/>
                <a:gd name="T80" fmla="*/ 35 w 138"/>
                <a:gd name="T81" fmla="*/ 72 h 141"/>
                <a:gd name="T82" fmla="*/ 40 w 138"/>
                <a:gd name="T83" fmla="*/ 60 h 141"/>
                <a:gd name="T84" fmla="*/ 46 w 138"/>
                <a:gd name="T85" fmla="*/ 51 h 141"/>
                <a:gd name="T86" fmla="*/ 51 w 138"/>
                <a:gd name="T87" fmla="*/ 46 h 141"/>
                <a:gd name="T88" fmla="*/ 63 w 138"/>
                <a:gd name="T89" fmla="*/ 38 h 141"/>
                <a:gd name="T90" fmla="*/ 77 w 138"/>
                <a:gd name="T91" fmla="*/ 34 h 141"/>
                <a:gd name="T92" fmla="*/ 94 w 138"/>
                <a:gd name="T93" fmla="*/ 41 h 141"/>
                <a:gd name="T94" fmla="*/ 98 w 138"/>
                <a:gd name="T95" fmla="*/ 46 h 141"/>
                <a:gd name="T96" fmla="*/ 102 w 138"/>
                <a:gd name="T97" fmla="*/ 52 h 141"/>
                <a:gd name="T98" fmla="*/ 103 w 138"/>
                <a:gd name="T99" fmla="*/ 60 h 141"/>
                <a:gd name="T100" fmla="*/ 103 w 138"/>
                <a:gd name="T101" fmla="*/ 68 h 141"/>
                <a:gd name="T102" fmla="*/ 98 w 138"/>
                <a:gd name="T103" fmla="*/ 80 h 141"/>
                <a:gd name="T104" fmla="*/ 92 w 138"/>
                <a:gd name="T105" fmla="*/ 89 h 141"/>
                <a:gd name="T106" fmla="*/ 82 w 138"/>
                <a:gd name="T107" fmla="*/ 99 h 141"/>
                <a:gd name="T108" fmla="*/ 72 w 138"/>
                <a:gd name="T109" fmla="*/ 106 h 141"/>
                <a:gd name="T110" fmla="*/ 66 w 138"/>
                <a:gd name="T111" fmla="*/ 107 h 141"/>
                <a:gd name="T112" fmla="*/ 58 w 138"/>
                <a:gd name="T113" fmla="*/ 107 h 141"/>
                <a:gd name="T114" fmla="*/ 51 w 138"/>
                <a:gd name="T115" fmla="*/ 104 h 141"/>
                <a:gd name="T116" fmla="*/ 45 w 138"/>
                <a:gd name="T117" fmla="*/ 99 h 141"/>
                <a:gd name="T118" fmla="*/ 23 w 138"/>
                <a:gd name="T119" fmla="*/ 125 h 141"/>
                <a:gd name="T120" fmla="*/ 23 w 138"/>
                <a:gd name="T121" fmla="*/ 125 h 141"/>
                <a:gd name="T122" fmla="*/ 23 w 138"/>
                <a:gd name="T123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" h="141">
                  <a:moveTo>
                    <a:pt x="20" y="30"/>
                  </a:moveTo>
                  <a:lnTo>
                    <a:pt x="12" y="41"/>
                  </a:lnTo>
                  <a:lnTo>
                    <a:pt x="5" y="52"/>
                  </a:lnTo>
                  <a:lnTo>
                    <a:pt x="2" y="65"/>
                  </a:lnTo>
                  <a:lnTo>
                    <a:pt x="0" y="78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14" y="115"/>
                  </a:lnTo>
                  <a:lnTo>
                    <a:pt x="23" y="125"/>
                  </a:lnTo>
                  <a:lnTo>
                    <a:pt x="30" y="130"/>
                  </a:lnTo>
                  <a:lnTo>
                    <a:pt x="38" y="135"/>
                  </a:lnTo>
                  <a:lnTo>
                    <a:pt x="45" y="138"/>
                  </a:lnTo>
                  <a:lnTo>
                    <a:pt x="53" y="140"/>
                  </a:lnTo>
                  <a:lnTo>
                    <a:pt x="59" y="141"/>
                  </a:lnTo>
                  <a:lnTo>
                    <a:pt x="67" y="140"/>
                  </a:lnTo>
                  <a:lnTo>
                    <a:pt x="76" y="140"/>
                  </a:lnTo>
                  <a:lnTo>
                    <a:pt x="84" y="136"/>
                  </a:lnTo>
                  <a:lnTo>
                    <a:pt x="94" y="131"/>
                  </a:lnTo>
                  <a:lnTo>
                    <a:pt x="102" y="127"/>
                  </a:lnTo>
                  <a:lnTo>
                    <a:pt x="112" y="118"/>
                  </a:lnTo>
                  <a:lnTo>
                    <a:pt x="118" y="110"/>
                  </a:lnTo>
                  <a:lnTo>
                    <a:pt x="125" y="102"/>
                  </a:lnTo>
                  <a:lnTo>
                    <a:pt x="131" y="93"/>
                  </a:lnTo>
                  <a:lnTo>
                    <a:pt x="134" y="83"/>
                  </a:lnTo>
                  <a:lnTo>
                    <a:pt x="138" y="72"/>
                  </a:lnTo>
                  <a:lnTo>
                    <a:pt x="138" y="55"/>
                  </a:lnTo>
                  <a:lnTo>
                    <a:pt x="134" y="41"/>
                  </a:lnTo>
                  <a:lnTo>
                    <a:pt x="126" y="26"/>
                  </a:lnTo>
                  <a:lnTo>
                    <a:pt x="115" y="15"/>
                  </a:lnTo>
                  <a:lnTo>
                    <a:pt x="102" y="7"/>
                  </a:lnTo>
                  <a:lnTo>
                    <a:pt x="89" y="2"/>
                  </a:lnTo>
                  <a:lnTo>
                    <a:pt x="77" y="0"/>
                  </a:lnTo>
                  <a:lnTo>
                    <a:pt x="64" y="2"/>
                  </a:lnTo>
                  <a:lnTo>
                    <a:pt x="51" y="5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0" y="30"/>
                  </a:lnTo>
                  <a:close/>
                  <a:moveTo>
                    <a:pt x="45" y="99"/>
                  </a:moveTo>
                  <a:lnTo>
                    <a:pt x="45" y="99"/>
                  </a:lnTo>
                  <a:lnTo>
                    <a:pt x="35" y="86"/>
                  </a:lnTo>
                  <a:lnTo>
                    <a:pt x="35" y="72"/>
                  </a:lnTo>
                  <a:lnTo>
                    <a:pt x="40" y="60"/>
                  </a:lnTo>
                  <a:lnTo>
                    <a:pt x="46" y="51"/>
                  </a:lnTo>
                  <a:lnTo>
                    <a:pt x="51" y="46"/>
                  </a:lnTo>
                  <a:lnTo>
                    <a:pt x="63" y="38"/>
                  </a:lnTo>
                  <a:lnTo>
                    <a:pt x="77" y="34"/>
                  </a:lnTo>
                  <a:lnTo>
                    <a:pt x="94" y="41"/>
                  </a:lnTo>
                  <a:lnTo>
                    <a:pt x="98" y="46"/>
                  </a:lnTo>
                  <a:lnTo>
                    <a:pt x="102" y="52"/>
                  </a:lnTo>
                  <a:lnTo>
                    <a:pt x="103" y="60"/>
                  </a:lnTo>
                  <a:lnTo>
                    <a:pt x="103" y="68"/>
                  </a:lnTo>
                  <a:lnTo>
                    <a:pt x="98" y="80"/>
                  </a:lnTo>
                  <a:lnTo>
                    <a:pt x="92" y="89"/>
                  </a:lnTo>
                  <a:lnTo>
                    <a:pt x="82" y="99"/>
                  </a:lnTo>
                  <a:lnTo>
                    <a:pt x="72" y="106"/>
                  </a:lnTo>
                  <a:lnTo>
                    <a:pt x="66" y="107"/>
                  </a:lnTo>
                  <a:lnTo>
                    <a:pt x="58" y="107"/>
                  </a:lnTo>
                  <a:lnTo>
                    <a:pt x="51" y="104"/>
                  </a:lnTo>
                  <a:lnTo>
                    <a:pt x="45" y="99"/>
                  </a:lnTo>
                  <a:close/>
                  <a:moveTo>
                    <a:pt x="23" y="125"/>
                  </a:moveTo>
                  <a:lnTo>
                    <a:pt x="23" y="125"/>
                  </a:lnTo>
                  <a:lnTo>
                    <a:pt x="23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8450" name="Group 18"/>
          <p:cNvGrpSpPr>
            <a:grpSpLocks noChangeAspect="1"/>
          </p:cNvGrpSpPr>
          <p:nvPr/>
        </p:nvGrpSpPr>
        <p:grpSpPr bwMode="auto">
          <a:xfrm>
            <a:off x="4138613" y="5876925"/>
            <a:ext cx="749300" cy="533400"/>
            <a:chOff x="4967" y="3709"/>
            <a:chExt cx="723" cy="515"/>
          </a:xfrm>
        </p:grpSpPr>
        <p:sp>
          <p:nvSpPr>
            <p:cNvPr id="18451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967" y="3709"/>
              <a:ext cx="723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52" name="Freeform 20"/>
            <p:cNvSpPr>
              <a:spLocks noChangeAspect="1"/>
            </p:cNvSpPr>
            <p:nvPr/>
          </p:nvSpPr>
          <p:spPr bwMode="auto">
            <a:xfrm>
              <a:off x="5233" y="4070"/>
              <a:ext cx="235" cy="145"/>
            </a:xfrm>
            <a:custGeom>
              <a:avLst/>
              <a:gdLst>
                <a:gd name="T0" fmla="*/ 531 w 531"/>
                <a:gd name="T1" fmla="*/ 39 h 328"/>
                <a:gd name="T2" fmla="*/ 526 w 531"/>
                <a:gd name="T3" fmla="*/ 115 h 328"/>
                <a:gd name="T4" fmla="*/ 507 w 531"/>
                <a:gd name="T5" fmla="*/ 186 h 328"/>
                <a:gd name="T6" fmla="*/ 464 w 531"/>
                <a:gd name="T7" fmla="*/ 247 h 328"/>
                <a:gd name="T8" fmla="*/ 415 w 531"/>
                <a:gd name="T9" fmla="*/ 284 h 328"/>
                <a:gd name="T10" fmla="*/ 374 w 531"/>
                <a:gd name="T11" fmla="*/ 304 h 328"/>
                <a:gd name="T12" fmla="*/ 330 w 531"/>
                <a:gd name="T13" fmla="*/ 318 h 328"/>
                <a:gd name="T14" fmla="*/ 284 w 531"/>
                <a:gd name="T15" fmla="*/ 326 h 328"/>
                <a:gd name="T16" fmla="*/ 237 w 531"/>
                <a:gd name="T17" fmla="*/ 328 h 328"/>
                <a:gd name="T18" fmla="*/ 191 w 531"/>
                <a:gd name="T19" fmla="*/ 323 h 328"/>
                <a:gd name="T20" fmla="*/ 147 w 531"/>
                <a:gd name="T21" fmla="*/ 312 h 328"/>
                <a:gd name="T22" fmla="*/ 106 w 531"/>
                <a:gd name="T23" fmla="*/ 292 h 328"/>
                <a:gd name="T24" fmla="*/ 70 w 531"/>
                <a:gd name="T25" fmla="*/ 267 h 328"/>
                <a:gd name="T26" fmla="*/ 41 w 531"/>
                <a:gd name="T27" fmla="*/ 234 h 328"/>
                <a:gd name="T28" fmla="*/ 20 w 531"/>
                <a:gd name="T29" fmla="*/ 197 h 328"/>
                <a:gd name="T30" fmla="*/ 5 w 531"/>
                <a:gd name="T31" fmla="*/ 155 h 328"/>
                <a:gd name="T32" fmla="*/ 13 w 531"/>
                <a:gd name="T33" fmla="*/ 132 h 328"/>
                <a:gd name="T34" fmla="*/ 38 w 531"/>
                <a:gd name="T35" fmla="*/ 134 h 328"/>
                <a:gd name="T36" fmla="*/ 62 w 531"/>
                <a:gd name="T37" fmla="*/ 139 h 328"/>
                <a:gd name="T38" fmla="*/ 88 w 531"/>
                <a:gd name="T39" fmla="*/ 142 h 328"/>
                <a:gd name="T40" fmla="*/ 118 w 531"/>
                <a:gd name="T41" fmla="*/ 140 h 328"/>
                <a:gd name="T42" fmla="*/ 149 w 531"/>
                <a:gd name="T43" fmla="*/ 137 h 328"/>
                <a:gd name="T44" fmla="*/ 180 w 531"/>
                <a:gd name="T45" fmla="*/ 131 h 328"/>
                <a:gd name="T46" fmla="*/ 211 w 531"/>
                <a:gd name="T47" fmla="*/ 123 h 328"/>
                <a:gd name="T48" fmla="*/ 252 w 531"/>
                <a:gd name="T49" fmla="*/ 111 h 328"/>
                <a:gd name="T50" fmla="*/ 302 w 531"/>
                <a:gd name="T51" fmla="*/ 95 h 328"/>
                <a:gd name="T52" fmla="*/ 353 w 531"/>
                <a:gd name="T53" fmla="*/ 76 h 328"/>
                <a:gd name="T54" fmla="*/ 402 w 531"/>
                <a:gd name="T55" fmla="*/ 55 h 328"/>
                <a:gd name="T56" fmla="*/ 440 w 531"/>
                <a:gd name="T57" fmla="*/ 40 h 328"/>
                <a:gd name="T58" fmla="*/ 464 w 531"/>
                <a:gd name="T59" fmla="*/ 29 h 328"/>
                <a:gd name="T60" fmla="*/ 489 w 531"/>
                <a:gd name="T61" fmla="*/ 19 h 328"/>
                <a:gd name="T62" fmla="*/ 513 w 531"/>
                <a:gd name="T63" fmla="*/ 8 h 328"/>
                <a:gd name="T64" fmla="*/ 528 w 531"/>
                <a:gd name="T6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1" h="328">
                  <a:moveTo>
                    <a:pt x="528" y="0"/>
                  </a:moveTo>
                  <a:lnTo>
                    <a:pt x="531" y="39"/>
                  </a:lnTo>
                  <a:lnTo>
                    <a:pt x="529" y="77"/>
                  </a:lnTo>
                  <a:lnTo>
                    <a:pt x="526" y="115"/>
                  </a:lnTo>
                  <a:lnTo>
                    <a:pt x="518" y="150"/>
                  </a:lnTo>
                  <a:lnTo>
                    <a:pt x="507" y="186"/>
                  </a:lnTo>
                  <a:lnTo>
                    <a:pt x="489" y="216"/>
                  </a:lnTo>
                  <a:lnTo>
                    <a:pt x="464" y="247"/>
                  </a:lnTo>
                  <a:lnTo>
                    <a:pt x="433" y="273"/>
                  </a:lnTo>
                  <a:lnTo>
                    <a:pt x="415" y="284"/>
                  </a:lnTo>
                  <a:lnTo>
                    <a:pt x="396" y="296"/>
                  </a:lnTo>
                  <a:lnTo>
                    <a:pt x="374" y="304"/>
                  </a:lnTo>
                  <a:lnTo>
                    <a:pt x="353" y="312"/>
                  </a:lnTo>
                  <a:lnTo>
                    <a:pt x="330" y="318"/>
                  </a:lnTo>
                  <a:lnTo>
                    <a:pt x="307" y="323"/>
                  </a:lnTo>
                  <a:lnTo>
                    <a:pt x="284" y="326"/>
                  </a:lnTo>
                  <a:lnTo>
                    <a:pt x="262" y="328"/>
                  </a:lnTo>
                  <a:lnTo>
                    <a:pt x="237" y="328"/>
                  </a:lnTo>
                  <a:lnTo>
                    <a:pt x="214" y="326"/>
                  </a:lnTo>
                  <a:lnTo>
                    <a:pt x="191" y="323"/>
                  </a:lnTo>
                  <a:lnTo>
                    <a:pt x="168" y="318"/>
                  </a:lnTo>
                  <a:lnTo>
                    <a:pt x="147" y="312"/>
                  </a:lnTo>
                  <a:lnTo>
                    <a:pt x="126" y="304"/>
                  </a:lnTo>
                  <a:lnTo>
                    <a:pt x="106" y="292"/>
                  </a:lnTo>
                  <a:lnTo>
                    <a:pt x="88" y="281"/>
                  </a:lnTo>
                  <a:lnTo>
                    <a:pt x="70" y="267"/>
                  </a:lnTo>
                  <a:lnTo>
                    <a:pt x="54" y="250"/>
                  </a:lnTo>
                  <a:lnTo>
                    <a:pt x="41" y="234"/>
                  </a:lnTo>
                  <a:lnTo>
                    <a:pt x="30" y="216"/>
                  </a:lnTo>
                  <a:lnTo>
                    <a:pt x="20" y="197"/>
                  </a:lnTo>
                  <a:lnTo>
                    <a:pt x="12" y="176"/>
                  </a:lnTo>
                  <a:lnTo>
                    <a:pt x="5" y="155"/>
                  </a:lnTo>
                  <a:lnTo>
                    <a:pt x="0" y="132"/>
                  </a:lnTo>
                  <a:lnTo>
                    <a:pt x="13" y="132"/>
                  </a:lnTo>
                  <a:lnTo>
                    <a:pt x="25" y="134"/>
                  </a:lnTo>
                  <a:lnTo>
                    <a:pt x="38" y="134"/>
                  </a:lnTo>
                  <a:lnTo>
                    <a:pt x="51" y="137"/>
                  </a:lnTo>
                  <a:lnTo>
                    <a:pt x="62" y="139"/>
                  </a:lnTo>
                  <a:lnTo>
                    <a:pt x="75" y="140"/>
                  </a:lnTo>
                  <a:lnTo>
                    <a:pt x="88" y="142"/>
                  </a:lnTo>
                  <a:lnTo>
                    <a:pt x="101" y="142"/>
                  </a:lnTo>
                  <a:lnTo>
                    <a:pt x="118" y="140"/>
                  </a:lnTo>
                  <a:lnTo>
                    <a:pt x="133" y="139"/>
                  </a:lnTo>
                  <a:lnTo>
                    <a:pt x="149" y="137"/>
                  </a:lnTo>
                  <a:lnTo>
                    <a:pt x="165" y="134"/>
                  </a:lnTo>
                  <a:lnTo>
                    <a:pt x="180" y="131"/>
                  </a:lnTo>
                  <a:lnTo>
                    <a:pt x="196" y="128"/>
                  </a:lnTo>
                  <a:lnTo>
                    <a:pt x="211" y="123"/>
                  </a:lnTo>
                  <a:lnTo>
                    <a:pt x="226" y="119"/>
                  </a:lnTo>
                  <a:lnTo>
                    <a:pt x="252" y="111"/>
                  </a:lnTo>
                  <a:lnTo>
                    <a:pt x="278" y="103"/>
                  </a:lnTo>
                  <a:lnTo>
                    <a:pt x="302" y="95"/>
                  </a:lnTo>
                  <a:lnTo>
                    <a:pt x="329" y="85"/>
                  </a:lnTo>
                  <a:lnTo>
                    <a:pt x="353" y="76"/>
                  </a:lnTo>
                  <a:lnTo>
                    <a:pt x="378" y="66"/>
                  </a:lnTo>
                  <a:lnTo>
                    <a:pt x="402" y="55"/>
                  </a:lnTo>
                  <a:lnTo>
                    <a:pt x="428" y="45"/>
                  </a:lnTo>
                  <a:lnTo>
                    <a:pt x="440" y="40"/>
                  </a:lnTo>
                  <a:lnTo>
                    <a:pt x="453" y="35"/>
                  </a:lnTo>
                  <a:lnTo>
                    <a:pt x="464" y="29"/>
                  </a:lnTo>
                  <a:lnTo>
                    <a:pt x="477" y="24"/>
                  </a:lnTo>
                  <a:lnTo>
                    <a:pt x="489" y="19"/>
                  </a:lnTo>
                  <a:lnTo>
                    <a:pt x="502" y="13"/>
                  </a:lnTo>
                  <a:lnTo>
                    <a:pt x="513" y="8"/>
                  </a:lnTo>
                  <a:lnTo>
                    <a:pt x="526" y="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53" name="Freeform 21"/>
            <p:cNvSpPr>
              <a:spLocks noChangeAspect="1"/>
            </p:cNvSpPr>
            <p:nvPr/>
          </p:nvSpPr>
          <p:spPr bwMode="auto">
            <a:xfrm>
              <a:off x="5231" y="3721"/>
              <a:ext cx="235" cy="143"/>
            </a:xfrm>
            <a:custGeom>
              <a:avLst/>
              <a:gdLst>
                <a:gd name="T0" fmla="*/ 153 w 532"/>
                <a:gd name="T1" fmla="*/ 12 h 324"/>
                <a:gd name="T2" fmla="*/ 178 w 532"/>
                <a:gd name="T3" fmla="*/ 5 h 324"/>
                <a:gd name="T4" fmla="*/ 202 w 532"/>
                <a:gd name="T5" fmla="*/ 2 h 324"/>
                <a:gd name="T6" fmla="*/ 227 w 532"/>
                <a:gd name="T7" fmla="*/ 0 h 324"/>
                <a:gd name="T8" fmla="*/ 251 w 532"/>
                <a:gd name="T9" fmla="*/ 2 h 324"/>
                <a:gd name="T10" fmla="*/ 276 w 532"/>
                <a:gd name="T11" fmla="*/ 5 h 324"/>
                <a:gd name="T12" fmla="*/ 299 w 532"/>
                <a:gd name="T13" fmla="*/ 10 h 324"/>
                <a:gd name="T14" fmla="*/ 321 w 532"/>
                <a:gd name="T15" fmla="*/ 17 h 324"/>
                <a:gd name="T16" fmla="*/ 344 w 532"/>
                <a:gd name="T17" fmla="*/ 25 h 324"/>
                <a:gd name="T18" fmla="*/ 366 w 532"/>
                <a:gd name="T19" fmla="*/ 36 h 324"/>
                <a:gd name="T20" fmla="*/ 387 w 532"/>
                <a:gd name="T21" fmla="*/ 47 h 324"/>
                <a:gd name="T22" fmla="*/ 408 w 532"/>
                <a:gd name="T23" fmla="*/ 62 h 324"/>
                <a:gd name="T24" fmla="*/ 426 w 532"/>
                <a:gd name="T25" fmla="*/ 76 h 324"/>
                <a:gd name="T26" fmla="*/ 444 w 532"/>
                <a:gd name="T27" fmla="*/ 93 h 324"/>
                <a:gd name="T28" fmla="*/ 462 w 532"/>
                <a:gd name="T29" fmla="*/ 110 h 324"/>
                <a:gd name="T30" fmla="*/ 477 w 532"/>
                <a:gd name="T31" fmla="*/ 130 h 324"/>
                <a:gd name="T32" fmla="*/ 491 w 532"/>
                <a:gd name="T33" fmla="*/ 149 h 324"/>
                <a:gd name="T34" fmla="*/ 516 w 532"/>
                <a:gd name="T35" fmla="*/ 193 h 324"/>
                <a:gd name="T36" fmla="*/ 527 w 532"/>
                <a:gd name="T37" fmla="*/ 233 h 324"/>
                <a:gd name="T38" fmla="*/ 531 w 532"/>
                <a:gd name="T39" fmla="*/ 275 h 324"/>
                <a:gd name="T40" fmla="*/ 532 w 532"/>
                <a:gd name="T41" fmla="*/ 324 h 324"/>
                <a:gd name="T42" fmla="*/ 508 w 532"/>
                <a:gd name="T43" fmla="*/ 304 h 324"/>
                <a:gd name="T44" fmla="*/ 478 w 532"/>
                <a:gd name="T45" fmla="*/ 287 h 324"/>
                <a:gd name="T46" fmla="*/ 446 w 532"/>
                <a:gd name="T47" fmla="*/ 270 h 324"/>
                <a:gd name="T48" fmla="*/ 411 w 532"/>
                <a:gd name="T49" fmla="*/ 258 h 324"/>
                <a:gd name="T50" fmla="*/ 375 w 532"/>
                <a:gd name="T51" fmla="*/ 246 h 324"/>
                <a:gd name="T52" fmla="*/ 339 w 532"/>
                <a:gd name="T53" fmla="*/ 237 h 324"/>
                <a:gd name="T54" fmla="*/ 305 w 532"/>
                <a:gd name="T55" fmla="*/ 230 h 324"/>
                <a:gd name="T56" fmla="*/ 274 w 532"/>
                <a:gd name="T57" fmla="*/ 225 h 324"/>
                <a:gd name="T58" fmla="*/ 251 w 532"/>
                <a:gd name="T59" fmla="*/ 224 h 324"/>
                <a:gd name="T60" fmla="*/ 228 w 532"/>
                <a:gd name="T61" fmla="*/ 222 h 324"/>
                <a:gd name="T62" fmla="*/ 205 w 532"/>
                <a:gd name="T63" fmla="*/ 220 h 324"/>
                <a:gd name="T64" fmla="*/ 184 w 532"/>
                <a:gd name="T65" fmla="*/ 220 h 324"/>
                <a:gd name="T66" fmla="*/ 161 w 532"/>
                <a:gd name="T67" fmla="*/ 220 h 324"/>
                <a:gd name="T68" fmla="*/ 139 w 532"/>
                <a:gd name="T69" fmla="*/ 220 h 324"/>
                <a:gd name="T70" fmla="*/ 116 w 532"/>
                <a:gd name="T71" fmla="*/ 220 h 324"/>
                <a:gd name="T72" fmla="*/ 93 w 532"/>
                <a:gd name="T73" fmla="*/ 220 h 324"/>
                <a:gd name="T74" fmla="*/ 80 w 532"/>
                <a:gd name="T75" fmla="*/ 222 h 324"/>
                <a:gd name="T76" fmla="*/ 65 w 532"/>
                <a:gd name="T77" fmla="*/ 224 h 324"/>
                <a:gd name="T78" fmla="*/ 49 w 532"/>
                <a:gd name="T79" fmla="*/ 225 h 324"/>
                <a:gd name="T80" fmla="*/ 32 w 532"/>
                <a:gd name="T81" fmla="*/ 225 h 324"/>
                <a:gd name="T82" fmla="*/ 18 w 532"/>
                <a:gd name="T83" fmla="*/ 224 h 324"/>
                <a:gd name="T84" fmla="*/ 6 w 532"/>
                <a:gd name="T85" fmla="*/ 220 h 324"/>
                <a:gd name="T86" fmla="*/ 0 w 532"/>
                <a:gd name="T87" fmla="*/ 212 h 324"/>
                <a:gd name="T88" fmla="*/ 0 w 532"/>
                <a:gd name="T89" fmla="*/ 199 h 324"/>
                <a:gd name="T90" fmla="*/ 5 w 532"/>
                <a:gd name="T91" fmla="*/ 186 h 324"/>
                <a:gd name="T92" fmla="*/ 13 w 532"/>
                <a:gd name="T93" fmla="*/ 173 h 324"/>
                <a:gd name="T94" fmla="*/ 23 w 532"/>
                <a:gd name="T95" fmla="*/ 161 h 324"/>
                <a:gd name="T96" fmla="*/ 31 w 532"/>
                <a:gd name="T97" fmla="*/ 149 h 324"/>
                <a:gd name="T98" fmla="*/ 39 w 532"/>
                <a:gd name="T99" fmla="*/ 135 h 324"/>
                <a:gd name="T100" fmla="*/ 45 w 532"/>
                <a:gd name="T101" fmla="*/ 120 h 324"/>
                <a:gd name="T102" fmla="*/ 52 w 532"/>
                <a:gd name="T103" fmla="*/ 106 h 324"/>
                <a:gd name="T104" fmla="*/ 58 w 532"/>
                <a:gd name="T105" fmla="*/ 91 h 324"/>
                <a:gd name="T106" fmla="*/ 67 w 532"/>
                <a:gd name="T107" fmla="*/ 78 h 324"/>
                <a:gd name="T108" fmla="*/ 76 w 532"/>
                <a:gd name="T109" fmla="*/ 65 h 324"/>
                <a:gd name="T110" fmla="*/ 86 w 532"/>
                <a:gd name="T111" fmla="*/ 54 h 324"/>
                <a:gd name="T112" fmla="*/ 98 w 532"/>
                <a:gd name="T113" fmla="*/ 43 h 324"/>
                <a:gd name="T114" fmla="*/ 111 w 532"/>
                <a:gd name="T115" fmla="*/ 33 h 324"/>
                <a:gd name="T116" fmla="*/ 124 w 532"/>
                <a:gd name="T117" fmla="*/ 25 h 324"/>
                <a:gd name="T118" fmla="*/ 139 w 532"/>
                <a:gd name="T119" fmla="*/ 17 h 324"/>
                <a:gd name="T120" fmla="*/ 153 w 532"/>
                <a:gd name="T121" fmla="*/ 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2" h="324">
                  <a:moveTo>
                    <a:pt x="153" y="12"/>
                  </a:moveTo>
                  <a:lnTo>
                    <a:pt x="178" y="5"/>
                  </a:lnTo>
                  <a:lnTo>
                    <a:pt x="202" y="2"/>
                  </a:lnTo>
                  <a:lnTo>
                    <a:pt x="227" y="0"/>
                  </a:lnTo>
                  <a:lnTo>
                    <a:pt x="251" y="2"/>
                  </a:lnTo>
                  <a:lnTo>
                    <a:pt x="276" y="5"/>
                  </a:lnTo>
                  <a:lnTo>
                    <a:pt x="299" y="10"/>
                  </a:lnTo>
                  <a:lnTo>
                    <a:pt x="321" y="17"/>
                  </a:lnTo>
                  <a:lnTo>
                    <a:pt x="344" y="25"/>
                  </a:lnTo>
                  <a:lnTo>
                    <a:pt x="366" y="36"/>
                  </a:lnTo>
                  <a:lnTo>
                    <a:pt x="387" y="47"/>
                  </a:lnTo>
                  <a:lnTo>
                    <a:pt x="408" y="62"/>
                  </a:lnTo>
                  <a:lnTo>
                    <a:pt x="426" y="76"/>
                  </a:lnTo>
                  <a:lnTo>
                    <a:pt x="444" y="93"/>
                  </a:lnTo>
                  <a:lnTo>
                    <a:pt x="462" y="110"/>
                  </a:lnTo>
                  <a:lnTo>
                    <a:pt x="477" y="130"/>
                  </a:lnTo>
                  <a:lnTo>
                    <a:pt x="491" y="149"/>
                  </a:lnTo>
                  <a:lnTo>
                    <a:pt x="516" y="193"/>
                  </a:lnTo>
                  <a:lnTo>
                    <a:pt x="527" y="233"/>
                  </a:lnTo>
                  <a:lnTo>
                    <a:pt x="531" y="275"/>
                  </a:lnTo>
                  <a:lnTo>
                    <a:pt x="532" y="324"/>
                  </a:lnTo>
                  <a:lnTo>
                    <a:pt x="508" y="304"/>
                  </a:lnTo>
                  <a:lnTo>
                    <a:pt x="478" y="287"/>
                  </a:lnTo>
                  <a:lnTo>
                    <a:pt x="446" y="270"/>
                  </a:lnTo>
                  <a:lnTo>
                    <a:pt x="411" y="258"/>
                  </a:lnTo>
                  <a:lnTo>
                    <a:pt x="375" y="246"/>
                  </a:lnTo>
                  <a:lnTo>
                    <a:pt x="339" y="237"/>
                  </a:lnTo>
                  <a:lnTo>
                    <a:pt x="305" y="230"/>
                  </a:lnTo>
                  <a:lnTo>
                    <a:pt x="274" y="225"/>
                  </a:lnTo>
                  <a:lnTo>
                    <a:pt x="251" y="224"/>
                  </a:lnTo>
                  <a:lnTo>
                    <a:pt x="228" y="222"/>
                  </a:lnTo>
                  <a:lnTo>
                    <a:pt x="205" y="220"/>
                  </a:lnTo>
                  <a:lnTo>
                    <a:pt x="184" y="220"/>
                  </a:lnTo>
                  <a:lnTo>
                    <a:pt x="161" y="220"/>
                  </a:lnTo>
                  <a:lnTo>
                    <a:pt x="139" y="220"/>
                  </a:lnTo>
                  <a:lnTo>
                    <a:pt x="116" y="220"/>
                  </a:lnTo>
                  <a:lnTo>
                    <a:pt x="93" y="220"/>
                  </a:lnTo>
                  <a:lnTo>
                    <a:pt x="80" y="222"/>
                  </a:lnTo>
                  <a:lnTo>
                    <a:pt x="65" y="224"/>
                  </a:lnTo>
                  <a:lnTo>
                    <a:pt x="49" y="225"/>
                  </a:lnTo>
                  <a:lnTo>
                    <a:pt x="32" y="225"/>
                  </a:lnTo>
                  <a:lnTo>
                    <a:pt x="18" y="224"/>
                  </a:lnTo>
                  <a:lnTo>
                    <a:pt x="6" y="220"/>
                  </a:lnTo>
                  <a:lnTo>
                    <a:pt x="0" y="212"/>
                  </a:lnTo>
                  <a:lnTo>
                    <a:pt x="0" y="199"/>
                  </a:lnTo>
                  <a:lnTo>
                    <a:pt x="5" y="186"/>
                  </a:lnTo>
                  <a:lnTo>
                    <a:pt x="13" y="173"/>
                  </a:lnTo>
                  <a:lnTo>
                    <a:pt x="23" y="161"/>
                  </a:lnTo>
                  <a:lnTo>
                    <a:pt x="31" y="149"/>
                  </a:lnTo>
                  <a:lnTo>
                    <a:pt x="39" y="135"/>
                  </a:lnTo>
                  <a:lnTo>
                    <a:pt x="45" y="120"/>
                  </a:lnTo>
                  <a:lnTo>
                    <a:pt x="52" y="106"/>
                  </a:lnTo>
                  <a:lnTo>
                    <a:pt x="58" y="91"/>
                  </a:lnTo>
                  <a:lnTo>
                    <a:pt x="67" y="78"/>
                  </a:lnTo>
                  <a:lnTo>
                    <a:pt x="76" y="65"/>
                  </a:lnTo>
                  <a:lnTo>
                    <a:pt x="86" y="54"/>
                  </a:lnTo>
                  <a:lnTo>
                    <a:pt x="98" y="43"/>
                  </a:lnTo>
                  <a:lnTo>
                    <a:pt x="111" y="33"/>
                  </a:lnTo>
                  <a:lnTo>
                    <a:pt x="124" y="25"/>
                  </a:lnTo>
                  <a:lnTo>
                    <a:pt x="139" y="17"/>
                  </a:lnTo>
                  <a:lnTo>
                    <a:pt x="153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54" name="Freeform 22"/>
            <p:cNvSpPr>
              <a:spLocks noChangeAspect="1"/>
            </p:cNvSpPr>
            <p:nvPr/>
          </p:nvSpPr>
          <p:spPr bwMode="auto">
            <a:xfrm>
              <a:off x="4968" y="3793"/>
              <a:ext cx="720" cy="359"/>
            </a:xfrm>
            <a:custGeom>
              <a:avLst/>
              <a:gdLst>
                <a:gd name="T0" fmla="*/ 280 w 1624"/>
                <a:gd name="T1" fmla="*/ 110 h 812"/>
                <a:gd name="T2" fmla="*/ 330 w 1624"/>
                <a:gd name="T3" fmla="*/ 84 h 812"/>
                <a:gd name="T4" fmla="*/ 383 w 1624"/>
                <a:gd name="T5" fmla="*/ 62 h 812"/>
                <a:gd name="T6" fmla="*/ 436 w 1624"/>
                <a:gd name="T7" fmla="*/ 42 h 812"/>
                <a:gd name="T8" fmla="*/ 490 w 1624"/>
                <a:gd name="T9" fmla="*/ 28 h 812"/>
                <a:gd name="T10" fmla="*/ 552 w 1624"/>
                <a:gd name="T11" fmla="*/ 15 h 812"/>
                <a:gd name="T12" fmla="*/ 628 w 1624"/>
                <a:gd name="T13" fmla="*/ 5 h 812"/>
                <a:gd name="T14" fmla="*/ 724 w 1624"/>
                <a:gd name="T15" fmla="*/ 0 h 812"/>
                <a:gd name="T16" fmla="*/ 806 w 1624"/>
                <a:gd name="T17" fmla="*/ 5 h 812"/>
                <a:gd name="T18" fmla="*/ 881 w 1624"/>
                <a:gd name="T19" fmla="*/ 18 h 812"/>
                <a:gd name="T20" fmla="*/ 951 w 1624"/>
                <a:gd name="T21" fmla="*/ 34 h 812"/>
                <a:gd name="T22" fmla="*/ 1020 w 1624"/>
                <a:gd name="T23" fmla="*/ 55 h 812"/>
                <a:gd name="T24" fmla="*/ 1092 w 1624"/>
                <a:gd name="T25" fmla="*/ 83 h 812"/>
                <a:gd name="T26" fmla="*/ 1149 w 1624"/>
                <a:gd name="T27" fmla="*/ 113 h 812"/>
                <a:gd name="T28" fmla="*/ 1199 w 1624"/>
                <a:gd name="T29" fmla="*/ 144 h 812"/>
                <a:gd name="T30" fmla="*/ 1245 w 1624"/>
                <a:gd name="T31" fmla="*/ 178 h 812"/>
                <a:gd name="T32" fmla="*/ 1286 w 1624"/>
                <a:gd name="T33" fmla="*/ 215 h 812"/>
                <a:gd name="T34" fmla="*/ 1333 w 1624"/>
                <a:gd name="T35" fmla="*/ 265 h 812"/>
                <a:gd name="T36" fmla="*/ 1384 w 1624"/>
                <a:gd name="T37" fmla="*/ 317 h 812"/>
                <a:gd name="T38" fmla="*/ 1451 w 1624"/>
                <a:gd name="T39" fmla="*/ 228 h 812"/>
                <a:gd name="T40" fmla="*/ 1528 w 1624"/>
                <a:gd name="T41" fmla="*/ 113 h 812"/>
                <a:gd name="T42" fmla="*/ 1572 w 1624"/>
                <a:gd name="T43" fmla="*/ 71 h 812"/>
                <a:gd name="T44" fmla="*/ 1608 w 1624"/>
                <a:gd name="T45" fmla="*/ 152 h 812"/>
                <a:gd name="T46" fmla="*/ 1624 w 1624"/>
                <a:gd name="T47" fmla="*/ 435 h 812"/>
                <a:gd name="T48" fmla="*/ 1609 w 1624"/>
                <a:gd name="T49" fmla="*/ 568 h 812"/>
                <a:gd name="T50" fmla="*/ 1583 w 1624"/>
                <a:gd name="T51" fmla="*/ 671 h 812"/>
                <a:gd name="T52" fmla="*/ 1552 w 1624"/>
                <a:gd name="T53" fmla="*/ 715 h 812"/>
                <a:gd name="T54" fmla="*/ 1489 w 1624"/>
                <a:gd name="T55" fmla="*/ 639 h 812"/>
                <a:gd name="T56" fmla="*/ 1407 w 1624"/>
                <a:gd name="T57" fmla="*/ 524 h 812"/>
                <a:gd name="T58" fmla="*/ 1348 w 1624"/>
                <a:gd name="T59" fmla="*/ 505 h 812"/>
                <a:gd name="T60" fmla="*/ 1268 w 1624"/>
                <a:gd name="T61" fmla="*/ 589 h 812"/>
                <a:gd name="T62" fmla="*/ 1178 w 1624"/>
                <a:gd name="T63" fmla="*/ 658 h 812"/>
                <a:gd name="T64" fmla="*/ 1103 w 1624"/>
                <a:gd name="T65" fmla="*/ 702 h 812"/>
                <a:gd name="T66" fmla="*/ 1034 w 1624"/>
                <a:gd name="T67" fmla="*/ 731 h 812"/>
                <a:gd name="T68" fmla="*/ 964 w 1624"/>
                <a:gd name="T69" fmla="*/ 755 h 812"/>
                <a:gd name="T70" fmla="*/ 892 w 1624"/>
                <a:gd name="T71" fmla="*/ 776 h 812"/>
                <a:gd name="T72" fmla="*/ 819 w 1624"/>
                <a:gd name="T73" fmla="*/ 792 h 812"/>
                <a:gd name="T74" fmla="*/ 740 w 1624"/>
                <a:gd name="T75" fmla="*/ 805 h 812"/>
                <a:gd name="T76" fmla="*/ 657 w 1624"/>
                <a:gd name="T77" fmla="*/ 812 h 812"/>
                <a:gd name="T78" fmla="*/ 580 w 1624"/>
                <a:gd name="T79" fmla="*/ 808 h 812"/>
                <a:gd name="T80" fmla="*/ 503 w 1624"/>
                <a:gd name="T81" fmla="*/ 796 h 812"/>
                <a:gd name="T82" fmla="*/ 427 w 1624"/>
                <a:gd name="T83" fmla="*/ 776 h 812"/>
                <a:gd name="T84" fmla="*/ 343 w 1624"/>
                <a:gd name="T85" fmla="*/ 752 h 812"/>
                <a:gd name="T86" fmla="*/ 258 w 1624"/>
                <a:gd name="T87" fmla="*/ 716 h 812"/>
                <a:gd name="T88" fmla="*/ 164 w 1624"/>
                <a:gd name="T89" fmla="*/ 663 h 812"/>
                <a:gd name="T90" fmla="*/ 100 w 1624"/>
                <a:gd name="T91" fmla="*/ 613 h 812"/>
                <a:gd name="T92" fmla="*/ 43 w 1624"/>
                <a:gd name="T93" fmla="*/ 532 h 812"/>
                <a:gd name="T94" fmla="*/ 4 w 1624"/>
                <a:gd name="T95" fmla="*/ 458 h 812"/>
                <a:gd name="T96" fmla="*/ 7 w 1624"/>
                <a:gd name="T97" fmla="*/ 424 h 812"/>
                <a:gd name="T98" fmla="*/ 28 w 1624"/>
                <a:gd name="T99" fmla="*/ 369 h 812"/>
                <a:gd name="T100" fmla="*/ 74 w 1624"/>
                <a:gd name="T101" fmla="*/ 290 h 812"/>
                <a:gd name="T102" fmla="*/ 129 w 1624"/>
                <a:gd name="T103" fmla="*/ 226 h 812"/>
                <a:gd name="T104" fmla="*/ 198 w 1624"/>
                <a:gd name="T105" fmla="*/ 167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4" h="812">
                  <a:moveTo>
                    <a:pt x="249" y="131"/>
                  </a:moveTo>
                  <a:lnTo>
                    <a:pt x="265" y="121"/>
                  </a:lnTo>
                  <a:lnTo>
                    <a:pt x="280" y="110"/>
                  </a:lnTo>
                  <a:lnTo>
                    <a:pt x="296" y="102"/>
                  </a:lnTo>
                  <a:lnTo>
                    <a:pt x="314" y="92"/>
                  </a:lnTo>
                  <a:lnTo>
                    <a:pt x="330" y="84"/>
                  </a:lnTo>
                  <a:lnTo>
                    <a:pt x="347" y="76"/>
                  </a:lnTo>
                  <a:lnTo>
                    <a:pt x="365" y="68"/>
                  </a:lnTo>
                  <a:lnTo>
                    <a:pt x="383" y="62"/>
                  </a:lnTo>
                  <a:lnTo>
                    <a:pt x="401" y="55"/>
                  </a:lnTo>
                  <a:lnTo>
                    <a:pt x="418" y="49"/>
                  </a:lnTo>
                  <a:lnTo>
                    <a:pt x="436" y="42"/>
                  </a:lnTo>
                  <a:lnTo>
                    <a:pt x="454" y="37"/>
                  </a:lnTo>
                  <a:lnTo>
                    <a:pt x="472" y="32"/>
                  </a:lnTo>
                  <a:lnTo>
                    <a:pt x="490" y="28"/>
                  </a:lnTo>
                  <a:lnTo>
                    <a:pt x="510" y="23"/>
                  </a:lnTo>
                  <a:lnTo>
                    <a:pt x="528" y="20"/>
                  </a:lnTo>
                  <a:lnTo>
                    <a:pt x="552" y="15"/>
                  </a:lnTo>
                  <a:lnTo>
                    <a:pt x="577" y="11"/>
                  </a:lnTo>
                  <a:lnTo>
                    <a:pt x="601" y="8"/>
                  </a:lnTo>
                  <a:lnTo>
                    <a:pt x="628" y="5"/>
                  </a:lnTo>
                  <a:lnTo>
                    <a:pt x="657" y="2"/>
                  </a:lnTo>
                  <a:lnTo>
                    <a:pt x="688" y="0"/>
                  </a:lnTo>
                  <a:lnTo>
                    <a:pt x="724" y="0"/>
                  </a:lnTo>
                  <a:lnTo>
                    <a:pt x="762" y="2"/>
                  </a:lnTo>
                  <a:lnTo>
                    <a:pt x="783" y="3"/>
                  </a:lnTo>
                  <a:lnTo>
                    <a:pt x="806" y="5"/>
                  </a:lnTo>
                  <a:lnTo>
                    <a:pt x="832" y="10"/>
                  </a:lnTo>
                  <a:lnTo>
                    <a:pt x="856" y="13"/>
                  </a:lnTo>
                  <a:lnTo>
                    <a:pt x="881" y="18"/>
                  </a:lnTo>
                  <a:lnTo>
                    <a:pt x="907" y="24"/>
                  </a:lnTo>
                  <a:lnTo>
                    <a:pt x="930" y="29"/>
                  </a:lnTo>
                  <a:lnTo>
                    <a:pt x="951" y="34"/>
                  </a:lnTo>
                  <a:lnTo>
                    <a:pt x="972" y="39"/>
                  </a:lnTo>
                  <a:lnTo>
                    <a:pt x="995" y="47"/>
                  </a:lnTo>
                  <a:lnTo>
                    <a:pt x="1020" y="55"/>
                  </a:lnTo>
                  <a:lnTo>
                    <a:pt x="1044" y="63"/>
                  </a:lnTo>
                  <a:lnTo>
                    <a:pt x="1067" y="73"/>
                  </a:lnTo>
                  <a:lnTo>
                    <a:pt x="1092" y="83"/>
                  </a:lnTo>
                  <a:lnTo>
                    <a:pt x="1113" y="94"/>
                  </a:lnTo>
                  <a:lnTo>
                    <a:pt x="1132" y="104"/>
                  </a:lnTo>
                  <a:lnTo>
                    <a:pt x="1149" y="113"/>
                  </a:lnTo>
                  <a:lnTo>
                    <a:pt x="1167" y="123"/>
                  </a:lnTo>
                  <a:lnTo>
                    <a:pt x="1183" y="133"/>
                  </a:lnTo>
                  <a:lnTo>
                    <a:pt x="1199" y="144"/>
                  </a:lnTo>
                  <a:lnTo>
                    <a:pt x="1214" y="154"/>
                  </a:lnTo>
                  <a:lnTo>
                    <a:pt x="1230" y="167"/>
                  </a:lnTo>
                  <a:lnTo>
                    <a:pt x="1245" y="178"/>
                  </a:lnTo>
                  <a:lnTo>
                    <a:pt x="1260" y="191"/>
                  </a:lnTo>
                  <a:lnTo>
                    <a:pt x="1273" y="202"/>
                  </a:lnTo>
                  <a:lnTo>
                    <a:pt x="1286" y="215"/>
                  </a:lnTo>
                  <a:lnTo>
                    <a:pt x="1301" y="231"/>
                  </a:lnTo>
                  <a:lnTo>
                    <a:pt x="1317" y="248"/>
                  </a:lnTo>
                  <a:lnTo>
                    <a:pt x="1333" y="265"/>
                  </a:lnTo>
                  <a:lnTo>
                    <a:pt x="1350" y="283"/>
                  </a:lnTo>
                  <a:lnTo>
                    <a:pt x="1366" y="301"/>
                  </a:lnTo>
                  <a:lnTo>
                    <a:pt x="1384" y="317"/>
                  </a:lnTo>
                  <a:lnTo>
                    <a:pt x="1402" y="296"/>
                  </a:lnTo>
                  <a:lnTo>
                    <a:pt x="1425" y="265"/>
                  </a:lnTo>
                  <a:lnTo>
                    <a:pt x="1451" y="228"/>
                  </a:lnTo>
                  <a:lnTo>
                    <a:pt x="1477" y="188"/>
                  </a:lnTo>
                  <a:lnTo>
                    <a:pt x="1503" y="149"/>
                  </a:lnTo>
                  <a:lnTo>
                    <a:pt x="1528" y="113"/>
                  </a:lnTo>
                  <a:lnTo>
                    <a:pt x="1547" y="86"/>
                  </a:lnTo>
                  <a:lnTo>
                    <a:pt x="1560" y="70"/>
                  </a:lnTo>
                  <a:lnTo>
                    <a:pt x="1572" y="71"/>
                  </a:lnTo>
                  <a:lnTo>
                    <a:pt x="1587" y="89"/>
                  </a:lnTo>
                  <a:lnTo>
                    <a:pt x="1600" y="118"/>
                  </a:lnTo>
                  <a:lnTo>
                    <a:pt x="1608" y="152"/>
                  </a:lnTo>
                  <a:lnTo>
                    <a:pt x="1619" y="243"/>
                  </a:lnTo>
                  <a:lnTo>
                    <a:pt x="1624" y="340"/>
                  </a:lnTo>
                  <a:lnTo>
                    <a:pt x="1624" y="435"/>
                  </a:lnTo>
                  <a:lnTo>
                    <a:pt x="1618" y="516"/>
                  </a:lnTo>
                  <a:lnTo>
                    <a:pt x="1614" y="537"/>
                  </a:lnTo>
                  <a:lnTo>
                    <a:pt x="1609" y="568"/>
                  </a:lnTo>
                  <a:lnTo>
                    <a:pt x="1601" y="603"/>
                  </a:lnTo>
                  <a:lnTo>
                    <a:pt x="1593" y="639"/>
                  </a:lnTo>
                  <a:lnTo>
                    <a:pt x="1583" y="671"/>
                  </a:lnTo>
                  <a:lnTo>
                    <a:pt x="1573" y="697"/>
                  </a:lnTo>
                  <a:lnTo>
                    <a:pt x="1562" y="713"/>
                  </a:lnTo>
                  <a:lnTo>
                    <a:pt x="1552" y="715"/>
                  </a:lnTo>
                  <a:lnTo>
                    <a:pt x="1538" y="700"/>
                  </a:lnTo>
                  <a:lnTo>
                    <a:pt x="1515" y="673"/>
                  </a:lnTo>
                  <a:lnTo>
                    <a:pt x="1489" y="639"/>
                  </a:lnTo>
                  <a:lnTo>
                    <a:pt x="1461" y="600"/>
                  </a:lnTo>
                  <a:lnTo>
                    <a:pt x="1431" y="561"/>
                  </a:lnTo>
                  <a:lnTo>
                    <a:pt x="1407" y="524"/>
                  </a:lnTo>
                  <a:lnTo>
                    <a:pt x="1386" y="493"/>
                  </a:lnTo>
                  <a:lnTo>
                    <a:pt x="1373" y="474"/>
                  </a:lnTo>
                  <a:lnTo>
                    <a:pt x="1348" y="505"/>
                  </a:lnTo>
                  <a:lnTo>
                    <a:pt x="1322" y="534"/>
                  </a:lnTo>
                  <a:lnTo>
                    <a:pt x="1296" y="563"/>
                  </a:lnTo>
                  <a:lnTo>
                    <a:pt x="1268" y="589"/>
                  </a:lnTo>
                  <a:lnTo>
                    <a:pt x="1239" y="614"/>
                  </a:lnTo>
                  <a:lnTo>
                    <a:pt x="1209" y="637"/>
                  </a:lnTo>
                  <a:lnTo>
                    <a:pt x="1178" y="658"/>
                  </a:lnTo>
                  <a:lnTo>
                    <a:pt x="1147" y="678"/>
                  </a:lnTo>
                  <a:lnTo>
                    <a:pt x="1126" y="689"/>
                  </a:lnTo>
                  <a:lnTo>
                    <a:pt x="1103" y="702"/>
                  </a:lnTo>
                  <a:lnTo>
                    <a:pt x="1080" y="711"/>
                  </a:lnTo>
                  <a:lnTo>
                    <a:pt x="1057" y="721"/>
                  </a:lnTo>
                  <a:lnTo>
                    <a:pt x="1034" y="731"/>
                  </a:lnTo>
                  <a:lnTo>
                    <a:pt x="1011" y="741"/>
                  </a:lnTo>
                  <a:lnTo>
                    <a:pt x="987" y="749"/>
                  </a:lnTo>
                  <a:lnTo>
                    <a:pt x="964" y="755"/>
                  </a:lnTo>
                  <a:lnTo>
                    <a:pt x="940" y="763"/>
                  </a:lnTo>
                  <a:lnTo>
                    <a:pt x="917" y="770"/>
                  </a:lnTo>
                  <a:lnTo>
                    <a:pt x="892" y="776"/>
                  </a:lnTo>
                  <a:lnTo>
                    <a:pt x="868" y="781"/>
                  </a:lnTo>
                  <a:lnTo>
                    <a:pt x="843" y="787"/>
                  </a:lnTo>
                  <a:lnTo>
                    <a:pt x="819" y="792"/>
                  </a:lnTo>
                  <a:lnTo>
                    <a:pt x="794" y="796"/>
                  </a:lnTo>
                  <a:lnTo>
                    <a:pt x="770" y="800"/>
                  </a:lnTo>
                  <a:lnTo>
                    <a:pt x="740" y="805"/>
                  </a:lnTo>
                  <a:lnTo>
                    <a:pt x="713" y="808"/>
                  </a:lnTo>
                  <a:lnTo>
                    <a:pt x="685" y="810"/>
                  </a:lnTo>
                  <a:lnTo>
                    <a:pt x="657" y="812"/>
                  </a:lnTo>
                  <a:lnTo>
                    <a:pt x="631" y="812"/>
                  </a:lnTo>
                  <a:lnTo>
                    <a:pt x="605" y="810"/>
                  </a:lnTo>
                  <a:lnTo>
                    <a:pt x="580" y="808"/>
                  </a:lnTo>
                  <a:lnTo>
                    <a:pt x="554" y="805"/>
                  </a:lnTo>
                  <a:lnTo>
                    <a:pt x="530" y="800"/>
                  </a:lnTo>
                  <a:lnTo>
                    <a:pt x="503" y="796"/>
                  </a:lnTo>
                  <a:lnTo>
                    <a:pt x="477" y="791"/>
                  </a:lnTo>
                  <a:lnTo>
                    <a:pt x="453" y="784"/>
                  </a:lnTo>
                  <a:lnTo>
                    <a:pt x="427" y="776"/>
                  </a:lnTo>
                  <a:lnTo>
                    <a:pt x="399" y="770"/>
                  </a:lnTo>
                  <a:lnTo>
                    <a:pt x="371" y="760"/>
                  </a:lnTo>
                  <a:lnTo>
                    <a:pt x="343" y="752"/>
                  </a:lnTo>
                  <a:lnTo>
                    <a:pt x="319" y="744"/>
                  </a:lnTo>
                  <a:lnTo>
                    <a:pt x="289" y="731"/>
                  </a:lnTo>
                  <a:lnTo>
                    <a:pt x="258" y="716"/>
                  </a:lnTo>
                  <a:lnTo>
                    <a:pt x="226" y="700"/>
                  </a:lnTo>
                  <a:lnTo>
                    <a:pt x="193" y="682"/>
                  </a:lnTo>
                  <a:lnTo>
                    <a:pt x="164" y="663"/>
                  </a:lnTo>
                  <a:lnTo>
                    <a:pt x="137" y="645"/>
                  </a:lnTo>
                  <a:lnTo>
                    <a:pt x="116" y="629"/>
                  </a:lnTo>
                  <a:lnTo>
                    <a:pt x="100" y="613"/>
                  </a:lnTo>
                  <a:lnTo>
                    <a:pt x="82" y="590"/>
                  </a:lnTo>
                  <a:lnTo>
                    <a:pt x="62" y="561"/>
                  </a:lnTo>
                  <a:lnTo>
                    <a:pt x="43" y="532"/>
                  </a:lnTo>
                  <a:lnTo>
                    <a:pt x="26" y="503"/>
                  </a:lnTo>
                  <a:lnTo>
                    <a:pt x="12" y="477"/>
                  </a:lnTo>
                  <a:lnTo>
                    <a:pt x="4" y="458"/>
                  </a:lnTo>
                  <a:lnTo>
                    <a:pt x="0" y="446"/>
                  </a:lnTo>
                  <a:lnTo>
                    <a:pt x="2" y="437"/>
                  </a:lnTo>
                  <a:lnTo>
                    <a:pt x="7" y="424"/>
                  </a:lnTo>
                  <a:lnTo>
                    <a:pt x="12" y="408"/>
                  </a:lnTo>
                  <a:lnTo>
                    <a:pt x="18" y="390"/>
                  </a:lnTo>
                  <a:lnTo>
                    <a:pt x="28" y="369"/>
                  </a:lnTo>
                  <a:lnTo>
                    <a:pt x="39" y="345"/>
                  </a:lnTo>
                  <a:lnTo>
                    <a:pt x="54" y="319"/>
                  </a:lnTo>
                  <a:lnTo>
                    <a:pt x="74" y="290"/>
                  </a:lnTo>
                  <a:lnTo>
                    <a:pt x="90" y="269"/>
                  </a:lnTo>
                  <a:lnTo>
                    <a:pt x="108" y="248"/>
                  </a:lnTo>
                  <a:lnTo>
                    <a:pt x="129" y="226"/>
                  </a:lnTo>
                  <a:lnTo>
                    <a:pt x="151" y="205"/>
                  </a:lnTo>
                  <a:lnTo>
                    <a:pt x="173" y="186"/>
                  </a:lnTo>
                  <a:lnTo>
                    <a:pt x="198" y="167"/>
                  </a:lnTo>
                  <a:lnTo>
                    <a:pt x="224" y="149"/>
                  </a:lnTo>
                  <a:lnTo>
                    <a:pt x="249" y="13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55" name="Freeform 23"/>
            <p:cNvSpPr>
              <a:spLocks noChangeAspect="1"/>
            </p:cNvSpPr>
            <p:nvPr/>
          </p:nvSpPr>
          <p:spPr bwMode="auto">
            <a:xfrm>
              <a:off x="4982" y="3805"/>
              <a:ext cx="690" cy="334"/>
            </a:xfrm>
            <a:custGeom>
              <a:avLst/>
              <a:gdLst>
                <a:gd name="T0" fmla="*/ 229 w 1557"/>
                <a:gd name="T1" fmla="*/ 136 h 754"/>
                <a:gd name="T2" fmla="*/ 147 w 1557"/>
                <a:gd name="T3" fmla="*/ 204 h 754"/>
                <a:gd name="T4" fmla="*/ 77 w 1557"/>
                <a:gd name="T5" fmla="*/ 282 h 754"/>
                <a:gd name="T6" fmla="*/ 17 w 1557"/>
                <a:gd name="T7" fmla="*/ 374 h 754"/>
                <a:gd name="T8" fmla="*/ 0 w 1557"/>
                <a:gd name="T9" fmla="*/ 409 h 754"/>
                <a:gd name="T10" fmla="*/ 77 w 1557"/>
                <a:gd name="T11" fmla="*/ 534 h 754"/>
                <a:gd name="T12" fmla="*/ 231 w 1557"/>
                <a:gd name="T13" fmla="*/ 650 h 754"/>
                <a:gd name="T14" fmla="*/ 412 w 1557"/>
                <a:gd name="T15" fmla="*/ 721 h 754"/>
                <a:gd name="T16" fmla="*/ 585 w 1557"/>
                <a:gd name="T17" fmla="*/ 752 h 754"/>
                <a:gd name="T18" fmla="*/ 752 w 1557"/>
                <a:gd name="T19" fmla="*/ 746 h 754"/>
                <a:gd name="T20" fmla="*/ 923 w 1557"/>
                <a:gd name="T21" fmla="*/ 700 h 754"/>
                <a:gd name="T22" fmla="*/ 1090 w 1557"/>
                <a:gd name="T23" fmla="*/ 623 h 754"/>
                <a:gd name="T24" fmla="*/ 1239 w 1557"/>
                <a:gd name="T25" fmla="*/ 514 h 754"/>
                <a:gd name="T26" fmla="*/ 1302 w 1557"/>
                <a:gd name="T27" fmla="*/ 451 h 754"/>
                <a:gd name="T28" fmla="*/ 1312 w 1557"/>
                <a:gd name="T29" fmla="*/ 429 h 754"/>
                <a:gd name="T30" fmla="*/ 1288 w 1557"/>
                <a:gd name="T31" fmla="*/ 421 h 754"/>
                <a:gd name="T32" fmla="*/ 1181 w 1557"/>
                <a:gd name="T33" fmla="*/ 518 h 754"/>
                <a:gd name="T34" fmla="*/ 1034 w 1557"/>
                <a:gd name="T35" fmla="*/ 616 h 754"/>
                <a:gd name="T36" fmla="*/ 873 w 1557"/>
                <a:gd name="T37" fmla="*/ 682 h 754"/>
                <a:gd name="T38" fmla="*/ 708 w 1557"/>
                <a:gd name="T39" fmla="*/ 716 h 754"/>
                <a:gd name="T40" fmla="*/ 552 w 1557"/>
                <a:gd name="T41" fmla="*/ 715 h 754"/>
                <a:gd name="T42" fmla="*/ 386 w 1557"/>
                <a:gd name="T43" fmla="*/ 678 h 754"/>
                <a:gd name="T44" fmla="*/ 218 w 1557"/>
                <a:gd name="T45" fmla="*/ 602 h 754"/>
                <a:gd name="T46" fmla="*/ 82 w 1557"/>
                <a:gd name="T47" fmla="*/ 484 h 754"/>
                <a:gd name="T48" fmla="*/ 64 w 1557"/>
                <a:gd name="T49" fmla="*/ 362 h 754"/>
                <a:gd name="T50" fmla="*/ 123 w 1557"/>
                <a:gd name="T51" fmla="*/ 280 h 754"/>
                <a:gd name="T52" fmla="*/ 193 w 1557"/>
                <a:gd name="T53" fmla="*/ 209 h 754"/>
                <a:gd name="T54" fmla="*/ 271 w 1557"/>
                <a:gd name="T55" fmla="*/ 149 h 754"/>
                <a:gd name="T56" fmla="*/ 404 w 1557"/>
                <a:gd name="T57" fmla="*/ 83 h 754"/>
                <a:gd name="T58" fmla="*/ 592 w 1557"/>
                <a:gd name="T59" fmla="*/ 37 h 754"/>
                <a:gd name="T60" fmla="*/ 786 w 1557"/>
                <a:gd name="T61" fmla="*/ 42 h 754"/>
                <a:gd name="T62" fmla="*/ 984 w 1557"/>
                <a:gd name="T63" fmla="*/ 96 h 754"/>
                <a:gd name="T64" fmla="*/ 1144 w 1557"/>
                <a:gd name="T65" fmla="*/ 181 h 754"/>
                <a:gd name="T66" fmla="*/ 1261 w 1557"/>
                <a:gd name="T67" fmla="*/ 288 h 754"/>
                <a:gd name="T68" fmla="*/ 1366 w 1557"/>
                <a:gd name="T69" fmla="*/ 417 h 754"/>
                <a:gd name="T70" fmla="*/ 1458 w 1557"/>
                <a:gd name="T71" fmla="*/ 555 h 754"/>
                <a:gd name="T72" fmla="*/ 1507 w 1557"/>
                <a:gd name="T73" fmla="*/ 628 h 754"/>
                <a:gd name="T74" fmla="*/ 1526 w 1557"/>
                <a:gd name="T75" fmla="*/ 624 h 754"/>
                <a:gd name="T76" fmla="*/ 1557 w 1557"/>
                <a:gd name="T77" fmla="*/ 359 h 754"/>
                <a:gd name="T78" fmla="*/ 1541 w 1557"/>
                <a:gd name="T79" fmla="*/ 105 h 754"/>
                <a:gd name="T80" fmla="*/ 1521 w 1557"/>
                <a:gd name="T81" fmla="*/ 104 h 754"/>
                <a:gd name="T82" fmla="*/ 1495 w 1557"/>
                <a:gd name="T83" fmla="*/ 152 h 754"/>
                <a:gd name="T84" fmla="*/ 1436 w 1557"/>
                <a:gd name="T85" fmla="*/ 244 h 754"/>
                <a:gd name="T86" fmla="*/ 1394 w 1557"/>
                <a:gd name="T87" fmla="*/ 307 h 754"/>
                <a:gd name="T88" fmla="*/ 1413 w 1557"/>
                <a:gd name="T89" fmla="*/ 324 h 754"/>
                <a:gd name="T90" fmla="*/ 1453 w 1557"/>
                <a:gd name="T91" fmla="*/ 280 h 754"/>
                <a:gd name="T92" fmla="*/ 1500 w 1557"/>
                <a:gd name="T93" fmla="*/ 210 h 754"/>
                <a:gd name="T94" fmla="*/ 1521 w 1557"/>
                <a:gd name="T95" fmla="*/ 240 h 754"/>
                <a:gd name="T96" fmla="*/ 1520 w 1557"/>
                <a:gd name="T97" fmla="*/ 445 h 754"/>
                <a:gd name="T98" fmla="*/ 1466 w 1557"/>
                <a:gd name="T99" fmla="*/ 503 h 754"/>
                <a:gd name="T100" fmla="*/ 1376 w 1557"/>
                <a:gd name="T101" fmla="*/ 372 h 754"/>
                <a:gd name="T102" fmla="*/ 1275 w 1557"/>
                <a:gd name="T103" fmla="*/ 251 h 754"/>
                <a:gd name="T104" fmla="*/ 1160 w 1557"/>
                <a:gd name="T105" fmla="*/ 149 h 754"/>
                <a:gd name="T106" fmla="*/ 995 w 1557"/>
                <a:gd name="T107" fmla="*/ 63 h 754"/>
                <a:gd name="T108" fmla="*/ 789 w 1557"/>
                <a:gd name="T109" fmla="*/ 8 h 754"/>
                <a:gd name="T110" fmla="*/ 587 w 1557"/>
                <a:gd name="T111" fmla="*/ 5 h 754"/>
                <a:gd name="T112" fmla="*/ 391 w 1557"/>
                <a:gd name="T113" fmla="*/ 5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57" h="754">
                  <a:moveTo>
                    <a:pt x="299" y="94"/>
                  </a:moveTo>
                  <a:lnTo>
                    <a:pt x="275" y="107"/>
                  </a:lnTo>
                  <a:lnTo>
                    <a:pt x="252" y="122"/>
                  </a:lnTo>
                  <a:lnTo>
                    <a:pt x="229" y="136"/>
                  </a:lnTo>
                  <a:lnTo>
                    <a:pt x="208" y="152"/>
                  </a:lnTo>
                  <a:lnTo>
                    <a:pt x="187" y="168"/>
                  </a:lnTo>
                  <a:lnTo>
                    <a:pt x="167" y="186"/>
                  </a:lnTo>
                  <a:lnTo>
                    <a:pt x="147" y="204"/>
                  </a:lnTo>
                  <a:lnTo>
                    <a:pt x="129" y="222"/>
                  </a:lnTo>
                  <a:lnTo>
                    <a:pt x="111" y="241"/>
                  </a:lnTo>
                  <a:lnTo>
                    <a:pt x="95" y="261"/>
                  </a:lnTo>
                  <a:lnTo>
                    <a:pt x="77" y="282"/>
                  </a:lnTo>
                  <a:lnTo>
                    <a:pt x="62" y="303"/>
                  </a:lnTo>
                  <a:lnTo>
                    <a:pt x="46" y="325"/>
                  </a:lnTo>
                  <a:lnTo>
                    <a:pt x="31" y="349"/>
                  </a:lnTo>
                  <a:lnTo>
                    <a:pt x="17" y="374"/>
                  </a:lnTo>
                  <a:lnTo>
                    <a:pt x="4" y="398"/>
                  </a:lnTo>
                  <a:lnTo>
                    <a:pt x="2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2" y="413"/>
                  </a:lnTo>
                  <a:lnTo>
                    <a:pt x="23" y="456"/>
                  </a:lnTo>
                  <a:lnTo>
                    <a:pt x="48" y="497"/>
                  </a:lnTo>
                  <a:lnTo>
                    <a:pt x="77" y="534"/>
                  </a:lnTo>
                  <a:lnTo>
                    <a:pt x="111" y="568"/>
                  </a:lnTo>
                  <a:lnTo>
                    <a:pt x="149" y="598"/>
                  </a:lnTo>
                  <a:lnTo>
                    <a:pt x="188" y="626"/>
                  </a:lnTo>
                  <a:lnTo>
                    <a:pt x="231" y="650"/>
                  </a:lnTo>
                  <a:lnTo>
                    <a:pt x="275" y="673"/>
                  </a:lnTo>
                  <a:lnTo>
                    <a:pt x="320" y="692"/>
                  </a:lnTo>
                  <a:lnTo>
                    <a:pt x="366" y="708"/>
                  </a:lnTo>
                  <a:lnTo>
                    <a:pt x="412" y="721"/>
                  </a:lnTo>
                  <a:lnTo>
                    <a:pt x="458" y="733"/>
                  </a:lnTo>
                  <a:lnTo>
                    <a:pt x="502" y="742"/>
                  </a:lnTo>
                  <a:lnTo>
                    <a:pt x="544" y="749"/>
                  </a:lnTo>
                  <a:lnTo>
                    <a:pt x="585" y="752"/>
                  </a:lnTo>
                  <a:lnTo>
                    <a:pt x="624" y="754"/>
                  </a:lnTo>
                  <a:lnTo>
                    <a:pt x="667" y="754"/>
                  </a:lnTo>
                  <a:lnTo>
                    <a:pt x="709" y="750"/>
                  </a:lnTo>
                  <a:lnTo>
                    <a:pt x="752" y="746"/>
                  </a:lnTo>
                  <a:lnTo>
                    <a:pt x="796" y="737"/>
                  </a:lnTo>
                  <a:lnTo>
                    <a:pt x="838" y="728"/>
                  </a:lnTo>
                  <a:lnTo>
                    <a:pt x="881" y="715"/>
                  </a:lnTo>
                  <a:lnTo>
                    <a:pt x="923" y="700"/>
                  </a:lnTo>
                  <a:lnTo>
                    <a:pt x="966" y="684"/>
                  </a:lnTo>
                  <a:lnTo>
                    <a:pt x="1008" y="666"/>
                  </a:lnTo>
                  <a:lnTo>
                    <a:pt x="1049" y="645"/>
                  </a:lnTo>
                  <a:lnTo>
                    <a:pt x="1090" y="623"/>
                  </a:lnTo>
                  <a:lnTo>
                    <a:pt x="1129" y="598"/>
                  </a:lnTo>
                  <a:lnTo>
                    <a:pt x="1167" y="571"/>
                  </a:lnTo>
                  <a:lnTo>
                    <a:pt x="1204" y="543"/>
                  </a:lnTo>
                  <a:lnTo>
                    <a:pt x="1239" y="514"/>
                  </a:lnTo>
                  <a:lnTo>
                    <a:pt x="1273" y="482"/>
                  </a:lnTo>
                  <a:lnTo>
                    <a:pt x="1278" y="477"/>
                  </a:lnTo>
                  <a:lnTo>
                    <a:pt x="1291" y="464"/>
                  </a:lnTo>
                  <a:lnTo>
                    <a:pt x="1302" y="451"/>
                  </a:lnTo>
                  <a:lnTo>
                    <a:pt x="1307" y="446"/>
                  </a:lnTo>
                  <a:lnTo>
                    <a:pt x="1310" y="442"/>
                  </a:lnTo>
                  <a:lnTo>
                    <a:pt x="1314" y="435"/>
                  </a:lnTo>
                  <a:lnTo>
                    <a:pt x="1312" y="429"/>
                  </a:lnTo>
                  <a:lnTo>
                    <a:pt x="1309" y="422"/>
                  </a:lnTo>
                  <a:lnTo>
                    <a:pt x="1302" y="419"/>
                  </a:lnTo>
                  <a:lnTo>
                    <a:pt x="1296" y="417"/>
                  </a:lnTo>
                  <a:lnTo>
                    <a:pt x="1288" y="421"/>
                  </a:lnTo>
                  <a:lnTo>
                    <a:pt x="1283" y="424"/>
                  </a:lnTo>
                  <a:lnTo>
                    <a:pt x="1248" y="459"/>
                  </a:lnTo>
                  <a:lnTo>
                    <a:pt x="1216" y="490"/>
                  </a:lnTo>
                  <a:lnTo>
                    <a:pt x="1181" y="518"/>
                  </a:lnTo>
                  <a:lnTo>
                    <a:pt x="1147" y="545"/>
                  </a:lnTo>
                  <a:lnTo>
                    <a:pt x="1110" y="571"/>
                  </a:lnTo>
                  <a:lnTo>
                    <a:pt x="1072" y="594"/>
                  </a:lnTo>
                  <a:lnTo>
                    <a:pt x="1034" y="616"/>
                  </a:lnTo>
                  <a:lnTo>
                    <a:pt x="995" y="636"/>
                  </a:lnTo>
                  <a:lnTo>
                    <a:pt x="954" y="653"/>
                  </a:lnTo>
                  <a:lnTo>
                    <a:pt x="914" y="670"/>
                  </a:lnTo>
                  <a:lnTo>
                    <a:pt x="873" y="682"/>
                  </a:lnTo>
                  <a:lnTo>
                    <a:pt x="832" y="695"/>
                  </a:lnTo>
                  <a:lnTo>
                    <a:pt x="789" y="704"/>
                  </a:lnTo>
                  <a:lnTo>
                    <a:pt x="749" y="712"/>
                  </a:lnTo>
                  <a:lnTo>
                    <a:pt x="708" y="716"/>
                  </a:lnTo>
                  <a:lnTo>
                    <a:pt x="667" y="720"/>
                  </a:lnTo>
                  <a:lnTo>
                    <a:pt x="626" y="720"/>
                  </a:lnTo>
                  <a:lnTo>
                    <a:pt x="590" y="718"/>
                  </a:lnTo>
                  <a:lnTo>
                    <a:pt x="552" y="715"/>
                  </a:lnTo>
                  <a:lnTo>
                    <a:pt x="513" y="708"/>
                  </a:lnTo>
                  <a:lnTo>
                    <a:pt x="471" y="700"/>
                  </a:lnTo>
                  <a:lnTo>
                    <a:pt x="428" y="691"/>
                  </a:lnTo>
                  <a:lnTo>
                    <a:pt x="386" y="678"/>
                  </a:lnTo>
                  <a:lnTo>
                    <a:pt x="342" y="663"/>
                  </a:lnTo>
                  <a:lnTo>
                    <a:pt x="299" y="645"/>
                  </a:lnTo>
                  <a:lnTo>
                    <a:pt x="257" y="624"/>
                  </a:lnTo>
                  <a:lnTo>
                    <a:pt x="218" y="602"/>
                  </a:lnTo>
                  <a:lnTo>
                    <a:pt x="178" y="577"/>
                  </a:lnTo>
                  <a:lnTo>
                    <a:pt x="142" y="548"/>
                  </a:lnTo>
                  <a:lnTo>
                    <a:pt x="111" y="518"/>
                  </a:lnTo>
                  <a:lnTo>
                    <a:pt x="82" y="484"/>
                  </a:lnTo>
                  <a:lnTo>
                    <a:pt x="57" y="448"/>
                  </a:lnTo>
                  <a:lnTo>
                    <a:pt x="38" y="408"/>
                  </a:lnTo>
                  <a:lnTo>
                    <a:pt x="51" y="385"/>
                  </a:lnTo>
                  <a:lnTo>
                    <a:pt x="64" y="362"/>
                  </a:lnTo>
                  <a:lnTo>
                    <a:pt x="79" y="340"/>
                  </a:lnTo>
                  <a:lnTo>
                    <a:pt x="92" y="319"/>
                  </a:lnTo>
                  <a:lnTo>
                    <a:pt x="108" y="299"/>
                  </a:lnTo>
                  <a:lnTo>
                    <a:pt x="123" y="280"/>
                  </a:lnTo>
                  <a:lnTo>
                    <a:pt x="139" y="261"/>
                  </a:lnTo>
                  <a:lnTo>
                    <a:pt x="157" y="243"/>
                  </a:lnTo>
                  <a:lnTo>
                    <a:pt x="173" y="225"/>
                  </a:lnTo>
                  <a:lnTo>
                    <a:pt x="193" y="209"/>
                  </a:lnTo>
                  <a:lnTo>
                    <a:pt x="211" y="193"/>
                  </a:lnTo>
                  <a:lnTo>
                    <a:pt x="231" y="178"/>
                  </a:lnTo>
                  <a:lnTo>
                    <a:pt x="250" y="164"/>
                  </a:lnTo>
                  <a:lnTo>
                    <a:pt x="271" y="149"/>
                  </a:lnTo>
                  <a:lnTo>
                    <a:pt x="293" y="136"/>
                  </a:lnTo>
                  <a:lnTo>
                    <a:pt x="316" y="123"/>
                  </a:lnTo>
                  <a:lnTo>
                    <a:pt x="360" y="100"/>
                  </a:lnTo>
                  <a:lnTo>
                    <a:pt x="404" y="83"/>
                  </a:lnTo>
                  <a:lnTo>
                    <a:pt x="450" y="67"/>
                  </a:lnTo>
                  <a:lnTo>
                    <a:pt x="497" y="54"/>
                  </a:lnTo>
                  <a:lnTo>
                    <a:pt x="543" y="44"/>
                  </a:lnTo>
                  <a:lnTo>
                    <a:pt x="592" y="37"/>
                  </a:lnTo>
                  <a:lnTo>
                    <a:pt x="639" y="34"/>
                  </a:lnTo>
                  <a:lnTo>
                    <a:pt x="688" y="33"/>
                  </a:lnTo>
                  <a:lnTo>
                    <a:pt x="737" y="36"/>
                  </a:lnTo>
                  <a:lnTo>
                    <a:pt x="786" y="42"/>
                  </a:lnTo>
                  <a:lnTo>
                    <a:pt x="835" y="50"/>
                  </a:lnTo>
                  <a:lnTo>
                    <a:pt x="884" y="62"/>
                  </a:lnTo>
                  <a:lnTo>
                    <a:pt x="935" y="78"/>
                  </a:lnTo>
                  <a:lnTo>
                    <a:pt x="984" y="96"/>
                  </a:lnTo>
                  <a:lnTo>
                    <a:pt x="1031" y="117"/>
                  </a:lnTo>
                  <a:lnTo>
                    <a:pt x="1080" y="141"/>
                  </a:lnTo>
                  <a:lnTo>
                    <a:pt x="1113" y="160"/>
                  </a:lnTo>
                  <a:lnTo>
                    <a:pt x="1144" y="181"/>
                  </a:lnTo>
                  <a:lnTo>
                    <a:pt x="1175" y="206"/>
                  </a:lnTo>
                  <a:lnTo>
                    <a:pt x="1204" y="231"/>
                  </a:lnTo>
                  <a:lnTo>
                    <a:pt x="1234" y="259"/>
                  </a:lnTo>
                  <a:lnTo>
                    <a:pt x="1261" y="288"/>
                  </a:lnTo>
                  <a:lnTo>
                    <a:pt x="1289" y="319"/>
                  </a:lnTo>
                  <a:lnTo>
                    <a:pt x="1315" y="351"/>
                  </a:lnTo>
                  <a:lnTo>
                    <a:pt x="1342" y="383"/>
                  </a:lnTo>
                  <a:lnTo>
                    <a:pt x="1366" y="417"/>
                  </a:lnTo>
                  <a:lnTo>
                    <a:pt x="1391" y="451"/>
                  </a:lnTo>
                  <a:lnTo>
                    <a:pt x="1413" y="487"/>
                  </a:lnTo>
                  <a:lnTo>
                    <a:pt x="1436" y="521"/>
                  </a:lnTo>
                  <a:lnTo>
                    <a:pt x="1458" y="555"/>
                  </a:lnTo>
                  <a:lnTo>
                    <a:pt x="1479" y="589"/>
                  </a:lnTo>
                  <a:lnTo>
                    <a:pt x="1500" y="621"/>
                  </a:lnTo>
                  <a:lnTo>
                    <a:pt x="1503" y="626"/>
                  </a:lnTo>
                  <a:lnTo>
                    <a:pt x="1507" y="628"/>
                  </a:lnTo>
                  <a:lnTo>
                    <a:pt x="1511" y="629"/>
                  </a:lnTo>
                  <a:lnTo>
                    <a:pt x="1516" y="629"/>
                  </a:lnTo>
                  <a:lnTo>
                    <a:pt x="1521" y="628"/>
                  </a:lnTo>
                  <a:lnTo>
                    <a:pt x="1526" y="624"/>
                  </a:lnTo>
                  <a:lnTo>
                    <a:pt x="1529" y="621"/>
                  </a:lnTo>
                  <a:lnTo>
                    <a:pt x="1531" y="616"/>
                  </a:lnTo>
                  <a:lnTo>
                    <a:pt x="1549" y="503"/>
                  </a:lnTo>
                  <a:lnTo>
                    <a:pt x="1557" y="359"/>
                  </a:lnTo>
                  <a:lnTo>
                    <a:pt x="1556" y="220"/>
                  </a:lnTo>
                  <a:lnTo>
                    <a:pt x="1546" y="115"/>
                  </a:lnTo>
                  <a:lnTo>
                    <a:pt x="1544" y="110"/>
                  </a:lnTo>
                  <a:lnTo>
                    <a:pt x="1541" y="105"/>
                  </a:lnTo>
                  <a:lnTo>
                    <a:pt x="1538" y="102"/>
                  </a:lnTo>
                  <a:lnTo>
                    <a:pt x="1531" y="100"/>
                  </a:lnTo>
                  <a:lnTo>
                    <a:pt x="1526" y="100"/>
                  </a:lnTo>
                  <a:lnTo>
                    <a:pt x="1521" y="104"/>
                  </a:lnTo>
                  <a:lnTo>
                    <a:pt x="1516" y="107"/>
                  </a:lnTo>
                  <a:lnTo>
                    <a:pt x="1513" y="112"/>
                  </a:lnTo>
                  <a:lnTo>
                    <a:pt x="1505" y="131"/>
                  </a:lnTo>
                  <a:lnTo>
                    <a:pt x="1495" y="152"/>
                  </a:lnTo>
                  <a:lnTo>
                    <a:pt x="1482" y="173"/>
                  </a:lnTo>
                  <a:lnTo>
                    <a:pt x="1469" y="196"/>
                  </a:lnTo>
                  <a:lnTo>
                    <a:pt x="1454" y="220"/>
                  </a:lnTo>
                  <a:lnTo>
                    <a:pt x="1436" y="244"/>
                  </a:lnTo>
                  <a:lnTo>
                    <a:pt x="1418" y="270"/>
                  </a:lnTo>
                  <a:lnTo>
                    <a:pt x="1397" y="296"/>
                  </a:lnTo>
                  <a:lnTo>
                    <a:pt x="1394" y="301"/>
                  </a:lnTo>
                  <a:lnTo>
                    <a:pt x="1394" y="307"/>
                  </a:lnTo>
                  <a:lnTo>
                    <a:pt x="1395" y="316"/>
                  </a:lnTo>
                  <a:lnTo>
                    <a:pt x="1400" y="320"/>
                  </a:lnTo>
                  <a:lnTo>
                    <a:pt x="1405" y="324"/>
                  </a:lnTo>
                  <a:lnTo>
                    <a:pt x="1413" y="324"/>
                  </a:lnTo>
                  <a:lnTo>
                    <a:pt x="1420" y="320"/>
                  </a:lnTo>
                  <a:lnTo>
                    <a:pt x="1425" y="317"/>
                  </a:lnTo>
                  <a:lnTo>
                    <a:pt x="1440" y="298"/>
                  </a:lnTo>
                  <a:lnTo>
                    <a:pt x="1453" y="280"/>
                  </a:lnTo>
                  <a:lnTo>
                    <a:pt x="1466" y="262"/>
                  </a:lnTo>
                  <a:lnTo>
                    <a:pt x="1479" y="244"/>
                  </a:lnTo>
                  <a:lnTo>
                    <a:pt x="1490" y="227"/>
                  </a:lnTo>
                  <a:lnTo>
                    <a:pt x="1500" y="210"/>
                  </a:lnTo>
                  <a:lnTo>
                    <a:pt x="1510" y="194"/>
                  </a:lnTo>
                  <a:lnTo>
                    <a:pt x="1520" y="178"/>
                  </a:lnTo>
                  <a:lnTo>
                    <a:pt x="1521" y="207"/>
                  </a:lnTo>
                  <a:lnTo>
                    <a:pt x="1521" y="240"/>
                  </a:lnTo>
                  <a:lnTo>
                    <a:pt x="1523" y="273"/>
                  </a:lnTo>
                  <a:lnTo>
                    <a:pt x="1523" y="309"/>
                  </a:lnTo>
                  <a:lnTo>
                    <a:pt x="1521" y="377"/>
                  </a:lnTo>
                  <a:lnTo>
                    <a:pt x="1520" y="445"/>
                  </a:lnTo>
                  <a:lnTo>
                    <a:pt x="1515" y="510"/>
                  </a:lnTo>
                  <a:lnTo>
                    <a:pt x="1507" y="568"/>
                  </a:lnTo>
                  <a:lnTo>
                    <a:pt x="1487" y="535"/>
                  </a:lnTo>
                  <a:lnTo>
                    <a:pt x="1466" y="503"/>
                  </a:lnTo>
                  <a:lnTo>
                    <a:pt x="1444" y="471"/>
                  </a:lnTo>
                  <a:lnTo>
                    <a:pt x="1422" y="437"/>
                  </a:lnTo>
                  <a:lnTo>
                    <a:pt x="1399" y="404"/>
                  </a:lnTo>
                  <a:lnTo>
                    <a:pt x="1376" y="372"/>
                  </a:lnTo>
                  <a:lnTo>
                    <a:pt x="1351" y="341"/>
                  </a:lnTo>
                  <a:lnTo>
                    <a:pt x="1327" y="309"/>
                  </a:lnTo>
                  <a:lnTo>
                    <a:pt x="1301" y="280"/>
                  </a:lnTo>
                  <a:lnTo>
                    <a:pt x="1275" y="251"/>
                  </a:lnTo>
                  <a:lnTo>
                    <a:pt x="1247" y="223"/>
                  </a:lnTo>
                  <a:lnTo>
                    <a:pt x="1219" y="196"/>
                  </a:lnTo>
                  <a:lnTo>
                    <a:pt x="1190" y="172"/>
                  </a:lnTo>
                  <a:lnTo>
                    <a:pt x="1160" y="149"/>
                  </a:lnTo>
                  <a:lnTo>
                    <a:pt x="1129" y="128"/>
                  </a:lnTo>
                  <a:lnTo>
                    <a:pt x="1096" y="110"/>
                  </a:lnTo>
                  <a:lnTo>
                    <a:pt x="1046" y="86"/>
                  </a:lnTo>
                  <a:lnTo>
                    <a:pt x="995" y="63"/>
                  </a:lnTo>
                  <a:lnTo>
                    <a:pt x="945" y="46"/>
                  </a:lnTo>
                  <a:lnTo>
                    <a:pt x="892" y="29"/>
                  </a:lnTo>
                  <a:lnTo>
                    <a:pt x="842" y="18"/>
                  </a:lnTo>
                  <a:lnTo>
                    <a:pt x="789" y="8"/>
                  </a:lnTo>
                  <a:lnTo>
                    <a:pt x="739" y="3"/>
                  </a:lnTo>
                  <a:lnTo>
                    <a:pt x="688" y="0"/>
                  </a:lnTo>
                  <a:lnTo>
                    <a:pt x="637" y="0"/>
                  </a:lnTo>
                  <a:lnTo>
                    <a:pt x="587" y="5"/>
                  </a:lnTo>
                  <a:lnTo>
                    <a:pt x="536" y="12"/>
                  </a:lnTo>
                  <a:lnTo>
                    <a:pt x="487" y="21"/>
                  </a:lnTo>
                  <a:lnTo>
                    <a:pt x="440" y="34"/>
                  </a:lnTo>
                  <a:lnTo>
                    <a:pt x="391" y="52"/>
                  </a:lnTo>
                  <a:lnTo>
                    <a:pt x="345" y="71"/>
                  </a:lnTo>
                  <a:lnTo>
                    <a:pt x="299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56" name="Freeform 24"/>
            <p:cNvSpPr>
              <a:spLocks noChangeAspect="1"/>
            </p:cNvSpPr>
            <p:nvPr/>
          </p:nvSpPr>
          <p:spPr bwMode="auto">
            <a:xfrm>
              <a:off x="5259" y="3737"/>
              <a:ext cx="193" cy="88"/>
            </a:xfrm>
            <a:custGeom>
              <a:avLst/>
              <a:gdLst>
                <a:gd name="T0" fmla="*/ 2 w 437"/>
                <a:gd name="T1" fmla="*/ 94 h 199"/>
                <a:gd name="T2" fmla="*/ 0 w 437"/>
                <a:gd name="T3" fmla="*/ 100 h 199"/>
                <a:gd name="T4" fmla="*/ 0 w 437"/>
                <a:gd name="T5" fmla="*/ 107 h 199"/>
                <a:gd name="T6" fmla="*/ 2 w 437"/>
                <a:gd name="T7" fmla="*/ 112 h 199"/>
                <a:gd name="T8" fmla="*/ 7 w 437"/>
                <a:gd name="T9" fmla="*/ 116 h 199"/>
                <a:gd name="T10" fmla="*/ 13 w 437"/>
                <a:gd name="T11" fmla="*/ 118 h 199"/>
                <a:gd name="T12" fmla="*/ 20 w 437"/>
                <a:gd name="T13" fmla="*/ 118 h 199"/>
                <a:gd name="T14" fmla="*/ 25 w 437"/>
                <a:gd name="T15" fmla="*/ 116 h 199"/>
                <a:gd name="T16" fmla="*/ 30 w 437"/>
                <a:gd name="T17" fmla="*/ 112 h 199"/>
                <a:gd name="T18" fmla="*/ 44 w 437"/>
                <a:gd name="T19" fmla="*/ 91 h 199"/>
                <a:gd name="T20" fmla="*/ 61 w 437"/>
                <a:gd name="T21" fmla="*/ 74 h 199"/>
                <a:gd name="T22" fmla="*/ 79 w 437"/>
                <a:gd name="T23" fmla="*/ 60 h 199"/>
                <a:gd name="T24" fmla="*/ 97 w 437"/>
                <a:gd name="T25" fmla="*/ 49 h 199"/>
                <a:gd name="T26" fmla="*/ 116 w 437"/>
                <a:gd name="T27" fmla="*/ 40 h 199"/>
                <a:gd name="T28" fmla="*/ 139 w 437"/>
                <a:gd name="T29" fmla="*/ 36 h 199"/>
                <a:gd name="T30" fmla="*/ 160 w 437"/>
                <a:gd name="T31" fmla="*/ 34 h 199"/>
                <a:gd name="T32" fmla="*/ 185 w 437"/>
                <a:gd name="T33" fmla="*/ 34 h 199"/>
                <a:gd name="T34" fmla="*/ 219 w 437"/>
                <a:gd name="T35" fmla="*/ 39 h 199"/>
                <a:gd name="T36" fmla="*/ 252 w 437"/>
                <a:gd name="T37" fmla="*/ 49 h 199"/>
                <a:gd name="T38" fmla="*/ 283 w 437"/>
                <a:gd name="T39" fmla="*/ 63 h 199"/>
                <a:gd name="T40" fmla="*/ 312 w 437"/>
                <a:gd name="T41" fmla="*/ 81 h 199"/>
                <a:gd name="T42" fmla="*/ 340 w 437"/>
                <a:gd name="T43" fmla="*/ 104 h 199"/>
                <a:gd name="T44" fmla="*/ 365 w 437"/>
                <a:gd name="T45" fmla="*/ 129 h 199"/>
                <a:gd name="T46" fmla="*/ 386 w 437"/>
                <a:gd name="T47" fmla="*/ 158 h 199"/>
                <a:gd name="T48" fmla="*/ 405 w 437"/>
                <a:gd name="T49" fmla="*/ 191 h 199"/>
                <a:gd name="T50" fmla="*/ 409 w 437"/>
                <a:gd name="T51" fmla="*/ 196 h 199"/>
                <a:gd name="T52" fmla="*/ 415 w 437"/>
                <a:gd name="T53" fmla="*/ 199 h 199"/>
                <a:gd name="T54" fmla="*/ 422 w 437"/>
                <a:gd name="T55" fmla="*/ 199 h 199"/>
                <a:gd name="T56" fmla="*/ 428 w 437"/>
                <a:gd name="T57" fmla="*/ 197 h 199"/>
                <a:gd name="T58" fmla="*/ 433 w 437"/>
                <a:gd name="T59" fmla="*/ 194 h 199"/>
                <a:gd name="T60" fmla="*/ 437 w 437"/>
                <a:gd name="T61" fmla="*/ 188 h 199"/>
                <a:gd name="T62" fmla="*/ 437 w 437"/>
                <a:gd name="T63" fmla="*/ 181 h 199"/>
                <a:gd name="T64" fmla="*/ 435 w 437"/>
                <a:gd name="T65" fmla="*/ 175 h 199"/>
                <a:gd name="T66" fmla="*/ 414 w 437"/>
                <a:gd name="T67" fmla="*/ 139 h 199"/>
                <a:gd name="T68" fmla="*/ 389 w 437"/>
                <a:gd name="T69" fmla="*/ 107 h 199"/>
                <a:gd name="T70" fmla="*/ 361 w 437"/>
                <a:gd name="T71" fmla="*/ 78 h 199"/>
                <a:gd name="T72" fmla="*/ 332 w 437"/>
                <a:gd name="T73" fmla="*/ 53 h 199"/>
                <a:gd name="T74" fmla="*/ 298 w 437"/>
                <a:gd name="T75" fmla="*/ 34 h 199"/>
                <a:gd name="T76" fmla="*/ 263 w 437"/>
                <a:gd name="T77" fmla="*/ 18 h 199"/>
                <a:gd name="T78" fmla="*/ 227 w 437"/>
                <a:gd name="T79" fmla="*/ 7 h 199"/>
                <a:gd name="T80" fmla="*/ 188 w 437"/>
                <a:gd name="T81" fmla="*/ 2 h 199"/>
                <a:gd name="T82" fmla="*/ 159 w 437"/>
                <a:gd name="T83" fmla="*/ 0 h 199"/>
                <a:gd name="T84" fmla="*/ 133 w 437"/>
                <a:gd name="T85" fmla="*/ 3 h 199"/>
                <a:gd name="T86" fmla="*/ 107 w 437"/>
                <a:gd name="T87" fmla="*/ 8 h 199"/>
                <a:gd name="T88" fmla="*/ 82 w 437"/>
                <a:gd name="T89" fmla="*/ 18 h 199"/>
                <a:gd name="T90" fmla="*/ 59 w 437"/>
                <a:gd name="T91" fmla="*/ 32 h 199"/>
                <a:gd name="T92" fmla="*/ 38 w 437"/>
                <a:gd name="T93" fmla="*/ 49 h 199"/>
                <a:gd name="T94" fmla="*/ 20 w 437"/>
                <a:gd name="T95" fmla="*/ 70 h 199"/>
                <a:gd name="T96" fmla="*/ 2 w 437"/>
                <a:gd name="T97" fmla="*/ 9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7" h="199">
                  <a:moveTo>
                    <a:pt x="2" y="94"/>
                  </a:moveTo>
                  <a:lnTo>
                    <a:pt x="0" y="100"/>
                  </a:lnTo>
                  <a:lnTo>
                    <a:pt x="0" y="107"/>
                  </a:lnTo>
                  <a:lnTo>
                    <a:pt x="2" y="112"/>
                  </a:lnTo>
                  <a:lnTo>
                    <a:pt x="7" y="116"/>
                  </a:lnTo>
                  <a:lnTo>
                    <a:pt x="13" y="118"/>
                  </a:lnTo>
                  <a:lnTo>
                    <a:pt x="20" y="118"/>
                  </a:lnTo>
                  <a:lnTo>
                    <a:pt x="25" y="116"/>
                  </a:lnTo>
                  <a:lnTo>
                    <a:pt x="30" y="112"/>
                  </a:lnTo>
                  <a:lnTo>
                    <a:pt x="44" y="91"/>
                  </a:lnTo>
                  <a:lnTo>
                    <a:pt x="61" y="74"/>
                  </a:lnTo>
                  <a:lnTo>
                    <a:pt x="79" y="60"/>
                  </a:lnTo>
                  <a:lnTo>
                    <a:pt x="97" y="49"/>
                  </a:lnTo>
                  <a:lnTo>
                    <a:pt x="116" y="40"/>
                  </a:lnTo>
                  <a:lnTo>
                    <a:pt x="139" y="36"/>
                  </a:lnTo>
                  <a:lnTo>
                    <a:pt x="160" y="34"/>
                  </a:lnTo>
                  <a:lnTo>
                    <a:pt x="185" y="34"/>
                  </a:lnTo>
                  <a:lnTo>
                    <a:pt x="219" y="39"/>
                  </a:lnTo>
                  <a:lnTo>
                    <a:pt x="252" y="49"/>
                  </a:lnTo>
                  <a:lnTo>
                    <a:pt x="283" y="63"/>
                  </a:lnTo>
                  <a:lnTo>
                    <a:pt x="312" y="81"/>
                  </a:lnTo>
                  <a:lnTo>
                    <a:pt x="340" y="104"/>
                  </a:lnTo>
                  <a:lnTo>
                    <a:pt x="365" y="129"/>
                  </a:lnTo>
                  <a:lnTo>
                    <a:pt x="386" y="158"/>
                  </a:lnTo>
                  <a:lnTo>
                    <a:pt x="405" y="191"/>
                  </a:lnTo>
                  <a:lnTo>
                    <a:pt x="409" y="196"/>
                  </a:lnTo>
                  <a:lnTo>
                    <a:pt x="415" y="199"/>
                  </a:lnTo>
                  <a:lnTo>
                    <a:pt x="422" y="199"/>
                  </a:lnTo>
                  <a:lnTo>
                    <a:pt x="428" y="197"/>
                  </a:lnTo>
                  <a:lnTo>
                    <a:pt x="433" y="194"/>
                  </a:lnTo>
                  <a:lnTo>
                    <a:pt x="437" y="188"/>
                  </a:lnTo>
                  <a:lnTo>
                    <a:pt x="437" y="181"/>
                  </a:lnTo>
                  <a:lnTo>
                    <a:pt x="435" y="175"/>
                  </a:lnTo>
                  <a:lnTo>
                    <a:pt x="414" y="139"/>
                  </a:lnTo>
                  <a:lnTo>
                    <a:pt x="389" y="107"/>
                  </a:lnTo>
                  <a:lnTo>
                    <a:pt x="361" y="78"/>
                  </a:lnTo>
                  <a:lnTo>
                    <a:pt x="332" y="53"/>
                  </a:lnTo>
                  <a:lnTo>
                    <a:pt x="298" y="34"/>
                  </a:lnTo>
                  <a:lnTo>
                    <a:pt x="263" y="18"/>
                  </a:lnTo>
                  <a:lnTo>
                    <a:pt x="227" y="7"/>
                  </a:lnTo>
                  <a:lnTo>
                    <a:pt x="188" y="2"/>
                  </a:lnTo>
                  <a:lnTo>
                    <a:pt x="159" y="0"/>
                  </a:lnTo>
                  <a:lnTo>
                    <a:pt x="133" y="3"/>
                  </a:lnTo>
                  <a:lnTo>
                    <a:pt x="107" y="8"/>
                  </a:lnTo>
                  <a:lnTo>
                    <a:pt x="82" y="18"/>
                  </a:lnTo>
                  <a:lnTo>
                    <a:pt x="59" y="32"/>
                  </a:lnTo>
                  <a:lnTo>
                    <a:pt x="38" y="49"/>
                  </a:lnTo>
                  <a:lnTo>
                    <a:pt x="20" y="70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57" name="Freeform 25"/>
            <p:cNvSpPr>
              <a:spLocks noChangeAspect="1"/>
            </p:cNvSpPr>
            <p:nvPr/>
          </p:nvSpPr>
          <p:spPr bwMode="auto">
            <a:xfrm>
              <a:off x="5261" y="4115"/>
              <a:ext cx="195" cy="86"/>
            </a:xfrm>
            <a:custGeom>
              <a:avLst/>
              <a:gdLst>
                <a:gd name="T0" fmla="*/ 400 w 441"/>
                <a:gd name="T1" fmla="*/ 34 h 195"/>
                <a:gd name="T2" fmla="*/ 378 w 441"/>
                <a:gd name="T3" fmla="*/ 72 h 195"/>
                <a:gd name="T4" fmla="*/ 348 w 441"/>
                <a:gd name="T5" fmla="*/ 106 h 195"/>
                <a:gd name="T6" fmla="*/ 312 w 441"/>
                <a:gd name="T7" fmla="*/ 132 h 195"/>
                <a:gd name="T8" fmla="*/ 276 w 441"/>
                <a:gd name="T9" fmla="*/ 150 h 195"/>
                <a:gd name="T10" fmla="*/ 235 w 441"/>
                <a:gd name="T11" fmla="*/ 160 h 195"/>
                <a:gd name="T12" fmla="*/ 185 w 441"/>
                <a:gd name="T13" fmla="*/ 160 h 195"/>
                <a:gd name="T14" fmla="*/ 128 w 441"/>
                <a:gd name="T15" fmla="*/ 148 h 195"/>
                <a:gd name="T16" fmla="*/ 87 w 441"/>
                <a:gd name="T17" fmla="*/ 131 h 195"/>
                <a:gd name="T18" fmla="*/ 69 w 441"/>
                <a:gd name="T19" fmla="*/ 121 h 195"/>
                <a:gd name="T20" fmla="*/ 53 w 441"/>
                <a:gd name="T21" fmla="*/ 111 h 195"/>
                <a:gd name="T22" fmla="*/ 36 w 441"/>
                <a:gd name="T23" fmla="*/ 98 h 195"/>
                <a:gd name="T24" fmla="*/ 25 w 441"/>
                <a:gd name="T25" fmla="*/ 89 h 195"/>
                <a:gd name="T26" fmla="*/ 10 w 441"/>
                <a:gd name="T27" fmla="*/ 90 h 195"/>
                <a:gd name="T28" fmla="*/ 2 w 441"/>
                <a:gd name="T29" fmla="*/ 98 h 195"/>
                <a:gd name="T30" fmla="*/ 2 w 441"/>
                <a:gd name="T31" fmla="*/ 113 h 195"/>
                <a:gd name="T32" fmla="*/ 15 w 441"/>
                <a:gd name="T33" fmla="*/ 124 h 195"/>
                <a:gd name="T34" fmla="*/ 33 w 441"/>
                <a:gd name="T35" fmla="*/ 139 h 195"/>
                <a:gd name="T36" fmla="*/ 51 w 441"/>
                <a:gd name="T37" fmla="*/ 150 h 195"/>
                <a:gd name="T38" fmla="*/ 71 w 441"/>
                <a:gd name="T39" fmla="*/ 161 h 195"/>
                <a:gd name="T40" fmla="*/ 118 w 441"/>
                <a:gd name="T41" fmla="*/ 181 h 195"/>
                <a:gd name="T42" fmla="*/ 183 w 441"/>
                <a:gd name="T43" fmla="*/ 194 h 195"/>
                <a:gd name="T44" fmla="*/ 240 w 441"/>
                <a:gd name="T45" fmla="*/ 194 h 195"/>
                <a:gd name="T46" fmla="*/ 286 w 441"/>
                <a:gd name="T47" fmla="*/ 182 h 195"/>
                <a:gd name="T48" fmla="*/ 329 w 441"/>
                <a:gd name="T49" fmla="*/ 163 h 195"/>
                <a:gd name="T50" fmla="*/ 371 w 441"/>
                <a:gd name="T51" fmla="*/ 131 h 195"/>
                <a:gd name="T52" fmla="*/ 405 w 441"/>
                <a:gd name="T53" fmla="*/ 92 h 195"/>
                <a:gd name="T54" fmla="*/ 430 w 441"/>
                <a:gd name="T55" fmla="*/ 47 h 195"/>
                <a:gd name="T56" fmla="*/ 441 w 441"/>
                <a:gd name="T57" fmla="*/ 16 h 195"/>
                <a:gd name="T58" fmla="*/ 435 w 441"/>
                <a:gd name="T59" fmla="*/ 5 h 195"/>
                <a:gd name="T60" fmla="*/ 423 w 441"/>
                <a:gd name="T61" fmla="*/ 0 h 195"/>
                <a:gd name="T62" fmla="*/ 412 w 441"/>
                <a:gd name="T63" fmla="*/ 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1" h="195">
                  <a:moveTo>
                    <a:pt x="409" y="13"/>
                  </a:moveTo>
                  <a:lnTo>
                    <a:pt x="400" y="34"/>
                  </a:lnTo>
                  <a:lnTo>
                    <a:pt x="389" y="55"/>
                  </a:lnTo>
                  <a:lnTo>
                    <a:pt x="378" y="72"/>
                  </a:lnTo>
                  <a:lnTo>
                    <a:pt x="363" y="90"/>
                  </a:lnTo>
                  <a:lnTo>
                    <a:pt x="348" y="106"/>
                  </a:lnTo>
                  <a:lnTo>
                    <a:pt x="330" y="121"/>
                  </a:lnTo>
                  <a:lnTo>
                    <a:pt x="312" y="132"/>
                  </a:lnTo>
                  <a:lnTo>
                    <a:pt x="293" y="144"/>
                  </a:lnTo>
                  <a:lnTo>
                    <a:pt x="276" y="150"/>
                  </a:lnTo>
                  <a:lnTo>
                    <a:pt x="257" y="155"/>
                  </a:lnTo>
                  <a:lnTo>
                    <a:pt x="235" y="160"/>
                  </a:lnTo>
                  <a:lnTo>
                    <a:pt x="211" y="161"/>
                  </a:lnTo>
                  <a:lnTo>
                    <a:pt x="185" y="160"/>
                  </a:lnTo>
                  <a:lnTo>
                    <a:pt x="157" y="156"/>
                  </a:lnTo>
                  <a:lnTo>
                    <a:pt x="128" y="148"/>
                  </a:lnTo>
                  <a:lnTo>
                    <a:pt x="97" y="135"/>
                  </a:lnTo>
                  <a:lnTo>
                    <a:pt x="87" y="131"/>
                  </a:lnTo>
                  <a:lnTo>
                    <a:pt x="77" y="126"/>
                  </a:lnTo>
                  <a:lnTo>
                    <a:pt x="69" y="121"/>
                  </a:lnTo>
                  <a:lnTo>
                    <a:pt x="61" y="116"/>
                  </a:lnTo>
                  <a:lnTo>
                    <a:pt x="53" y="111"/>
                  </a:lnTo>
                  <a:lnTo>
                    <a:pt x="44" y="105"/>
                  </a:lnTo>
                  <a:lnTo>
                    <a:pt x="36" y="98"/>
                  </a:lnTo>
                  <a:lnTo>
                    <a:pt x="30" y="92"/>
                  </a:lnTo>
                  <a:lnTo>
                    <a:pt x="25" y="89"/>
                  </a:lnTo>
                  <a:lnTo>
                    <a:pt x="18" y="89"/>
                  </a:lnTo>
                  <a:lnTo>
                    <a:pt x="10" y="90"/>
                  </a:lnTo>
                  <a:lnTo>
                    <a:pt x="5" y="93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13"/>
                  </a:lnTo>
                  <a:lnTo>
                    <a:pt x="7" y="118"/>
                  </a:lnTo>
                  <a:lnTo>
                    <a:pt x="15" y="124"/>
                  </a:lnTo>
                  <a:lnTo>
                    <a:pt x="23" y="132"/>
                  </a:lnTo>
                  <a:lnTo>
                    <a:pt x="33" y="139"/>
                  </a:lnTo>
                  <a:lnTo>
                    <a:pt x="41" y="144"/>
                  </a:lnTo>
                  <a:lnTo>
                    <a:pt x="51" y="150"/>
                  </a:lnTo>
                  <a:lnTo>
                    <a:pt x="61" y="156"/>
                  </a:lnTo>
                  <a:lnTo>
                    <a:pt x="71" y="161"/>
                  </a:lnTo>
                  <a:lnTo>
                    <a:pt x="82" y="166"/>
                  </a:lnTo>
                  <a:lnTo>
                    <a:pt x="118" y="181"/>
                  </a:lnTo>
                  <a:lnTo>
                    <a:pt x="152" y="189"/>
                  </a:lnTo>
                  <a:lnTo>
                    <a:pt x="183" y="194"/>
                  </a:lnTo>
                  <a:lnTo>
                    <a:pt x="213" y="195"/>
                  </a:lnTo>
                  <a:lnTo>
                    <a:pt x="240" y="194"/>
                  </a:lnTo>
                  <a:lnTo>
                    <a:pt x="265" y="189"/>
                  </a:lnTo>
                  <a:lnTo>
                    <a:pt x="286" y="182"/>
                  </a:lnTo>
                  <a:lnTo>
                    <a:pt x="306" y="174"/>
                  </a:lnTo>
                  <a:lnTo>
                    <a:pt x="329" y="163"/>
                  </a:lnTo>
                  <a:lnTo>
                    <a:pt x="350" y="148"/>
                  </a:lnTo>
                  <a:lnTo>
                    <a:pt x="371" y="131"/>
                  </a:lnTo>
                  <a:lnTo>
                    <a:pt x="389" y="113"/>
                  </a:lnTo>
                  <a:lnTo>
                    <a:pt x="405" y="92"/>
                  </a:lnTo>
                  <a:lnTo>
                    <a:pt x="418" y="71"/>
                  </a:lnTo>
                  <a:lnTo>
                    <a:pt x="430" y="47"/>
                  </a:lnTo>
                  <a:lnTo>
                    <a:pt x="440" y="22"/>
                  </a:lnTo>
                  <a:lnTo>
                    <a:pt x="441" y="16"/>
                  </a:lnTo>
                  <a:lnTo>
                    <a:pt x="440" y="9"/>
                  </a:lnTo>
                  <a:lnTo>
                    <a:pt x="435" y="5"/>
                  </a:lnTo>
                  <a:lnTo>
                    <a:pt x="430" y="1"/>
                  </a:lnTo>
                  <a:lnTo>
                    <a:pt x="423" y="0"/>
                  </a:lnTo>
                  <a:lnTo>
                    <a:pt x="417" y="1"/>
                  </a:lnTo>
                  <a:lnTo>
                    <a:pt x="412" y="6"/>
                  </a:lnTo>
                  <a:lnTo>
                    <a:pt x="409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58" name="Freeform 26"/>
            <p:cNvSpPr>
              <a:spLocks noChangeAspect="1"/>
            </p:cNvSpPr>
            <p:nvPr/>
          </p:nvSpPr>
          <p:spPr bwMode="auto">
            <a:xfrm>
              <a:off x="5076" y="3898"/>
              <a:ext cx="128" cy="124"/>
            </a:xfrm>
            <a:custGeom>
              <a:avLst/>
              <a:gdLst>
                <a:gd name="T0" fmla="*/ 36 w 291"/>
                <a:gd name="T1" fmla="*/ 66 h 281"/>
                <a:gd name="T2" fmla="*/ 21 w 291"/>
                <a:gd name="T3" fmla="*/ 89 h 281"/>
                <a:gd name="T4" fmla="*/ 11 w 291"/>
                <a:gd name="T5" fmla="*/ 111 h 281"/>
                <a:gd name="T6" fmla="*/ 3 w 291"/>
                <a:gd name="T7" fmla="*/ 137 h 281"/>
                <a:gd name="T8" fmla="*/ 0 w 291"/>
                <a:gd name="T9" fmla="*/ 163 h 281"/>
                <a:gd name="T10" fmla="*/ 0 w 291"/>
                <a:gd name="T11" fmla="*/ 189 h 281"/>
                <a:gd name="T12" fmla="*/ 7 w 291"/>
                <a:gd name="T13" fmla="*/ 212 h 281"/>
                <a:gd name="T14" fmla="*/ 20 w 291"/>
                <a:gd name="T15" fmla="*/ 234 h 281"/>
                <a:gd name="T16" fmla="*/ 38 w 291"/>
                <a:gd name="T17" fmla="*/ 254 h 281"/>
                <a:gd name="T18" fmla="*/ 57 w 291"/>
                <a:gd name="T19" fmla="*/ 267 h 281"/>
                <a:gd name="T20" fmla="*/ 78 w 291"/>
                <a:gd name="T21" fmla="*/ 275 h 281"/>
                <a:gd name="T22" fmla="*/ 100 w 291"/>
                <a:gd name="T23" fmla="*/ 279 h 281"/>
                <a:gd name="T24" fmla="*/ 124 w 291"/>
                <a:gd name="T25" fmla="*/ 281 h 281"/>
                <a:gd name="T26" fmla="*/ 147 w 291"/>
                <a:gd name="T27" fmla="*/ 279 h 281"/>
                <a:gd name="T28" fmla="*/ 170 w 291"/>
                <a:gd name="T29" fmla="*/ 275 h 281"/>
                <a:gd name="T30" fmla="*/ 193 w 291"/>
                <a:gd name="T31" fmla="*/ 267 h 281"/>
                <a:gd name="T32" fmla="*/ 212 w 291"/>
                <a:gd name="T33" fmla="*/ 257 h 281"/>
                <a:gd name="T34" fmla="*/ 237 w 291"/>
                <a:gd name="T35" fmla="*/ 237 h 281"/>
                <a:gd name="T36" fmla="*/ 258 w 291"/>
                <a:gd name="T37" fmla="*/ 213 h 281"/>
                <a:gd name="T38" fmla="*/ 274 w 291"/>
                <a:gd name="T39" fmla="*/ 184 h 281"/>
                <a:gd name="T40" fmla="*/ 286 w 291"/>
                <a:gd name="T41" fmla="*/ 152 h 281"/>
                <a:gd name="T42" fmla="*/ 291 w 291"/>
                <a:gd name="T43" fmla="*/ 118 h 281"/>
                <a:gd name="T44" fmla="*/ 289 w 291"/>
                <a:gd name="T45" fmla="*/ 85 h 281"/>
                <a:gd name="T46" fmla="*/ 279 w 291"/>
                <a:gd name="T47" fmla="*/ 56 h 281"/>
                <a:gd name="T48" fmla="*/ 260 w 291"/>
                <a:gd name="T49" fmla="*/ 31 h 281"/>
                <a:gd name="T50" fmla="*/ 234 w 291"/>
                <a:gd name="T51" fmla="*/ 13 h 281"/>
                <a:gd name="T52" fmla="*/ 206 w 291"/>
                <a:gd name="T53" fmla="*/ 3 h 281"/>
                <a:gd name="T54" fmla="*/ 175 w 291"/>
                <a:gd name="T55" fmla="*/ 0 h 281"/>
                <a:gd name="T56" fmla="*/ 142 w 291"/>
                <a:gd name="T57" fmla="*/ 3 h 281"/>
                <a:gd name="T58" fmla="*/ 111 w 291"/>
                <a:gd name="T59" fmla="*/ 13 h 281"/>
                <a:gd name="T60" fmla="*/ 82 w 291"/>
                <a:gd name="T61" fmla="*/ 26 h 281"/>
                <a:gd name="T62" fmla="*/ 57 w 291"/>
                <a:gd name="T63" fmla="*/ 45 h 281"/>
                <a:gd name="T64" fmla="*/ 36 w 291"/>
                <a:gd name="T65" fmla="*/ 6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281">
                  <a:moveTo>
                    <a:pt x="36" y="66"/>
                  </a:moveTo>
                  <a:lnTo>
                    <a:pt x="21" y="89"/>
                  </a:lnTo>
                  <a:lnTo>
                    <a:pt x="11" y="111"/>
                  </a:lnTo>
                  <a:lnTo>
                    <a:pt x="3" y="137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12"/>
                  </a:lnTo>
                  <a:lnTo>
                    <a:pt x="20" y="234"/>
                  </a:lnTo>
                  <a:lnTo>
                    <a:pt x="38" y="254"/>
                  </a:lnTo>
                  <a:lnTo>
                    <a:pt x="57" y="267"/>
                  </a:lnTo>
                  <a:lnTo>
                    <a:pt x="78" y="275"/>
                  </a:lnTo>
                  <a:lnTo>
                    <a:pt x="100" y="279"/>
                  </a:lnTo>
                  <a:lnTo>
                    <a:pt x="124" y="281"/>
                  </a:lnTo>
                  <a:lnTo>
                    <a:pt x="147" y="279"/>
                  </a:lnTo>
                  <a:lnTo>
                    <a:pt x="170" y="275"/>
                  </a:lnTo>
                  <a:lnTo>
                    <a:pt x="193" y="267"/>
                  </a:lnTo>
                  <a:lnTo>
                    <a:pt x="212" y="257"/>
                  </a:lnTo>
                  <a:lnTo>
                    <a:pt x="237" y="237"/>
                  </a:lnTo>
                  <a:lnTo>
                    <a:pt x="258" y="213"/>
                  </a:lnTo>
                  <a:lnTo>
                    <a:pt x="274" y="184"/>
                  </a:lnTo>
                  <a:lnTo>
                    <a:pt x="286" y="152"/>
                  </a:lnTo>
                  <a:lnTo>
                    <a:pt x="291" y="118"/>
                  </a:lnTo>
                  <a:lnTo>
                    <a:pt x="289" y="85"/>
                  </a:lnTo>
                  <a:lnTo>
                    <a:pt x="279" y="56"/>
                  </a:lnTo>
                  <a:lnTo>
                    <a:pt x="260" y="31"/>
                  </a:lnTo>
                  <a:lnTo>
                    <a:pt x="234" y="13"/>
                  </a:lnTo>
                  <a:lnTo>
                    <a:pt x="206" y="3"/>
                  </a:lnTo>
                  <a:lnTo>
                    <a:pt x="175" y="0"/>
                  </a:lnTo>
                  <a:lnTo>
                    <a:pt x="142" y="3"/>
                  </a:lnTo>
                  <a:lnTo>
                    <a:pt x="111" y="13"/>
                  </a:lnTo>
                  <a:lnTo>
                    <a:pt x="82" y="26"/>
                  </a:lnTo>
                  <a:lnTo>
                    <a:pt x="57" y="45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59" name="Freeform 27"/>
            <p:cNvSpPr>
              <a:spLocks noChangeAspect="1" noEditPoints="1"/>
            </p:cNvSpPr>
            <p:nvPr/>
          </p:nvSpPr>
          <p:spPr bwMode="auto">
            <a:xfrm>
              <a:off x="5110" y="3926"/>
              <a:ext cx="61" cy="63"/>
            </a:xfrm>
            <a:custGeom>
              <a:avLst/>
              <a:gdLst>
                <a:gd name="T0" fmla="*/ 20 w 138"/>
                <a:gd name="T1" fmla="*/ 30 h 141"/>
                <a:gd name="T2" fmla="*/ 12 w 138"/>
                <a:gd name="T3" fmla="*/ 41 h 141"/>
                <a:gd name="T4" fmla="*/ 5 w 138"/>
                <a:gd name="T5" fmla="*/ 52 h 141"/>
                <a:gd name="T6" fmla="*/ 2 w 138"/>
                <a:gd name="T7" fmla="*/ 65 h 141"/>
                <a:gd name="T8" fmla="*/ 0 w 138"/>
                <a:gd name="T9" fmla="*/ 78 h 141"/>
                <a:gd name="T10" fmla="*/ 2 w 138"/>
                <a:gd name="T11" fmla="*/ 91 h 141"/>
                <a:gd name="T12" fmla="*/ 5 w 138"/>
                <a:gd name="T13" fmla="*/ 104 h 141"/>
                <a:gd name="T14" fmla="*/ 14 w 138"/>
                <a:gd name="T15" fmla="*/ 115 h 141"/>
                <a:gd name="T16" fmla="*/ 23 w 138"/>
                <a:gd name="T17" fmla="*/ 125 h 141"/>
                <a:gd name="T18" fmla="*/ 30 w 138"/>
                <a:gd name="T19" fmla="*/ 130 h 141"/>
                <a:gd name="T20" fmla="*/ 38 w 138"/>
                <a:gd name="T21" fmla="*/ 135 h 141"/>
                <a:gd name="T22" fmla="*/ 45 w 138"/>
                <a:gd name="T23" fmla="*/ 138 h 141"/>
                <a:gd name="T24" fmla="*/ 53 w 138"/>
                <a:gd name="T25" fmla="*/ 140 h 141"/>
                <a:gd name="T26" fmla="*/ 59 w 138"/>
                <a:gd name="T27" fmla="*/ 141 h 141"/>
                <a:gd name="T28" fmla="*/ 67 w 138"/>
                <a:gd name="T29" fmla="*/ 140 h 141"/>
                <a:gd name="T30" fmla="*/ 76 w 138"/>
                <a:gd name="T31" fmla="*/ 140 h 141"/>
                <a:gd name="T32" fmla="*/ 84 w 138"/>
                <a:gd name="T33" fmla="*/ 136 h 141"/>
                <a:gd name="T34" fmla="*/ 94 w 138"/>
                <a:gd name="T35" fmla="*/ 131 h 141"/>
                <a:gd name="T36" fmla="*/ 102 w 138"/>
                <a:gd name="T37" fmla="*/ 127 h 141"/>
                <a:gd name="T38" fmla="*/ 112 w 138"/>
                <a:gd name="T39" fmla="*/ 118 h 141"/>
                <a:gd name="T40" fmla="*/ 118 w 138"/>
                <a:gd name="T41" fmla="*/ 110 h 141"/>
                <a:gd name="T42" fmla="*/ 125 w 138"/>
                <a:gd name="T43" fmla="*/ 102 h 141"/>
                <a:gd name="T44" fmla="*/ 131 w 138"/>
                <a:gd name="T45" fmla="*/ 93 h 141"/>
                <a:gd name="T46" fmla="*/ 134 w 138"/>
                <a:gd name="T47" fmla="*/ 83 h 141"/>
                <a:gd name="T48" fmla="*/ 138 w 138"/>
                <a:gd name="T49" fmla="*/ 72 h 141"/>
                <a:gd name="T50" fmla="*/ 138 w 138"/>
                <a:gd name="T51" fmla="*/ 55 h 141"/>
                <a:gd name="T52" fmla="*/ 134 w 138"/>
                <a:gd name="T53" fmla="*/ 41 h 141"/>
                <a:gd name="T54" fmla="*/ 126 w 138"/>
                <a:gd name="T55" fmla="*/ 26 h 141"/>
                <a:gd name="T56" fmla="*/ 115 w 138"/>
                <a:gd name="T57" fmla="*/ 15 h 141"/>
                <a:gd name="T58" fmla="*/ 102 w 138"/>
                <a:gd name="T59" fmla="*/ 7 h 141"/>
                <a:gd name="T60" fmla="*/ 89 w 138"/>
                <a:gd name="T61" fmla="*/ 2 h 141"/>
                <a:gd name="T62" fmla="*/ 77 w 138"/>
                <a:gd name="T63" fmla="*/ 0 h 141"/>
                <a:gd name="T64" fmla="*/ 64 w 138"/>
                <a:gd name="T65" fmla="*/ 2 h 141"/>
                <a:gd name="T66" fmla="*/ 51 w 138"/>
                <a:gd name="T67" fmla="*/ 5 h 141"/>
                <a:gd name="T68" fmla="*/ 40 w 138"/>
                <a:gd name="T69" fmla="*/ 12 h 141"/>
                <a:gd name="T70" fmla="*/ 30 w 138"/>
                <a:gd name="T71" fmla="*/ 20 h 141"/>
                <a:gd name="T72" fmla="*/ 20 w 138"/>
                <a:gd name="T73" fmla="*/ 30 h 141"/>
                <a:gd name="T74" fmla="*/ 45 w 138"/>
                <a:gd name="T75" fmla="*/ 99 h 141"/>
                <a:gd name="T76" fmla="*/ 45 w 138"/>
                <a:gd name="T77" fmla="*/ 99 h 141"/>
                <a:gd name="T78" fmla="*/ 35 w 138"/>
                <a:gd name="T79" fmla="*/ 86 h 141"/>
                <a:gd name="T80" fmla="*/ 35 w 138"/>
                <a:gd name="T81" fmla="*/ 72 h 141"/>
                <a:gd name="T82" fmla="*/ 40 w 138"/>
                <a:gd name="T83" fmla="*/ 60 h 141"/>
                <a:gd name="T84" fmla="*/ 46 w 138"/>
                <a:gd name="T85" fmla="*/ 51 h 141"/>
                <a:gd name="T86" fmla="*/ 51 w 138"/>
                <a:gd name="T87" fmla="*/ 46 h 141"/>
                <a:gd name="T88" fmla="*/ 63 w 138"/>
                <a:gd name="T89" fmla="*/ 38 h 141"/>
                <a:gd name="T90" fmla="*/ 77 w 138"/>
                <a:gd name="T91" fmla="*/ 34 h 141"/>
                <a:gd name="T92" fmla="*/ 94 w 138"/>
                <a:gd name="T93" fmla="*/ 41 h 141"/>
                <a:gd name="T94" fmla="*/ 98 w 138"/>
                <a:gd name="T95" fmla="*/ 46 h 141"/>
                <a:gd name="T96" fmla="*/ 102 w 138"/>
                <a:gd name="T97" fmla="*/ 52 h 141"/>
                <a:gd name="T98" fmla="*/ 103 w 138"/>
                <a:gd name="T99" fmla="*/ 60 h 141"/>
                <a:gd name="T100" fmla="*/ 103 w 138"/>
                <a:gd name="T101" fmla="*/ 68 h 141"/>
                <a:gd name="T102" fmla="*/ 98 w 138"/>
                <a:gd name="T103" fmla="*/ 80 h 141"/>
                <a:gd name="T104" fmla="*/ 92 w 138"/>
                <a:gd name="T105" fmla="*/ 89 h 141"/>
                <a:gd name="T106" fmla="*/ 82 w 138"/>
                <a:gd name="T107" fmla="*/ 99 h 141"/>
                <a:gd name="T108" fmla="*/ 72 w 138"/>
                <a:gd name="T109" fmla="*/ 106 h 141"/>
                <a:gd name="T110" fmla="*/ 66 w 138"/>
                <a:gd name="T111" fmla="*/ 107 h 141"/>
                <a:gd name="T112" fmla="*/ 58 w 138"/>
                <a:gd name="T113" fmla="*/ 107 h 141"/>
                <a:gd name="T114" fmla="*/ 51 w 138"/>
                <a:gd name="T115" fmla="*/ 104 h 141"/>
                <a:gd name="T116" fmla="*/ 45 w 138"/>
                <a:gd name="T117" fmla="*/ 99 h 141"/>
                <a:gd name="T118" fmla="*/ 23 w 138"/>
                <a:gd name="T119" fmla="*/ 125 h 141"/>
                <a:gd name="T120" fmla="*/ 23 w 138"/>
                <a:gd name="T121" fmla="*/ 125 h 141"/>
                <a:gd name="T122" fmla="*/ 23 w 138"/>
                <a:gd name="T123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" h="141">
                  <a:moveTo>
                    <a:pt x="20" y="30"/>
                  </a:moveTo>
                  <a:lnTo>
                    <a:pt x="12" y="41"/>
                  </a:lnTo>
                  <a:lnTo>
                    <a:pt x="5" y="52"/>
                  </a:lnTo>
                  <a:lnTo>
                    <a:pt x="2" y="65"/>
                  </a:lnTo>
                  <a:lnTo>
                    <a:pt x="0" y="78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14" y="115"/>
                  </a:lnTo>
                  <a:lnTo>
                    <a:pt x="23" y="125"/>
                  </a:lnTo>
                  <a:lnTo>
                    <a:pt x="30" y="130"/>
                  </a:lnTo>
                  <a:lnTo>
                    <a:pt x="38" y="135"/>
                  </a:lnTo>
                  <a:lnTo>
                    <a:pt x="45" y="138"/>
                  </a:lnTo>
                  <a:lnTo>
                    <a:pt x="53" y="140"/>
                  </a:lnTo>
                  <a:lnTo>
                    <a:pt x="59" y="141"/>
                  </a:lnTo>
                  <a:lnTo>
                    <a:pt x="67" y="140"/>
                  </a:lnTo>
                  <a:lnTo>
                    <a:pt x="76" y="140"/>
                  </a:lnTo>
                  <a:lnTo>
                    <a:pt x="84" y="136"/>
                  </a:lnTo>
                  <a:lnTo>
                    <a:pt x="94" y="131"/>
                  </a:lnTo>
                  <a:lnTo>
                    <a:pt x="102" y="127"/>
                  </a:lnTo>
                  <a:lnTo>
                    <a:pt x="112" y="118"/>
                  </a:lnTo>
                  <a:lnTo>
                    <a:pt x="118" y="110"/>
                  </a:lnTo>
                  <a:lnTo>
                    <a:pt x="125" y="102"/>
                  </a:lnTo>
                  <a:lnTo>
                    <a:pt x="131" y="93"/>
                  </a:lnTo>
                  <a:lnTo>
                    <a:pt x="134" y="83"/>
                  </a:lnTo>
                  <a:lnTo>
                    <a:pt x="138" y="72"/>
                  </a:lnTo>
                  <a:lnTo>
                    <a:pt x="138" y="55"/>
                  </a:lnTo>
                  <a:lnTo>
                    <a:pt x="134" y="41"/>
                  </a:lnTo>
                  <a:lnTo>
                    <a:pt x="126" y="26"/>
                  </a:lnTo>
                  <a:lnTo>
                    <a:pt x="115" y="15"/>
                  </a:lnTo>
                  <a:lnTo>
                    <a:pt x="102" y="7"/>
                  </a:lnTo>
                  <a:lnTo>
                    <a:pt x="89" y="2"/>
                  </a:lnTo>
                  <a:lnTo>
                    <a:pt x="77" y="0"/>
                  </a:lnTo>
                  <a:lnTo>
                    <a:pt x="64" y="2"/>
                  </a:lnTo>
                  <a:lnTo>
                    <a:pt x="51" y="5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0" y="30"/>
                  </a:lnTo>
                  <a:close/>
                  <a:moveTo>
                    <a:pt x="45" y="99"/>
                  </a:moveTo>
                  <a:lnTo>
                    <a:pt x="45" y="99"/>
                  </a:lnTo>
                  <a:lnTo>
                    <a:pt x="35" y="86"/>
                  </a:lnTo>
                  <a:lnTo>
                    <a:pt x="35" y="72"/>
                  </a:lnTo>
                  <a:lnTo>
                    <a:pt x="40" y="60"/>
                  </a:lnTo>
                  <a:lnTo>
                    <a:pt x="46" y="51"/>
                  </a:lnTo>
                  <a:lnTo>
                    <a:pt x="51" y="46"/>
                  </a:lnTo>
                  <a:lnTo>
                    <a:pt x="63" y="38"/>
                  </a:lnTo>
                  <a:lnTo>
                    <a:pt x="77" y="34"/>
                  </a:lnTo>
                  <a:lnTo>
                    <a:pt x="94" y="41"/>
                  </a:lnTo>
                  <a:lnTo>
                    <a:pt x="98" y="46"/>
                  </a:lnTo>
                  <a:lnTo>
                    <a:pt x="102" y="52"/>
                  </a:lnTo>
                  <a:lnTo>
                    <a:pt x="103" y="60"/>
                  </a:lnTo>
                  <a:lnTo>
                    <a:pt x="103" y="68"/>
                  </a:lnTo>
                  <a:lnTo>
                    <a:pt x="98" y="80"/>
                  </a:lnTo>
                  <a:lnTo>
                    <a:pt x="92" y="89"/>
                  </a:lnTo>
                  <a:lnTo>
                    <a:pt x="82" y="99"/>
                  </a:lnTo>
                  <a:lnTo>
                    <a:pt x="72" y="106"/>
                  </a:lnTo>
                  <a:lnTo>
                    <a:pt x="66" y="107"/>
                  </a:lnTo>
                  <a:lnTo>
                    <a:pt x="58" y="107"/>
                  </a:lnTo>
                  <a:lnTo>
                    <a:pt x="51" y="104"/>
                  </a:lnTo>
                  <a:lnTo>
                    <a:pt x="45" y="99"/>
                  </a:lnTo>
                  <a:close/>
                  <a:moveTo>
                    <a:pt x="23" y="125"/>
                  </a:moveTo>
                  <a:lnTo>
                    <a:pt x="23" y="125"/>
                  </a:lnTo>
                  <a:lnTo>
                    <a:pt x="23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8460" name="Group 28"/>
          <p:cNvGrpSpPr>
            <a:grpSpLocks noChangeAspect="1"/>
          </p:cNvGrpSpPr>
          <p:nvPr/>
        </p:nvGrpSpPr>
        <p:grpSpPr bwMode="auto">
          <a:xfrm>
            <a:off x="5435600" y="5876925"/>
            <a:ext cx="749300" cy="533400"/>
            <a:chOff x="4967" y="3709"/>
            <a:chExt cx="723" cy="515"/>
          </a:xfrm>
        </p:grpSpPr>
        <p:sp>
          <p:nvSpPr>
            <p:cNvPr id="18461" name="AutoShape 29"/>
            <p:cNvSpPr>
              <a:spLocks noChangeAspect="1" noChangeArrowheads="1" noTextEdit="1"/>
            </p:cNvSpPr>
            <p:nvPr/>
          </p:nvSpPr>
          <p:spPr bwMode="auto">
            <a:xfrm>
              <a:off x="4967" y="3709"/>
              <a:ext cx="723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62" name="Freeform 30"/>
            <p:cNvSpPr>
              <a:spLocks noChangeAspect="1"/>
            </p:cNvSpPr>
            <p:nvPr/>
          </p:nvSpPr>
          <p:spPr bwMode="auto">
            <a:xfrm>
              <a:off x="5233" y="4070"/>
              <a:ext cx="235" cy="145"/>
            </a:xfrm>
            <a:custGeom>
              <a:avLst/>
              <a:gdLst>
                <a:gd name="T0" fmla="*/ 531 w 531"/>
                <a:gd name="T1" fmla="*/ 39 h 328"/>
                <a:gd name="T2" fmla="*/ 526 w 531"/>
                <a:gd name="T3" fmla="*/ 115 h 328"/>
                <a:gd name="T4" fmla="*/ 507 w 531"/>
                <a:gd name="T5" fmla="*/ 186 h 328"/>
                <a:gd name="T6" fmla="*/ 464 w 531"/>
                <a:gd name="T7" fmla="*/ 247 h 328"/>
                <a:gd name="T8" fmla="*/ 415 w 531"/>
                <a:gd name="T9" fmla="*/ 284 h 328"/>
                <a:gd name="T10" fmla="*/ 374 w 531"/>
                <a:gd name="T11" fmla="*/ 304 h 328"/>
                <a:gd name="T12" fmla="*/ 330 w 531"/>
                <a:gd name="T13" fmla="*/ 318 h 328"/>
                <a:gd name="T14" fmla="*/ 284 w 531"/>
                <a:gd name="T15" fmla="*/ 326 h 328"/>
                <a:gd name="T16" fmla="*/ 237 w 531"/>
                <a:gd name="T17" fmla="*/ 328 h 328"/>
                <a:gd name="T18" fmla="*/ 191 w 531"/>
                <a:gd name="T19" fmla="*/ 323 h 328"/>
                <a:gd name="T20" fmla="*/ 147 w 531"/>
                <a:gd name="T21" fmla="*/ 312 h 328"/>
                <a:gd name="T22" fmla="*/ 106 w 531"/>
                <a:gd name="T23" fmla="*/ 292 h 328"/>
                <a:gd name="T24" fmla="*/ 70 w 531"/>
                <a:gd name="T25" fmla="*/ 267 h 328"/>
                <a:gd name="T26" fmla="*/ 41 w 531"/>
                <a:gd name="T27" fmla="*/ 234 h 328"/>
                <a:gd name="T28" fmla="*/ 20 w 531"/>
                <a:gd name="T29" fmla="*/ 197 h 328"/>
                <a:gd name="T30" fmla="*/ 5 w 531"/>
                <a:gd name="T31" fmla="*/ 155 h 328"/>
                <a:gd name="T32" fmla="*/ 13 w 531"/>
                <a:gd name="T33" fmla="*/ 132 h 328"/>
                <a:gd name="T34" fmla="*/ 38 w 531"/>
                <a:gd name="T35" fmla="*/ 134 h 328"/>
                <a:gd name="T36" fmla="*/ 62 w 531"/>
                <a:gd name="T37" fmla="*/ 139 h 328"/>
                <a:gd name="T38" fmla="*/ 88 w 531"/>
                <a:gd name="T39" fmla="*/ 142 h 328"/>
                <a:gd name="T40" fmla="*/ 118 w 531"/>
                <a:gd name="T41" fmla="*/ 140 h 328"/>
                <a:gd name="T42" fmla="*/ 149 w 531"/>
                <a:gd name="T43" fmla="*/ 137 h 328"/>
                <a:gd name="T44" fmla="*/ 180 w 531"/>
                <a:gd name="T45" fmla="*/ 131 h 328"/>
                <a:gd name="T46" fmla="*/ 211 w 531"/>
                <a:gd name="T47" fmla="*/ 123 h 328"/>
                <a:gd name="T48" fmla="*/ 252 w 531"/>
                <a:gd name="T49" fmla="*/ 111 h 328"/>
                <a:gd name="T50" fmla="*/ 302 w 531"/>
                <a:gd name="T51" fmla="*/ 95 h 328"/>
                <a:gd name="T52" fmla="*/ 353 w 531"/>
                <a:gd name="T53" fmla="*/ 76 h 328"/>
                <a:gd name="T54" fmla="*/ 402 w 531"/>
                <a:gd name="T55" fmla="*/ 55 h 328"/>
                <a:gd name="T56" fmla="*/ 440 w 531"/>
                <a:gd name="T57" fmla="*/ 40 h 328"/>
                <a:gd name="T58" fmla="*/ 464 w 531"/>
                <a:gd name="T59" fmla="*/ 29 h 328"/>
                <a:gd name="T60" fmla="*/ 489 w 531"/>
                <a:gd name="T61" fmla="*/ 19 h 328"/>
                <a:gd name="T62" fmla="*/ 513 w 531"/>
                <a:gd name="T63" fmla="*/ 8 h 328"/>
                <a:gd name="T64" fmla="*/ 528 w 531"/>
                <a:gd name="T6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1" h="328">
                  <a:moveTo>
                    <a:pt x="528" y="0"/>
                  </a:moveTo>
                  <a:lnTo>
                    <a:pt x="531" y="39"/>
                  </a:lnTo>
                  <a:lnTo>
                    <a:pt x="529" y="77"/>
                  </a:lnTo>
                  <a:lnTo>
                    <a:pt x="526" y="115"/>
                  </a:lnTo>
                  <a:lnTo>
                    <a:pt x="518" y="150"/>
                  </a:lnTo>
                  <a:lnTo>
                    <a:pt x="507" y="186"/>
                  </a:lnTo>
                  <a:lnTo>
                    <a:pt x="489" y="216"/>
                  </a:lnTo>
                  <a:lnTo>
                    <a:pt x="464" y="247"/>
                  </a:lnTo>
                  <a:lnTo>
                    <a:pt x="433" y="273"/>
                  </a:lnTo>
                  <a:lnTo>
                    <a:pt x="415" y="284"/>
                  </a:lnTo>
                  <a:lnTo>
                    <a:pt x="396" y="296"/>
                  </a:lnTo>
                  <a:lnTo>
                    <a:pt x="374" y="304"/>
                  </a:lnTo>
                  <a:lnTo>
                    <a:pt x="353" y="312"/>
                  </a:lnTo>
                  <a:lnTo>
                    <a:pt x="330" y="318"/>
                  </a:lnTo>
                  <a:lnTo>
                    <a:pt x="307" y="323"/>
                  </a:lnTo>
                  <a:lnTo>
                    <a:pt x="284" y="326"/>
                  </a:lnTo>
                  <a:lnTo>
                    <a:pt x="262" y="328"/>
                  </a:lnTo>
                  <a:lnTo>
                    <a:pt x="237" y="328"/>
                  </a:lnTo>
                  <a:lnTo>
                    <a:pt x="214" y="326"/>
                  </a:lnTo>
                  <a:lnTo>
                    <a:pt x="191" y="323"/>
                  </a:lnTo>
                  <a:lnTo>
                    <a:pt x="168" y="318"/>
                  </a:lnTo>
                  <a:lnTo>
                    <a:pt x="147" y="312"/>
                  </a:lnTo>
                  <a:lnTo>
                    <a:pt x="126" y="304"/>
                  </a:lnTo>
                  <a:lnTo>
                    <a:pt x="106" y="292"/>
                  </a:lnTo>
                  <a:lnTo>
                    <a:pt x="88" y="281"/>
                  </a:lnTo>
                  <a:lnTo>
                    <a:pt x="70" y="267"/>
                  </a:lnTo>
                  <a:lnTo>
                    <a:pt x="54" y="250"/>
                  </a:lnTo>
                  <a:lnTo>
                    <a:pt x="41" y="234"/>
                  </a:lnTo>
                  <a:lnTo>
                    <a:pt x="30" y="216"/>
                  </a:lnTo>
                  <a:lnTo>
                    <a:pt x="20" y="197"/>
                  </a:lnTo>
                  <a:lnTo>
                    <a:pt x="12" y="176"/>
                  </a:lnTo>
                  <a:lnTo>
                    <a:pt x="5" y="155"/>
                  </a:lnTo>
                  <a:lnTo>
                    <a:pt x="0" y="132"/>
                  </a:lnTo>
                  <a:lnTo>
                    <a:pt x="13" y="132"/>
                  </a:lnTo>
                  <a:lnTo>
                    <a:pt x="25" y="134"/>
                  </a:lnTo>
                  <a:lnTo>
                    <a:pt x="38" y="134"/>
                  </a:lnTo>
                  <a:lnTo>
                    <a:pt x="51" y="137"/>
                  </a:lnTo>
                  <a:lnTo>
                    <a:pt x="62" y="139"/>
                  </a:lnTo>
                  <a:lnTo>
                    <a:pt x="75" y="140"/>
                  </a:lnTo>
                  <a:lnTo>
                    <a:pt x="88" y="142"/>
                  </a:lnTo>
                  <a:lnTo>
                    <a:pt x="101" y="142"/>
                  </a:lnTo>
                  <a:lnTo>
                    <a:pt x="118" y="140"/>
                  </a:lnTo>
                  <a:lnTo>
                    <a:pt x="133" y="139"/>
                  </a:lnTo>
                  <a:lnTo>
                    <a:pt x="149" y="137"/>
                  </a:lnTo>
                  <a:lnTo>
                    <a:pt x="165" y="134"/>
                  </a:lnTo>
                  <a:lnTo>
                    <a:pt x="180" y="131"/>
                  </a:lnTo>
                  <a:lnTo>
                    <a:pt x="196" y="128"/>
                  </a:lnTo>
                  <a:lnTo>
                    <a:pt x="211" y="123"/>
                  </a:lnTo>
                  <a:lnTo>
                    <a:pt x="226" y="119"/>
                  </a:lnTo>
                  <a:lnTo>
                    <a:pt x="252" y="111"/>
                  </a:lnTo>
                  <a:lnTo>
                    <a:pt x="278" y="103"/>
                  </a:lnTo>
                  <a:lnTo>
                    <a:pt x="302" y="95"/>
                  </a:lnTo>
                  <a:lnTo>
                    <a:pt x="329" y="85"/>
                  </a:lnTo>
                  <a:lnTo>
                    <a:pt x="353" y="76"/>
                  </a:lnTo>
                  <a:lnTo>
                    <a:pt x="378" y="66"/>
                  </a:lnTo>
                  <a:lnTo>
                    <a:pt x="402" y="55"/>
                  </a:lnTo>
                  <a:lnTo>
                    <a:pt x="428" y="45"/>
                  </a:lnTo>
                  <a:lnTo>
                    <a:pt x="440" y="40"/>
                  </a:lnTo>
                  <a:lnTo>
                    <a:pt x="453" y="35"/>
                  </a:lnTo>
                  <a:lnTo>
                    <a:pt x="464" y="29"/>
                  </a:lnTo>
                  <a:lnTo>
                    <a:pt x="477" y="24"/>
                  </a:lnTo>
                  <a:lnTo>
                    <a:pt x="489" y="19"/>
                  </a:lnTo>
                  <a:lnTo>
                    <a:pt x="502" y="13"/>
                  </a:lnTo>
                  <a:lnTo>
                    <a:pt x="513" y="8"/>
                  </a:lnTo>
                  <a:lnTo>
                    <a:pt x="526" y="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63" name="Freeform 31"/>
            <p:cNvSpPr>
              <a:spLocks noChangeAspect="1"/>
            </p:cNvSpPr>
            <p:nvPr/>
          </p:nvSpPr>
          <p:spPr bwMode="auto">
            <a:xfrm>
              <a:off x="5231" y="3721"/>
              <a:ext cx="235" cy="143"/>
            </a:xfrm>
            <a:custGeom>
              <a:avLst/>
              <a:gdLst>
                <a:gd name="T0" fmla="*/ 153 w 532"/>
                <a:gd name="T1" fmla="*/ 12 h 324"/>
                <a:gd name="T2" fmla="*/ 178 w 532"/>
                <a:gd name="T3" fmla="*/ 5 h 324"/>
                <a:gd name="T4" fmla="*/ 202 w 532"/>
                <a:gd name="T5" fmla="*/ 2 h 324"/>
                <a:gd name="T6" fmla="*/ 227 w 532"/>
                <a:gd name="T7" fmla="*/ 0 h 324"/>
                <a:gd name="T8" fmla="*/ 251 w 532"/>
                <a:gd name="T9" fmla="*/ 2 h 324"/>
                <a:gd name="T10" fmla="*/ 276 w 532"/>
                <a:gd name="T11" fmla="*/ 5 h 324"/>
                <a:gd name="T12" fmla="*/ 299 w 532"/>
                <a:gd name="T13" fmla="*/ 10 h 324"/>
                <a:gd name="T14" fmla="*/ 321 w 532"/>
                <a:gd name="T15" fmla="*/ 17 h 324"/>
                <a:gd name="T16" fmla="*/ 344 w 532"/>
                <a:gd name="T17" fmla="*/ 25 h 324"/>
                <a:gd name="T18" fmla="*/ 366 w 532"/>
                <a:gd name="T19" fmla="*/ 36 h 324"/>
                <a:gd name="T20" fmla="*/ 387 w 532"/>
                <a:gd name="T21" fmla="*/ 47 h 324"/>
                <a:gd name="T22" fmla="*/ 408 w 532"/>
                <a:gd name="T23" fmla="*/ 62 h 324"/>
                <a:gd name="T24" fmla="*/ 426 w 532"/>
                <a:gd name="T25" fmla="*/ 76 h 324"/>
                <a:gd name="T26" fmla="*/ 444 w 532"/>
                <a:gd name="T27" fmla="*/ 93 h 324"/>
                <a:gd name="T28" fmla="*/ 462 w 532"/>
                <a:gd name="T29" fmla="*/ 110 h 324"/>
                <a:gd name="T30" fmla="*/ 477 w 532"/>
                <a:gd name="T31" fmla="*/ 130 h 324"/>
                <a:gd name="T32" fmla="*/ 491 w 532"/>
                <a:gd name="T33" fmla="*/ 149 h 324"/>
                <a:gd name="T34" fmla="*/ 516 w 532"/>
                <a:gd name="T35" fmla="*/ 193 h 324"/>
                <a:gd name="T36" fmla="*/ 527 w 532"/>
                <a:gd name="T37" fmla="*/ 233 h 324"/>
                <a:gd name="T38" fmla="*/ 531 w 532"/>
                <a:gd name="T39" fmla="*/ 275 h 324"/>
                <a:gd name="T40" fmla="*/ 532 w 532"/>
                <a:gd name="T41" fmla="*/ 324 h 324"/>
                <a:gd name="T42" fmla="*/ 508 w 532"/>
                <a:gd name="T43" fmla="*/ 304 h 324"/>
                <a:gd name="T44" fmla="*/ 478 w 532"/>
                <a:gd name="T45" fmla="*/ 287 h 324"/>
                <a:gd name="T46" fmla="*/ 446 w 532"/>
                <a:gd name="T47" fmla="*/ 270 h 324"/>
                <a:gd name="T48" fmla="*/ 411 w 532"/>
                <a:gd name="T49" fmla="*/ 258 h 324"/>
                <a:gd name="T50" fmla="*/ 375 w 532"/>
                <a:gd name="T51" fmla="*/ 246 h 324"/>
                <a:gd name="T52" fmla="*/ 339 w 532"/>
                <a:gd name="T53" fmla="*/ 237 h 324"/>
                <a:gd name="T54" fmla="*/ 305 w 532"/>
                <a:gd name="T55" fmla="*/ 230 h 324"/>
                <a:gd name="T56" fmla="*/ 274 w 532"/>
                <a:gd name="T57" fmla="*/ 225 h 324"/>
                <a:gd name="T58" fmla="*/ 251 w 532"/>
                <a:gd name="T59" fmla="*/ 224 h 324"/>
                <a:gd name="T60" fmla="*/ 228 w 532"/>
                <a:gd name="T61" fmla="*/ 222 h 324"/>
                <a:gd name="T62" fmla="*/ 205 w 532"/>
                <a:gd name="T63" fmla="*/ 220 h 324"/>
                <a:gd name="T64" fmla="*/ 184 w 532"/>
                <a:gd name="T65" fmla="*/ 220 h 324"/>
                <a:gd name="T66" fmla="*/ 161 w 532"/>
                <a:gd name="T67" fmla="*/ 220 h 324"/>
                <a:gd name="T68" fmla="*/ 139 w 532"/>
                <a:gd name="T69" fmla="*/ 220 h 324"/>
                <a:gd name="T70" fmla="*/ 116 w 532"/>
                <a:gd name="T71" fmla="*/ 220 h 324"/>
                <a:gd name="T72" fmla="*/ 93 w 532"/>
                <a:gd name="T73" fmla="*/ 220 h 324"/>
                <a:gd name="T74" fmla="*/ 80 w 532"/>
                <a:gd name="T75" fmla="*/ 222 h 324"/>
                <a:gd name="T76" fmla="*/ 65 w 532"/>
                <a:gd name="T77" fmla="*/ 224 h 324"/>
                <a:gd name="T78" fmla="*/ 49 w 532"/>
                <a:gd name="T79" fmla="*/ 225 h 324"/>
                <a:gd name="T80" fmla="*/ 32 w 532"/>
                <a:gd name="T81" fmla="*/ 225 h 324"/>
                <a:gd name="T82" fmla="*/ 18 w 532"/>
                <a:gd name="T83" fmla="*/ 224 h 324"/>
                <a:gd name="T84" fmla="*/ 6 w 532"/>
                <a:gd name="T85" fmla="*/ 220 h 324"/>
                <a:gd name="T86" fmla="*/ 0 w 532"/>
                <a:gd name="T87" fmla="*/ 212 h 324"/>
                <a:gd name="T88" fmla="*/ 0 w 532"/>
                <a:gd name="T89" fmla="*/ 199 h 324"/>
                <a:gd name="T90" fmla="*/ 5 w 532"/>
                <a:gd name="T91" fmla="*/ 186 h 324"/>
                <a:gd name="T92" fmla="*/ 13 w 532"/>
                <a:gd name="T93" fmla="*/ 173 h 324"/>
                <a:gd name="T94" fmla="*/ 23 w 532"/>
                <a:gd name="T95" fmla="*/ 161 h 324"/>
                <a:gd name="T96" fmla="*/ 31 w 532"/>
                <a:gd name="T97" fmla="*/ 149 h 324"/>
                <a:gd name="T98" fmla="*/ 39 w 532"/>
                <a:gd name="T99" fmla="*/ 135 h 324"/>
                <a:gd name="T100" fmla="*/ 45 w 532"/>
                <a:gd name="T101" fmla="*/ 120 h 324"/>
                <a:gd name="T102" fmla="*/ 52 w 532"/>
                <a:gd name="T103" fmla="*/ 106 h 324"/>
                <a:gd name="T104" fmla="*/ 58 w 532"/>
                <a:gd name="T105" fmla="*/ 91 h 324"/>
                <a:gd name="T106" fmla="*/ 67 w 532"/>
                <a:gd name="T107" fmla="*/ 78 h 324"/>
                <a:gd name="T108" fmla="*/ 76 w 532"/>
                <a:gd name="T109" fmla="*/ 65 h 324"/>
                <a:gd name="T110" fmla="*/ 86 w 532"/>
                <a:gd name="T111" fmla="*/ 54 h 324"/>
                <a:gd name="T112" fmla="*/ 98 w 532"/>
                <a:gd name="T113" fmla="*/ 43 h 324"/>
                <a:gd name="T114" fmla="*/ 111 w 532"/>
                <a:gd name="T115" fmla="*/ 33 h 324"/>
                <a:gd name="T116" fmla="*/ 124 w 532"/>
                <a:gd name="T117" fmla="*/ 25 h 324"/>
                <a:gd name="T118" fmla="*/ 139 w 532"/>
                <a:gd name="T119" fmla="*/ 17 h 324"/>
                <a:gd name="T120" fmla="*/ 153 w 532"/>
                <a:gd name="T121" fmla="*/ 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2" h="324">
                  <a:moveTo>
                    <a:pt x="153" y="12"/>
                  </a:moveTo>
                  <a:lnTo>
                    <a:pt x="178" y="5"/>
                  </a:lnTo>
                  <a:lnTo>
                    <a:pt x="202" y="2"/>
                  </a:lnTo>
                  <a:lnTo>
                    <a:pt x="227" y="0"/>
                  </a:lnTo>
                  <a:lnTo>
                    <a:pt x="251" y="2"/>
                  </a:lnTo>
                  <a:lnTo>
                    <a:pt x="276" y="5"/>
                  </a:lnTo>
                  <a:lnTo>
                    <a:pt x="299" y="10"/>
                  </a:lnTo>
                  <a:lnTo>
                    <a:pt x="321" y="17"/>
                  </a:lnTo>
                  <a:lnTo>
                    <a:pt x="344" y="25"/>
                  </a:lnTo>
                  <a:lnTo>
                    <a:pt x="366" y="36"/>
                  </a:lnTo>
                  <a:lnTo>
                    <a:pt x="387" y="47"/>
                  </a:lnTo>
                  <a:lnTo>
                    <a:pt x="408" y="62"/>
                  </a:lnTo>
                  <a:lnTo>
                    <a:pt x="426" y="76"/>
                  </a:lnTo>
                  <a:lnTo>
                    <a:pt x="444" y="93"/>
                  </a:lnTo>
                  <a:lnTo>
                    <a:pt x="462" y="110"/>
                  </a:lnTo>
                  <a:lnTo>
                    <a:pt x="477" y="130"/>
                  </a:lnTo>
                  <a:lnTo>
                    <a:pt x="491" y="149"/>
                  </a:lnTo>
                  <a:lnTo>
                    <a:pt x="516" y="193"/>
                  </a:lnTo>
                  <a:lnTo>
                    <a:pt x="527" y="233"/>
                  </a:lnTo>
                  <a:lnTo>
                    <a:pt x="531" y="275"/>
                  </a:lnTo>
                  <a:lnTo>
                    <a:pt x="532" y="324"/>
                  </a:lnTo>
                  <a:lnTo>
                    <a:pt x="508" y="304"/>
                  </a:lnTo>
                  <a:lnTo>
                    <a:pt x="478" y="287"/>
                  </a:lnTo>
                  <a:lnTo>
                    <a:pt x="446" y="270"/>
                  </a:lnTo>
                  <a:lnTo>
                    <a:pt x="411" y="258"/>
                  </a:lnTo>
                  <a:lnTo>
                    <a:pt x="375" y="246"/>
                  </a:lnTo>
                  <a:lnTo>
                    <a:pt x="339" y="237"/>
                  </a:lnTo>
                  <a:lnTo>
                    <a:pt x="305" y="230"/>
                  </a:lnTo>
                  <a:lnTo>
                    <a:pt x="274" y="225"/>
                  </a:lnTo>
                  <a:lnTo>
                    <a:pt x="251" y="224"/>
                  </a:lnTo>
                  <a:lnTo>
                    <a:pt x="228" y="222"/>
                  </a:lnTo>
                  <a:lnTo>
                    <a:pt x="205" y="220"/>
                  </a:lnTo>
                  <a:lnTo>
                    <a:pt x="184" y="220"/>
                  </a:lnTo>
                  <a:lnTo>
                    <a:pt x="161" y="220"/>
                  </a:lnTo>
                  <a:lnTo>
                    <a:pt x="139" y="220"/>
                  </a:lnTo>
                  <a:lnTo>
                    <a:pt x="116" y="220"/>
                  </a:lnTo>
                  <a:lnTo>
                    <a:pt x="93" y="220"/>
                  </a:lnTo>
                  <a:lnTo>
                    <a:pt x="80" y="222"/>
                  </a:lnTo>
                  <a:lnTo>
                    <a:pt x="65" y="224"/>
                  </a:lnTo>
                  <a:lnTo>
                    <a:pt x="49" y="225"/>
                  </a:lnTo>
                  <a:lnTo>
                    <a:pt x="32" y="225"/>
                  </a:lnTo>
                  <a:lnTo>
                    <a:pt x="18" y="224"/>
                  </a:lnTo>
                  <a:lnTo>
                    <a:pt x="6" y="220"/>
                  </a:lnTo>
                  <a:lnTo>
                    <a:pt x="0" y="212"/>
                  </a:lnTo>
                  <a:lnTo>
                    <a:pt x="0" y="199"/>
                  </a:lnTo>
                  <a:lnTo>
                    <a:pt x="5" y="186"/>
                  </a:lnTo>
                  <a:lnTo>
                    <a:pt x="13" y="173"/>
                  </a:lnTo>
                  <a:lnTo>
                    <a:pt x="23" y="161"/>
                  </a:lnTo>
                  <a:lnTo>
                    <a:pt x="31" y="149"/>
                  </a:lnTo>
                  <a:lnTo>
                    <a:pt x="39" y="135"/>
                  </a:lnTo>
                  <a:lnTo>
                    <a:pt x="45" y="120"/>
                  </a:lnTo>
                  <a:lnTo>
                    <a:pt x="52" y="106"/>
                  </a:lnTo>
                  <a:lnTo>
                    <a:pt x="58" y="91"/>
                  </a:lnTo>
                  <a:lnTo>
                    <a:pt x="67" y="78"/>
                  </a:lnTo>
                  <a:lnTo>
                    <a:pt x="76" y="65"/>
                  </a:lnTo>
                  <a:lnTo>
                    <a:pt x="86" y="54"/>
                  </a:lnTo>
                  <a:lnTo>
                    <a:pt x="98" y="43"/>
                  </a:lnTo>
                  <a:lnTo>
                    <a:pt x="111" y="33"/>
                  </a:lnTo>
                  <a:lnTo>
                    <a:pt x="124" y="25"/>
                  </a:lnTo>
                  <a:lnTo>
                    <a:pt x="139" y="17"/>
                  </a:lnTo>
                  <a:lnTo>
                    <a:pt x="153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64" name="Freeform 32"/>
            <p:cNvSpPr>
              <a:spLocks noChangeAspect="1"/>
            </p:cNvSpPr>
            <p:nvPr/>
          </p:nvSpPr>
          <p:spPr bwMode="auto">
            <a:xfrm>
              <a:off x="4968" y="3793"/>
              <a:ext cx="720" cy="359"/>
            </a:xfrm>
            <a:custGeom>
              <a:avLst/>
              <a:gdLst>
                <a:gd name="T0" fmla="*/ 280 w 1624"/>
                <a:gd name="T1" fmla="*/ 110 h 812"/>
                <a:gd name="T2" fmla="*/ 330 w 1624"/>
                <a:gd name="T3" fmla="*/ 84 h 812"/>
                <a:gd name="T4" fmla="*/ 383 w 1624"/>
                <a:gd name="T5" fmla="*/ 62 h 812"/>
                <a:gd name="T6" fmla="*/ 436 w 1624"/>
                <a:gd name="T7" fmla="*/ 42 h 812"/>
                <a:gd name="T8" fmla="*/ 490 w 1624"/>
                <a:gd name="T9" fmla="*/ 28 h 812"/>
                <a:gd name="T10" fmla="*/ 552 w 1624"/>
                <a:gd name="T11" fmla="*/ 15 h 812"/>
                <a:gd name="T12" fmla="*/ 628 w 1624"/>
                <a:gd name="T13" fmla="*/ 5 h 812"/>
                <a:gd name="T14" fmla="*/ 724 w 1624"/>
                <a:gd name="T15" fmla="*/ 0 h 812"/>
                <a:gd name="T16" fmla="*/ 806 w 1624"/>
                <a:gd name="T17" fmla="*/ 5 h 812"/>
                <a:gd name="T18" fmla="*/ 881 w 1624"/>
                <a:gd name="T19" fmla="*/ 18 h 812"/>
                <a:gd name="T20" fmla="*/ 951 w 1624"/>
                <a:gd name="T21" fmla="*/ 34 h 812"/>
                <a:gd name="T22" fmla="*/ 1020 w 1624"/>
                <a:gd name="T23" fmla="*/ 55 h 812"/>
                <a:gd name="T24" fmla="*/ 1092 w 1624"/>
                <a:gd name="T25" fmla="*/ 83 h 812"/>
                <a:gd name="T26" fmla="*/ 1149 w 1624"/>
                <a:gd name="T27" fmla="*/ 113 h 812"/>
                <a:gd name="T28" fmla="*/ 1199 w 1624"/>
                <a:gd name="T29" fmla="*/ 144 h 812"/>
                <a:gd name="T30" fmla="*/ 1245 w 1624"/>
                <a:gd name="T31" fmla="*/ 178 h 812"/>
                <a:gd name="T32" fmla="*/ 1286 w 1624"/>
                <a:gd name="T33" fmla="*/ 215 h 812"/>
                <a:gd name="T34" fmla="*/ 1333 w 1624"/>
                <a:gd name="T35" fmla="*/ 265 h 812"/>
                <a:gd name="T36" fmla="*/ 1384 w 1624"/>
                <a:gd name="T37" fmla="*/ 317 h 812"/>
                <a:gd name="T38" fmla="*/ 1451 w 1624"/>
                <a:gd name="T39" fmla="*/ 228 h 812"/>
                <a:gd name="T40" fmla="*/ 1528 w 1624"/>
                <a:gd name="T41" fmla="*/ 113 h 812"/>
                <a:gd name="T42" fmla="*/ 1572 w 1624"/>
                <a:gd name="T43" fmla="*/ 71 h 812"/>
                <a:gd name="T44" fmla="*/ 1608 w 1624"/>
                <a:gd name="T45" fmla="*/ 152 h 812"/>
                <a:gd name="T46" fmla="*/ 1624 w 1624"/>
                <a:gd name="T47" fmla="*/ 435 h 812"/>
                <a:gd name="T48" fmla="*/ 1609 w 1624"/>
                <a:gd name="T49" fmla="*/ 568 h 812"/>
                <a:gd name="T50" fmla="*/ 1583 w 1624"/>
                <a:gd name="T51" fmla="*/ 671 h 812"/>
                <a:gd name="T52" fmla="*/ 1552 w 1624"/>
                <a:gd name="T53" fmla="*/ 715 h 812"/>
                <a:gd name="T54" fmla="*/ 1489 w 1624"/>
                <a:gd name="T55" fmla="*/ 639 h 812"/>
                <a:gd name="T56" fmla="*/ 1407 w 1624"/>
                <a:gd name="T57" fmla="*/ 524 h 812"/>
                <a:gd name="T58" fmla="*/ 1348 w 1624"/>
                <a:gd name="T59" fmla="*/ 505 h 812"/>
                <a:gd name="T60" fmla="*/ 1268 w 1624"/>
                <a:gd name="T61" fmla="*/ 589 h 812"/>
                <a:gd name="T62" fmla="*/ 1178 w 1624"/>
                <a:gd name="T63" fmla="*/ 658 h 812"/>
                <a:gd name="T64" fmla="*/ 1103 w 1624"/>
                <a:gd name="T65" fmla="*/ 702 h 812"/>
                <a:gd name="T66" fmla="*/ 1034 w 1624"/>
                <a:gd name="T67" fmla="*/ 731 h 812"/>
                <a:gd name="T68" fmla="*/ 964 w 1624"/>
                <a:gd name="T69" fmla="*/ 755 h 812"/>
                <a:gd name="T70" fmla="*/ 892 w 1624"/>
                <a:gd name="T71" fmla="*/ 776 h 812"/>
                <a:gd name="T72" fmla="*/ 819 w 1624"/>
                <a:gd name="T73" fmla="*/ 792 h 812"/>
                <a:gd name="T74" fmla="*/ 740 w 1624"/>
                <a:gd name="T75" fmla="*/ 805 h 812"/>
                <a:gd name="T76" fmla="*/ 657 w 1624"/>
                <a:gd name="T77" fmla="*/ 812 h 812"/>
                <a:gd name="T78" fmla="*/ 580 w 1624"/>
                <a:gd name="T79" fmla="*/ 808 h 812"/>
                <a:gd name="T80" fmla="*/ 503 w 1624"/>
                <a:gd name="T81" fmla="*/ 796 h 812"/>
                <a:gd name="T82" fmla="*/ 427 w 1624"/>
                <a:gd name="T83" fmla="*/ 776 h 812"/>
                <a:gd name="T84" fmla="*/ 343 w 1624"/>
                <a:gd name="T85" fmla="*/ 752 h 812"/>
                <a:gd name="T86" fmla="*/ 258 w 1624"/>
                <a:gd name="T87" fmla="*/ 716 h 812"/>
                <a:gd name="T88" fmla="*/ 164 w 1624"/>
                <a:gd name="T89" fmla="*/ 663 h 812"/>
                <a:gd name="T90" fmla="*/ 100 w 1624"/>
                <a:gd name="T91" fmla="*/ 613 h 812"/>
                <a:gd name="T92" fmla="*/ 43 w 1624"/>
                <a:gd name="T93" fmla="*/ 532 h 812"/>
                <a:gd name="T94" fmla="*/ 4 w 1624"/>
                <a:gd name="T95" fmla="*/ 458 h 812"/>
                <a:gd name="T96" fmla="*/ 7 w 1624"/>
                <a:gd name="T97" fmla="*/ 424 h 812"/>
                <a:gd name="T98" fmla="*/ 28 w 1624"/>
                <a:gd name="T99" fmla="*/ 369 h 812"/>
                <a:gd name="T100" fmla="*/ 74 w 1624"/>
                <a:gd name="T101" fmla="*/ 290 h 812"/>
                <a:gd name="T102" fmla="*/ 129 w 1624"/>
                <a:gd name="T103" fmla="*/ 226 h 812"/>
                <a:gd name="T104" fmla="*/ 198 w 1624"/>
                <a:gd name="T105" fmla="*/ 167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4" h="812">
                  <a:moveTo>
                    <a:pt x="249" y="131"/>
                  </a:moveTo>
                  <a:lnTo>
                    <a:pt x="265" y="121"/>
                  </a:lnTo>
                  <a:lnTo>
                    <a:pt x="280" y="110"/>
                  </a:lnTo>
                  <a:lnTo>
                    <a:pt x="296" y="102"/>
                  </a:lnTo>
                  <a:lnTo>
                    <a:pt x="314" y="92"/>
                  </a:lnTo>
                  <a:lnTo>
                    <a:pt x="330" y="84"/>
                  </a:lnTo>
                  <a:lnTo>
                    <a:pt x="347" y="76"/>
                  </a:lnTo>
                  <a:lnTo>
                    <a:pt x="365" y="68"/>
                  </a:lnTo>
                  <a:lnTo>
                    <a:pt x="383" y="62"/>
                  </a:lnTo>
                  <a:lnTo>
                    <a:pt x="401" y="55"/>
                  </a:lnTo>
                  <a:lnTo>
                    <a:pt x="418" y="49"/>
                  </a:lnTo>
                  <a:lnTo>
                    <a:pt x="436" y="42"/>
                  </a:lnTo>
                  <a:lnTo>
                    <a:pt x="454" y="37"/>
                  </a:lnTo>
                  <a:lnTo>
                    <a:pt x="472" y="32"/>
                  </a:lnTo>
                  <a:lnTo>
                    <a:pt x="490" y="28"/>
                  </a:lnTo>
                  <a:lnTo>
                    <a:pt x="510" y="23"/>
                  </a:lnTo>
                  <a:lnTo>
                    <a:pt x="528" y="20"/>
                  </a:lnTo>
                  <a:lnTo>
                    <a:pt x="552" y="15"/>
                  </a:lnTo>
                  <a:lnTo>
                    <a:pt x="577" y="11"/>
                  </a:lnTo>
                  <a:lnTo>
                    <a:pt x="601" y="8"/>
                  </a:lnTo>
                  <a:lnTo>
                    <a:pt x="628" y="5"/>
                  </a:lnTo>
                  <a:lnTo>
                    <a:pt x="657" y="2"/>
                  </a:lnTo>
                  <a:lnTo>
                    <a:pt x="688" y="0"/>
                  </a:lnTo>
                  <a:lnTo>
                    <a:pt x="724" y="0"/>
                  </a:lnTo>
                  <a:lnTo>
                    <a:pt x="762" y="2"/>
                  </a:lnTo>
                  <a:lnTo>
                    <a:pt x="783" y="3"/>
                  </a:lnTo>
                  <a:lnTo>
                    <a:pt x="806" y="5"/>
                  </a:lnTo>
                  <a:lnTo>
                    <a:pt x="832" y="10"/>
                  </a:lnTo>
                  <a:lnTo>
                    <a:pt x="856" y="13"/>
                  </a:lnTo>
                  <a:lnTo>
                    <a:pt x="881" y="18"/>
                  </a:lnTo>
                  <a:lnTo>
                    <a:pt x="907" y="24"/>
                  </a:lnTo>
                  <a:lnTo>
                    <a:pt x="930" y="29"/>
                  </a:lnTo>
                  <a:lnTo>
                    <a:pt x="951" y="34"/>
                  </a:lnTo>
                  <a:lnTo>
                    <a:pt x="972" y="39"/>
                  </a:lnTo>
                  <a:lnTo>
                    <a:pt x="995" y="47"/>
                  </a:lnTo>
                  <a:lnTo>
                    <a:pt x="1020" y="55"/>
                  </a:lnTo>
                  <a:lnTo>
                    <a:pt x="1044" y="63"/>
                  </a:lnTo>
                  <a:lnTo>
                    <a:pt x="1067" y="73"/>
                  </a:lnTo>
                  <a:lnTo>
                    <a:pt x="1092" y="83"/>
                  </a:lnTo>
                  <a:lnTo>
                    <a:pt x="1113" y="94"/>
                  </a:lnTo>
                  <a:lnTo>
                    <a:pt x="1132" y="104"/>
                  </a:lnTo>
                  <a:lnTo>
                    <a:pt x="1149" y="113"/>
                  </a:lnTo>
                  <a:lnTo>
                    <a:pt x="1167" y="123"/>
                  </a:lnTo>
                  <a:lnTo>
                    <a:pt x="1183" y="133"/>
                  </a:lnTo>
                  <a:lnTo>
                    <a:pt x="1199" y="144"/>
                  </a:lnTo>
                  <a:lnTo>
                    <a:pt x="1214" y="154"/>
                  </a:lnTo>
                  <a:lnTo>
                    <a:pt x="1230" y="167"/>
                  </a:lnTo>
                  <a:lnTo>
                    <a:pt x="1245" y="178"/>
                  </a:lnTo>
                  <a:lnTo>
                    <a:pt x="1260" y="191"/>
                  </a:lnTo>
                  <a:lnTo>
                    <a:pt x="1273" y="202"/>
                  </a:lnTo>
                  <a:lnTo>
                    <a:pt x="1286" y="215"/>
                  </a:lnTo>
                  <a:lnTo>
                    <a:pt x="1301" y="231"/>
                  </a:lnTo>
                  <a:lnTo>
                    <a:pt x="1317" y="248"/>
                  </a:lnTo>
                  <a:lnTo>
                    <a:pt x="1333" y="265"/>
                  </a:lnTo>
                  <a:lnTo>
                    <a:pt x="1350" y="283"/>
                  </a:lnTo>
                  <a:lnTo>
                    <a:pt x="1366" y="301"/>
                  </a:lnTo>
                  <a:lnTo>
                    <a:pt x="1384" y="317"/>
                  </a:lnTo>
                  <a:lnTo>
                    <a:pt x="1402" y="296"/>
                  </a:lnTo>
                  <a:lnTo>
                    <a:pt x="1425" y="265"/>
                  </a:lnTo>
                  <a:lnTo>
                    <a:pt x="1451" y="228"/>
                  </a:lnTo>
                  <a:lnTo>
                    <a:pt x="1477" y="188"/>
                  </a:lnTo>
                  <a:lnTo>
                    <a:pt x="1503" y="149"/>
                  </a:lnTo>
                  <a:lnTo>
                    <a:pt x="1528" y="113"/>
                  </a:lnTo>
                  <a:lnTo>
                    <a:pt x="1547" y="86"/>
                  </a:lnTo>
                  <a:lnTo>
                    <a:pt x="1560" y="70"/>
                  </a:lnTo>
                  <a:lnTo>
                    <a:pt x="1572" y="71"/>
                  </a:lnTo>
                  <a:lnTo>
                    <a:pt x="1587" y="89"/>
                  </a:lnTo>
                  <a:lnTo>
                    <a:pt x="1600" y="118"/>
                  </a:lnTo>
                  <a:lnTo>
                    <a:pt x="1608" y="152"/>
                  </a:lnTo>
                  <a:lnTo>
                    <a:pt x="1619" y="243"/>
                  </a:lnTo>
                  <a:lnTo>
                    <a:pt x="1624" y="340"/>
                  </a:lnTo>
                  <a:lnTo>
                    <a:pt x="1624" y="435"/>
                  </a:lnTo>
                  <a:lnTo>
                    <a:pt x="1618" y="516"/>
                  </a:lnTo>
                  <a:lnTo>
                    <a:pt x="1614" y="537"/>
                  </a:lnTo>
                  <a:lnTo>
                    <a:pt x="1609" y="568"/>
                  </a:lnTo>
                  <a:lnTo>
                    <a:pt x="1601" y="603"/>
                  </a:lnTo>
                  <a:lnTo>
                    <a:pt x="1593" y="639"/>
                  </a:lnTo>
                  <a:lnTo>
                    <a:pt x="1583" y="671"/>
                  </a:lnTo>
                  <a:lnTo>
                    <a:pt x="1573" y="697"/>
                  </a:lnTo>
                  <a:lnTo>
                    <a:pt x="1562" y="713"/>
                  </a:lnTo>
                  <a:lnTo>
                    <a:pt x="1552" y="715"/>
                  </a:lnTo>
                  <a:lnTo>
                    <a:pt x="1538" y="700"/>
                  </a:lnTo>
                  <a:lnTo>
                    <a:pt x="1515" y="673"/>
                  </a:lnTo>
                  <a:lnTo>
                    <a:pt x="1489" y="639"/>
                  </a:lnTo>
                  <a:lnTo>
                    <a:pt x="1461" y="600"/>
                  </a:lnTo>
                  <a:lnTo>
                    <a:pt x="1431" y="561"/>
                  </a:lnTo>
                  <a:lnTo>
                    <a:pt x="1407" y="524"/>
                  </a:lnTo>
                  <a:lnTo>
                    <a:pt x="1386" y="493"/>
                  </a:lnTo>
                  <a:lnTo>
                    <a:pt x="1373" y="474"/>
                  </a:lnTo>
                  <a:lnTo>
                    <a:pt x="1348" y="505"/>
                  </a:lnTo>
                  <a:lnTo>
                    <a:pt x="1322" y="534"/>
                  </a:lnTo>
                  <a:lnTo>
                    <a:pt x="1296" y="563"/>
                  </a:lnTo>
                  <a:lnTo>
                    <a:pt x="1268" y="589"/>
                  </a:lnTo>
                  <a:lnTo>
                    <a:pt x="1239" y="614"/>
                  </a:lnTo>
                  <a:lnTo>
                    <a:pt x="1209" y="637"/>
                  </a:lnTo>
                  <a:lnTo>
                    <a:pt x="1178" y="658"/>
                  </a:lnTo>
                  <a:lnTo>
                    <a:pt x="1147" y="678"/>
                  </a:lnTo>
                  <a:lnTo>
                    <a:pt x="1126" y="689"/>
                  </a:lnTo>
                  <a:lnTo>
                    <a:pt x="1103" y="702"/>
                  </a:lnTo>
                  <a:lnTo>
                    <a:pt x="1080" y="711"/>
                  </a:lnTo>
                  <a:lnTo>
                    <a:pt x="1057" y="721"/>
                  </a:lnTo>
                  <a:lnTo>
                    <a:pt x="1034" y="731"/>
                  </a:lnTo>
                  <a:lnTo>
                    <a:pt x="1011" y="741"/>
                  </a:lnTo>
                  <a:lnTo>
                    <a:pt x="987" y="749"/>
                  </a:lnTo>
                  <a:lnTo>
                    <a:pt x="964" y="755"/>
                  </a:lnTo>
                  <a:lnTo>
                    <a:pt x="940" y="763"/>
                  </a:lnTo>
                  <a:lnTo>
                    <a:pt x="917" y="770"/>
                  </a:lnTo>
                  <a:lnTo>
                    <a:pt x="892" y="776"/>
                  </a:lnTo>
                  <a:lnTo>
                    <a:pt x="868" y="781"/>
                  </a:lnTo>
                  <a:lnTo>
                    <a:pt x="843" y="787"/>
                  </a:lnTo>
                  <a:lnTo>
                    <a:pt x="819" y="792"/>
                  </a:lnTo>
                  <a:lnTo>
                    <a:pt x="794" y="796"/>
                  </a:lnTo>
                  <a:lnTo>
                    <a:pt x="770" y="800"/>
                  </a:lnTo>
                  <a:lnTo>
                    <a:pt x="740" y="805"/>
                  </a:lnTo>
                  <a:lnTo>
                    <a:pt x="713" y="808"/>
                  </a:lnTo>
                  <a:lnTo>
                    <a:pt x="685" y="810"/>
                  </a:lnTo>
                  <a:lnTo>
                    <a:pt x="657" y="812"/>
                  </a:lnTo>
                  <a:lnTo>
                    <a:pt x="631" y="812"/>
                  </a:lnTo>
                  <a:lnTo>
                    <a:pt x="605" y="810"/>
                  </a:lnTo>
                  <a:lnTo>
                    <a:pt x="580" y="808"/>
                  </a:lnTo>
                  <a:lnTo>
                    <a:pt x="554" y="805"/>
                  </a:lnTo>
                  <a:lnTo>
                    <a:pt x="530" y="800"/>
                  </a:lnTo>
                  <a:lnTo>
                    <a:pt x="503" y="796"/>
                  </a:lnTo>
                  <a:lnTo>
                    <a:pt x="477" y="791"/>
                  </a:lnTo>
                  <a:lnTo>
                    <a:pt x="453" y="784"/>
                  </a:lnTo>
                  <a:lnTo>
                    <a:pt x="427" y="776"/>
                  </a:lnTo>
                  <a:lnTo>
                    <a:pt x="399" y="770"/>
                  </a:lnTo>
                  <a:lnTo>
                    <a:pt x="371" y="760"/>
                  </a:lnTo>
                  <a:lnTo>
                    <a:pt x="343" y="752"/>
                  </a:lnTo>
                  <a:lnTo>
                    <a:pt x="319" y="744"/>
                  </a:lnTo>
                  <a:lnTo>
                    <a:pt x="289" y="731"/>
                  </a:lnTo>
                  <a:lnTo>
                    <a:pt x="258" y="716"/>
                  </a:lnTo>
                  <a:lnTo>
                    <a:pt x="226" y="700"/>
                  </a:lnTo>
                  <a:lnTo>
                    <a:pt x="193" y="682"/>
                  </a:lnTo>
                  <a:lnTo>
                    <a:pt x="164" y="663"/>
                  </a:lnTo>
                  <a:lnTo>
                    <a:pt x="137" y="645"/>
                  </a:lnTo>
                  <a:lnTo>
                    <a:pt x="116" y="629"/>
                  </a:lnTo>
                  <a:lnTo>
                    <a:pt x="100" y="613"/>
                  </a:lnTo>
                  <a:lnTo>
                    <a:pt x="82" y="590"/>
                  </a:lnTo>
                  <a:lnTo>
                    <a:pt x="62" y="561"/>
                  </a:lnTo>
                  <a:lnTo>
                    <a:pt x="43" y="532"/>
                  </a:lnTo>
                  <a:lnTo>
                    <a:pt x="26" y="503"/>
                  </a:lnTo>
                  <a:lnTo>
                    <a:pt x="12" y="477"/>
                  </a:lnTo>
                  <a:lnTo>
                    <a:pt x="4" y="458"/>
                  </a:lnTo>
                  <a:lnTo>
                    <a:pt x="0" y="446"/>
                  </a:lnTo>
                  <a:lnTo>
                    <a:pt x="2" y="437"/>
                  </a:lnTo>
                  <a:lnTo>
                    <a:pt x="7" y="424"/>
                  </a:lnTo>
                  <a:lnTo>
                    <a:pt x="12" y="408"/>
                  </a:lnTo>
                  <a:lnTo>
                    <a:pt x="18" y="390"/>
                  </a:lnTo>
                  <a:lnTo>
                    <a:pt x="28" y="369"/>
                  </a:lnTo>
                  <a:lnTo>
                    <a:pt x="39" y="345"/>
                  </a:lnTo>
                  <a:lnTo>
                    <a:pt x="54" y="319"/>
                  </a:lnTo>
                  <a:lnTo>
                    <a:pt x="74" y="290"/>
                  </a:lnTo>
                  <a:lnTo>
                    <a:pt x="90" y="269"/>
                  </a:lnTo>
                  <a:lnTo>
                    <a:pt x="108" y="248"/>
                  </a:lnTo>
                  <a:lnTo>
                    <a:pt x="129" y="226"/>
                  </a:lnTo>
                  <a:lnTo>
                    <a:pt x="151" y="205"/>
                  </a:lnTo>
                  <a:lnTo>
                    <a:pt x="173" y="186"/>
                  </a:lnTo>
                  <a:lnTo>
                    <a:pt x="198" y="167"/>
                  </a:lnTo>
                  <a:lnTo>
                    <a:pt x="224" y="149"/>
                  </a:lnTo>
                  <a:lnTo>
                    <a:pt x="249" y="13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65" name="Freeform 33"/>
            <p:cNvSpPr>
              <a:spLocks noChangeAspect="1"/>
            </p:cNvSpPr>
            <p:nvPr/>
          </p:nvSpPr>
          <p:spPr bwMode="auto">
            <a:xfrm>
              <a:off x="4982" y="3805"/>
              <a:ext cx="690" cy="334"/>
            </a:xfrm>
            <a:custGeom>
              <a:avLst/>
              <a:gdLst>
                <a:gd name="T0" fmla="*/ 229 w 1557"/>
                <a:gd name="T1" fmla="*/ 136 h 754"/>
                <a:gd name="T2" fmla="*/ 147 w 1557"/>
                <a:gd name="T3" fmla="*/ 204 h 754"/>
                <a:gd name="T4" fmla="*/ 77 w 1557"/>
                <a:gd name="T5" fmla="*/ 282 h 754"/>
                <a:gd name="T6" fmla="*/ 17 w 1557"/>
                <a:gd name="T7" fmla="*/ 374 h 754"/>
                <a:gd name="T8" fmla="*/ 0 w 1557"/>
                <a:gd name="T9" fmla="*/ 409 h 754"/>
                <a:gd name="T10" fmla="*/ 77 w 1557"/>
                <a:gd name="T11" fmla="*/ 534 h 754"/>
                <a:gd name="T12" fmla="*/ 231 w 1557"/>
                <a:gd name="T13" fmla="*/ 650 h 754"/>
                <a:gd name="T14" fmla="*/ 412 w 1557"/>
                <a:gd name="T15" fmla="*/ 721 h 754"/>
                <a:gd name="T16" fmla="*/ 585 w 1557"/>
                <a:gd name="T17" fmla="*/ 752 h 754"/>
                <a:gd name="T18" fmla="*/ 752 w 1557"/>
                <a:gd name="T19" fmla="*/ 746 h 754"/>
                <a:gd name="T20" fmla="*/ 923 w 1557"/>
                <a:gd name="T21" fmla="*/ 700 h 754"/>
                <a:gd name="T22" fmla="*/ 1090 w 1557"/>
                <a:gd name="T23" fmla="*/ 623 h 754"/>
                <a:gd name="T24" fmla="*/ 1239 w 1557"/>
                <a:gd name="T25" fmla="*/ 514 h 754"/>
                <a:gd name="T26" fmla="*/ 1302 w 1557"/>
                <a:gd name="T27" fmla="*/ 451 h 754"/>
                <a:gd name="T28" fmla="*/ 1312 w 1557"/>
                <a:gd name="T29" fmla="*/ 429 h 754"/>
                <a:gd name="T30" fmla="*/ 1288 w 1557"/>
                <a:gd name="T31" fmla="*/ 421 h 754"/>
                <a:gd name="T32" fmla="*/ 1181 w 1557"/>
                <a:gd name="T33" fmla="*/ 518 h 754"/>
                <a:gd name="T34" fmla="*/ 1034 w 1557"/>
                <a:gd name="T35" fmla="*/ 616 h 754"/>
                <a:gd name="T36" fmla="*/ 873 w 1557"/>
                <a:gd name="T37" fmla="*/ 682 h 754"/>
                <a:gd name="T38" fmla="*/ 708 w 1557"/>
                <a:gd name="T39" fmla="*/ 716 h 754"/>
                <a:gd name="T40" fmla="*/ 552 w 1557"/>
                <a:gd name="T41" fmla="*/ 715 h 754"/>
                <a:gd name="T42" fmla="*/ 386 w 1557"/>
                <a:gd name="T43" fmla="*/ 678 h 754"/>
                <a:gd name="T44" fmla="*/ 218 w 1557"/>
                <a:gd name="T45" fmla="*/ 602 h 754"/>
                <a:gd name="T46" fmla="*/ 82 w 1557"/>
                <a:gd name="T47" fmla="*/ 484 h 754"/>
                <a:gd name="T48" fmla="*/ 64 w 1557"/>
                <a:gd name="T49" fmla="*/ 362 h 754"/>
                <a:gd name="T50" fmla="*/ 123 w 1557"/>
                <a:gd name="T51" fmla="*/ 280 h 754"/>
                <a:gd name="T52" fmla="*/ 193 w 1557"/>
                <a:gd name="T53" fmla="*/ 209 h 754"/>
                <a:gd name="T54" fmla="*/ 271 w 1557"/>
                <a:gd name="T55" fmla="*/ 149 h 754"/>
                <a:gd name="T56" fmla="*/ 404 w 1557"/>
                <a:gd name="T57" fmla="*/ 83 h 754"/>
                <a:gd name="T58" fmla="*/ 592 w 1557"/>
                <a:gd name="T59" fmla="*/ 37 h 754"/>
                <a:gd name="T60" fmla="*/ 786 w 1557"/>
                <a:gd name="T61" fmla="*/ 42 h 754"/>
                <a:gd name="T62" fmla="*/ 984 w 1557"/>
                <a:gd name="T63" fmla="*/ 96 h 754"/>
                <a:gd name="T64" fmla="*/ 1144 w 1557"/>
                <a:gd name="T65" fmla="*/ 181 h 754"/>
                <a:gd name="T66" fmla="*/ 1261 w 1557"/>
                <a:gd name="T67" fmla="*/ 288 h 754"/>
                <a:gd name="T68" fmla="*/ 1366 w 1557"/>
                <a:gd name="T69" fmla="*/ 417 h 754"/>
                <a:gd name="T70" fmla="*/ 1458 w 1557"/>
                <a:gd name="T71" fmla="*/ 555 h 754"/>
                <a:gd name="T72" fmla="*/ 1507 w 1557"/>
                <a:gd name="T73" fmla="*/ 628 h 754"/>
                <a:gd name="T74" fmla="*/ 1526 w 1557"/>
                <a:gd name="T75" fmla="*/ 624 h 754"/>
                <a:gd name="T76" fmla="*/ 1557 w 1557"/>
                <a:gd name="T77" fmla="*/ 359 h 754"/>
                <a:gd name="T78" fmla="*/ 1541 w 1557"/>
                <a:gd name="T79" fmla="*/ 105 h 754"/>
                <a:gd name="T80" fmla="*/ 1521 w 1557"/>
                <a:gd name="T81" fmla="*/ 104 h 754"/>
                <a:gd name="T82" fmla="*/ 1495 w 1557"/>
                <a:gd name="T83" fmla="*/ 152 h 754"/>
                <a:gd name="T84" fmla="*/ 1436 w 1557"/>
                <a:gd name="T85" fmla="*/ 244 h 754"/>
                <a:gd name="T86" fmla="*/ 1394 w 1557"/>
                <a:gd name="T87" fmla="*/ 307 h 754"/>
                <a:gd name="T88" fmla="*/ 1413 w 1557"/>
                <a:gd name="T89" fmla="*/ 324 h 754"/>
                <a:gd name="T90" fmla="*/ 1453 w 1557"/>
                <a:gd name="T91" fmla="*/ 280 h 754"/>
                <a:gd name="T92" fmla="*/ 1500 w 1557"/>
                <a:gd name="T93" fmla="*/ 210 h 754"/>
                <a:gd name="T94" fmla="*/ 1521 w 1557"/>
                <a:gd name="T95" fmla="*/ 240 h 754"/>
                <a:gd name="T96" fmla="*/ 1520 w 1557"/>
                <a:gd name="T97" fmla="*/ 445 h 754"/>
                <a:gd name="T98" fmla="*/ 1466 w 1557"/>
                <a:gd name="T99" fmla="*/ 503 h 754"/>
                <a:gd name="T100" fmla="*/ 1376 w 1557"/>
                <a:gd name="T101" fmla="*/ 372 h 754"/>
                <a:gd name="T102" fmla="*/ 1275 w 1557"/>
                <a:gd name="T103" fmla="*/ 251 h 754"/>
                <a:gd name="T104" fmla="*/ 1160 w 1557"/>
                <a:gd name="T105" fmla="*/ 149 h 754"/>
                <a:gd name="T106" fmla="*/ 995 w 1557"/>
                <a:gd name="T107" fmla="*/ 63 h 754"/>
                <a:gd name="T108" fmla="*/ 789 w 1557"/>
                <a:gd name="T109" fmla="*/ 8 h 754"/>
                <a:gd name="T110" fmla="*/ 587 w 1557"/>
                <a:gd name="T111" fmla="*/ 5 h 754"/>
                <a:gd name="T112" fmla="*/ 391 w 1557"/>
                <a:gd name="T113" fmla="*/ 5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57" h="754">
                  <a:moveTo>
                    <a:pt x="299" y="94"/>
                  </a:moveTo>
                  <a:lnTo>
                    <a:pt x="275" y="107"/>
                  </a:lnTo>
                  <a:lnTo>
                    <a:pt x="252" y="122"/>
                  </a:lnTo>
                  <a:lnTo>
                    <a:pt x="229" y="136"/>
                  </a:lnTo>
                  <a:lnTo>
                    <a:pt x="208" y="152"/>
                  </a:lnTo>
                  <a:lnTo>
                    <a:pt x="187" y="168"/>
                  </a:lnTo>
                  <a:lnTo>
                    <a:pt x="167" y="186"/>
                  </a:lnTo>
                  <a:lnTo>
                    <a:pt x="147" y="204"/>
                  </a:lnTo>
                  <a:lnTo>
                    <a:pt x="129" y="222"/>
                  </a:lnTo>
                  <a:lnTo>
                    <a:pt x="111" y="241"/>
                  </a:lnTo>
                  <a:lnTo>
                    <a:pt x="95" y="261"/>
                  </a:lnTo>
                  <a:lnTo>
                    <a:pt x="77" y="282"/>
                  </a:lnTo>
                  <a:lnTo>
                    <a:pt x="62" y="303"/>
                  </a:lnTo>
                  <a:lnTo>
                    <a:pt x="46" y="325"/>
                  </a:lnTo>
                  <a:lnTo>
                    <a:pt x="31" y="349"/>
                  </a:lnTo>
                  <a:lnTo>
                    <a:pt x="17" y="374"/>
                  </a:lnTo>
                  <a:lnTo>
                    <a:pt x="4" y="398"/>
                  </a:lnTo>
                  <a:lnTo>
                    <a:pt x="2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2" y="413"/>
                  </a:lnTo>
                  <a:lnTo>
                    <a:pt x="23" y="456"/>
                  </a:lnTo>
                  <a:lnTo>
                    <a:pt x="48" y="497"/>
                  </a:lnTo>
                  <a:lnTo>
                    <a:pt x="77" y="534"/>
                  </a:lnTo>
                  <a:lnTo>
                    <a:pt x="111" y="568"/>
                  </a:lnTo>
                  <a:lnTo>
                    <a:pt x="149" y="598"/>
                  </a:lnTo>
                  <a:lnTo>
                    <a:pt x="188" y="626"/>
                  </a:lnTo>
                  <a:lnTo>
                    <a:pt x="231" y="650"/>
                  </a:lnTo>
                  <a:lnTo>
                    <a:pt x="275" y="673"/>
                  </a:lnTo>
                  <a:lnTo>
                    <a:pt x="320" y="692"/>
                  </a:lnTo>
                  <a:lnTo>
                    <a:pt x="366" y="708"/>
                  </a:lnTo>
                  <a:lnTo>
                    <a:pt x="412" y="721"/>
                  </a:lnTo>
                  <a:lnTo>
                    <a:pt x="458" y="733"/>
                  </a:lnTo>
                  <a:lnTo>
                    <a:pt x="502" y="742"/>
                  </a:lnTo>
                  <a:lnTo>
                    <a:pt x="544" y="749"/>
                  </a:lnTo>
                  <a:lnTo>
                    <a:pt x="585" y="752"/>
                  </a:lnTo>
                  <a:lnTo>
                    <a:pt x="624" y="754"/>
                  </a:lnTo>
                  <a:lnTo>
                    <a:pt x="667" y="754"/>
                  </a:lnTo>
                  <a:lnTo>
                    <a:pt x="709" y="750"/>
                  </a:lnTo>
                  <a:lnTo>
                    <a:pt x="752" y="746"/>
                  </a:lnTo>
                  <a:lnTo>
                    <a:pt x="796" y="737"/>
                  </a:lnTo>
                  <a:lnTo>
                    <a:pt x="838" y="728"/>
                  </a:lnTo>
                  <a:lnTo>
                    <a:pt x="881" y="715"/>
                  </a:lnTo>
                  <a:lnTo>
                    <a:pt x="923" y="700"/>
                  </a:lnTo>
                  <a:lnTo>
                    <a:pt x="966" y="684"/>
                  </a:lnTo>
                  <a:lnTo>
                    <a:pt x="1008" y="666"/>
                  </a:lnTo>
                  <a:lnTo>
                    <a:pt x="1049" y="645"/>
                  </a:lnTo>
                  <a:lnTo>
                    <a:pt x="1090" y="623"/>
                  </a:lnTo>
                  <a:lnTo>
                    <a:pt x="1129" y="598"/>
                  </a:lnTo>
                  <a:lnTo>
                    <a:pt x="1167" y="571"/>
                  </a:lnTo>
                  <a:lnTo>
                    <a:pt x="1204" y="543"/>
                  </a:lnTo>
                  <a:lnTo>
                    <a:pt x="1239" y="514"/>
                  </a:lnTo>
                  <a:lnTo>
                    <a:pt x="1273" y="482"/>
                  </a:lnTo>
                  <a:lnTo>
                    <a:pt x="1278" y="477"/>
                  </a:lnTo>
                  <a:lnTo>
                    <a:pt x="1291" y="464"/>
                  </a:lnTo>
                  <a:lnTo>
                    <a:pt x="1302" y="451"/>
                  </a:lnTo>
                  <a:lnTo>
                    <a:pt x="1307" y="446"/>
                  </a:lnTo>
                  <a:lnTo>
                    <a:pt x="1310" y="442"/>
                  </a:lnTo>
                  <a:lnTo>
                    <a:pt x="1314" y="435"/>
                  </a:lnTo>
                  <a:lnTo>
                    <a:pt x="1312" y="429"/>
                  </a:lnTo>
                  <a:lnTo>
                    <a:pt x="1309" y="422"/>
                  </a:lnTo>
                  <a:lnTo>
                    <a:pt x="1302" y="419"/>
                  </a:lnTo>
                  <a:lnTo>
                    <a:pt x="1296" y="417"/>
                  </a:lnTo>
                  <a:lnTo>
                    <a:pt x="1288" y="421"/>
                  </a:lnTo>
                  <a:lnTo>
                    <a:pt x="1283" y="424"/>
                  </a:lnTo>
                  <a:lnTo>
                    <a:pt x="1248" y="459"/>
                  </a:lnTo>
                  <a:lnTo>
                    <a:pt x="1216" y="490"/>
                  </a:lnTo>
                  <a:lnTo>
                    <a:pt x="1181" y="518"/>
                  </a:lnTo>
                  <a:lnTo>
                    <a:pt x="1147" y="545"/>
                  </a:lnTo>
                  <a:lnTo>
                    <a:pt x="1110" y="571"/>
                  </a:lnTo>
                  <a:lnTo>
                    <a:pt x="1072" y="594"/>
                  </a:lnTo>
                  <a:lnTo>
                    <a:pt x="1034" y="616"/>
                  </a:lnTo>
                  <a:lnTo>
                    <a:pt x="995" y="636"/>
                  </a:lnTo>
                  <a:lnTo>
                    <a:pt x="954" y="653"/>
                  </a:lnTo>
                  <a:lnTo>
                    <a:pt x="914" y="670"/>
                  </a:lnTo>
                  <a:lnTo>
                    <a:pt x="873" y="682"/>
                  </a:lnTo>
                  <a:lnTo>
                    <a:pt x="832" y="695"/>
                  </a:lnTo>
                  <a:lnTo>
                    <a:pt x="789" y="704"/>
                  </a:lnTo>
                  <a:lnTo>
                    <a:pt x="749" y="712"/>
                  </a:lnTo>
                  <a:lnTo>
                    <a:pt x="708" y="716"/>
                  </a:lnTo>
                  <a:lnTo>
                    <a:pt x="667" y="720"/>
                  </a:lnTo>
                  <a:lnTo>
                    <a:pt x="626" y="720"/>
                  </a:lnTo>
                  <a:lnTo>
                    <a:pt x="590" y="718"/>
                  </a:lnTo>
                  <a:lnTo>
                    <a:pt x="552" y="715"/>
                  </a:lnTo>
                  <a:lnTo>
                    <a:pt x="513" y="708"/>
                  </a:lnTo>
                  <a:lnTo>
                    <a:pt x="471" y="700"/>
                  </a:lnTo>
                  <a:lnTo>
                    <a:pt x="428" y="691"/>
                  </a:lnTo>
                  <a:lnTo>
                    <a:pt x="386" y="678"/>
                  </a:lnTo>
                  <a:lnTo>
                    <a:pt x="342" y="663"/>
                  </a:lnTo>
                  <a:lnTo>
                    <a:pt x="299" y="645"/>
                  </a:lnTo>
                  <a:lnTo>
                    <a:pt x="257" y="624"/>
                  </a:lnTo>
                  <a:lnTo>
                    <a:pt x="218" y="602"/>
                  </a:lnTo>
                  <a:lnTo>
                    <a:pt x="178" y="577"/>
                  </a:lnTo>
                  <a:lnTo>
                    <a:pt x="142" y="548"/>
                  </a:lnTo>
                  <a:lnTo>
                    <a:pt x="111" y="518"/>
                  </a:lnTo>
                  <a:lnTo>
                    <a:pt x="82" y="484"/>
                  </a:lnTo>
                  <a:lnTo>
                    <a:pt x="57" y="448"/>
                  </a:lnTo>
                  <a:lnTo>
                    <a:pt x="38" y="408"/>
                  </a:lnTo>
                  <a:lnTo>
                    <a:pt x="51" y="385"/>
                  </a:lnTo>
                  <a:lnTo>
                    <a:pt x="64" y="362"/>
                  </a:lnTo>
                  <a:lnTo>
                    <a:pt x="79" y="340"/>
                  </a:lnTo>
                  <a:lnTo>
                    <a:pt x="92" y="319"/>
                  </a:lnTo>
                  <a:lnTo>
                    <a:pt x="108" y="299"/>
                  </a:lnTo>
                  <a:lnTo>
                    <a:pt x="123" y="280"/>
                  </a:lnTo>
                  <a:lnTo>
                    <a:pt x="139" y="261"/>
                  </a:lnTo>
                  <a:lnTo>
                    <a:pt x="157" y="243"/>
                  </a:lnTo>
                  <a:lnTo>
                    <a:pt x="173" y="225"/>
                  </a:lnTo>
                  <a:lnTo>
                    <a:pt x="193" y="209"/>
                  </a:lnTo>
                  <a:lnTo>
                    <a:pt x="211" y="193"/>
                  </a:lnTo>
                  <a:lnTo>
                    <a:pt x="231" y="178"/>
                  </a:lnTo>
                  <a:lnTo>
                    <a:pt x="250" y="164"/>
                  </a:lnTo>
                  <a:lnTo>
                    <a:pt x="271" y="149"/>
                  </a:lnTo>
                  <a:lnTo>
                    <a:pt x="293" y="136"/>
                  </a:lnTo>
                  <a:lnTo>
                    <a:pt x="316" y="123"/>
                  </a:lnTo>
                  <a:lnTo>
                    <a:pt x="360" y="100"/>
                  </a:lnTo>
                  <a:lnTo>
                    <a:pt x="404" y="83"/>
                  </a:lnTo>
                  <a:lnTo>
                    <a:pt x="450" y="67"/>
                  </a:lnTo>
                  <a:lnTo>
                    <a:pt x="497" y="54"/>
                  </a:lnTo>
                  <a:lnTo>
                    <a:pt x="543" y="44"/>
                  </a:lnTo>
                  <a:lnTo>
                    <a:pt x="592" y="37"/>
                  </a:lnTo>
                  <a:lnTo>
                    <a:pt x="639" y="34"/>
                  </a:lnTo>
                  <a:lnTo>
                    <a:pt x="688" y="33"/>
                  </a:lnTo>
                  <a:lnTo>
                    <a:pt x="737" y="36"/>
                  </a:lnTo>
                  <a:lnTo>
                    <a:pt x="786" y="42"/>
                  </a:lnTo>
                  <a:lnTo>
                    <a:pt x="835" y="50"/>
                  </a:lnTo>
                  <a:lnTo>
                    <a:pt x="884" y="62"/>
                  </a:lnTo>
                  <a:lnTo>
                    <a:pt x="935" y="78"/>
                  </a:lnTo>
                  <a:lnTo>
                    <a:pt x="984" y="96"/>
                  </a:lnTo>
                  <a:lnTo>
                    <a:pt x="1031" y="117"/>
                  </a:lnTo>
                  <a:lnTo>
                    <a:pt x="1080" y="141"/>
                  </a:lnTo>
                  <a:lnTo>
                    <a:pt x="1113" y="160"/>
                  </a:lnTo>
                  <a:lnTo>
                    <a:pt x="1144" y="181"/>
                  </a:lnTo>
                  <a:lnTo>
                    <a:pt x="1175" y="206"/>
                  </a:lnTo>
                  <a:lnTo>
                    <a:pt x="1204" y="231"/>
                  </a:lnTo>
                  <a:lnTo>
                    <a:pt x="1234" y="259"/>
                  </a:lnTo>
                  <a:lnTo>
                    <a:pt x="1261" y="288"/>
                  </a:lnTo>
                  <a:lnTo>
                    <a:pt x="1289" y="319"/>
                  </a:lnTo>
                  <a:lnTo>
                    <a:pt x="1315" y="351"/>
                  </a:lnTo>
                  <a:lnTo>
                    <a:pt x="1342" y="383"/>
                  </a:lnTo>
                  <a:lnTo>
                    <a:pt x="1366" y="417"/>
                  </a:lnTo>
                  <a:lnTo>
                    <a:pt x="1391" y="451"/>
                  </a:lnTo>
                  <a:lnTo>
                    <a:pt x="1413" y="487"/>
                  </a:lnTo>
                  <a:lnTo>
                    <a:pt x="1436" y="521"/>
                  </a:lnTo>
                  <a:lnTo>
                    <a:pt x="1458" y="555"/>
                  </a:lnTo>
                  <a:lnTo>
                    <a:pt x="1479" y="589"/>
                  </a:lnTo>
                  <a:lnTo>
                    <a:pt x="1500" y="621"/>
                  </a:lnTo>
                  <a:lnTo>
                    <a:pt x="1503" y="626"/>
                  </a:lnTo>
                  <a:lnTo>
                    <a:pt x="1507" y="628"/>
                  </a:lnTo>
                  <a:lnTo>
                    <a:pt x="1511" y="629"/>
                  </a:lnTo>
                  <a:lnTo>
                    <a:pt x="1516" y="629"/>
                  </a:lnTo>
                  <a:lnTo>
                    <a:pt x="1521" y="628"/>
                  </a:lnTo>
                  <a:lnTo>
                    <a:pt x="1526" y="624"/>
                  </a:lnTo>
                  <a:lnTo>
                    <a:pt x="1529" y="621"/>
                  </a:lnTo>
                  <a:lnTo>
                    <a:pt x="1531" y="616"/>
                  </a:lnTo>
                  <a:lnTo>
                    <a:pt x="1549" y="503"/>
                  </a:lnTo>
                  <a:lnTo>
                    <a:pt x="1557" y="359"/>
                  </a:lnTo>
                  <a:lnTo>
                    <a:pt x="1556" y="220"/>
                  </a:lnTo>
                  <a:lnTo>
                    <a:pt x="1546" y="115"/>
                  </a:lnTo>
                  <a:lnTo>
                    <a:pt x="1544" y="110"/>
                  </a:lnTo>
                  <a:lnTo>
                    <a:pt x="1541" y="105"/>
                  </a:lnTo>
                  <a:lnTo>
                    <a:pt x="1538" y="102"/>
                  </a:lnTo>
                  <a:lnTo>
                    <a:pt x="1531" y="100"/>
                  </a:lnTo>
                  <a:lnTo>
                    <a:pt x="1526" y="100"/>
                  </a:lnTo>
                  <a:lnTo>
                    <a:pt x="1521" y="104"/>
                  </a:lnTo>
                  <a:lnTo>
                    <a:pt x="1516" y="107"/>
                  </a:lnTo>
                  <a:lnTo>
                    <a:pt x="1513" y="112"/>
                  </a:lnTo>
                  <a:lnTo>
                    <a:pt x="1505" y="131"/>
                  </a:lnTo>
                  <a:lnTo>
                    <a:pt x="1495" y="152"/>
                  </a:lnTo>
                  <a:lnTo>
                    <a:pt x="1482" y="173"/>
                  </a:lnTo>
                  <a:lnTo>
                    <a:pt x="1469" y="196"/>
                  </a:lnTo>
                  <a:lnTo>
                    <a:pt x="1454" y="220"/>
                  </a:lnTo>
                  <a:lnTo>
                    <a:pt x="1436" y="244"/>
                  </a:lnTo>
                  <a:lnTo>
                    <a:pt x="1418" y="270"/>
                  </a:lnTo>
                  <a:lnTo>
                    <a:pt x="1397" y="296"/>
                  </a:lnTo>
                  <a:lnTo>
                    <a:pt x="1394" y="301"/>
                  </a:lnTo>
                  <a:lnTo>
                    <a:pt x="1394" y="307"/>
                  </a:lnTo>
                  <a:lnTo>
                    <a:pt x="1395" y="316"/>
                  </a:lnTo>
                  <a:lnTo>
                    <a:pt x="1400" y="320"/>
                  </a:lnTo>
                  <a:lnTo>
                    <a:pt x="1405" y="324"/>
                  </a:lnTo>
                  <a:lnTo>
                    <a:pt x="1413" y="324"/>
                  </a:lnTo>
                  <a:lnTo>
                    <a:pt x="1420" y="320"/>
                  </a:lnTo>
                  <a:lnTo>
                    <a:pt x="1425" y="317"/>
                  </a:lnTo>
                  <a:lnTo>
                    <a:pt x="1440" y="298"/>
                  </a:lnTo>
                  <a:lnTo>
                    <a:pt x="1453" y="280"/>
                  </a:lnTo>
                  <a:lnTo>
                    <a:pt x="1466" y="262"/>
                  </a:lnTo>
                  <a:lnTo>
                    <a:pt x="1479" y="244"/>
                  </a:lnTo>
                  <a:lnTo>
                    <a:pt x="1490" y="227"/>
                  </a:lnTo>
                  <a:lnTo>
                    <a:pt x="1500" y="210"/>
                  </a:lnTo>
                  <a:lnTo>
                    <a:pt x="1510" y="194"/>
                  </a:lnTo>
                  <a:lnTo>
                    <a:pt x="1520" y="178"/>
                  </a:lnTo>
                  <a:lnTo>
                    <a:pt x="1521" y="207"/>
                  </a:lnTo>
                  <a:lnTo>
                    <a:pt x="1521" y="240"/>
                  </a:lnTo>
                  <a:lnTo>
                    <a:pt x="1523" y="273"/>
                  </a:lnTo>
                  <a:lnTo>
                    <a:pt x="1523" y="309"/>
                  </a:lnTo>
                  <a:lnTo>
                    <a:pt x="1521" y="377"/>
                  </a:lnTo>
                  <a:lnTo>
                    <a:pt x="1520" y="445"/>
                  </a:lnTo>
                  <a:lnTo>
                    <a:pt x="1515" y="510"/>
                  </a:lnTo>
                  <a:lnTo>
                    <a:pt x="1507" y="568"/>
                  </a:lnTo>
                  <a:lnTo>
                    <a:pt x="1487" y="535"/>
                  </a:lnTo>
                  <a:lnTo>
                    <a:pt x="1466" y="503"/>
                  </a:lnTo>
                  <a:lnTo>
                    <a:pt x="1444" y="471"/>
                  </a:lnTo>
                  <a:lnTo>
                    <a:pt x="1422" y="437"/>
                  </a:lnTo>
                  <a:lnTo>
                    <a:pt x="1399" y="404"/>
                  </a:lnTo>
                  <a:lnTo>
                    <a:pt x="1376" y="372"/>
                  </a:lnTo>
                  <a:lnTo>
                    <a:pt x="1351" y="341"/>
                  </a:lnTo>
                  <a:lnTo>
                    <a:pt x="1327" y="309"/>
                  </a:lnTo>
                  <a:lnTo>
                    <a:pt x="1301" y="280"/>
                  </a:lnTo>
                  <a:lnTo>
                    <a:pt x="1275" y="251"/>
                  </a:lnTo>
                  <a:lnTo>
                    <a:pt x="1247" y="223"/>
                  </a:lnTo>
                  <a:lnTo>
                    <a:pt x="1219" y="196"/>
                  </a:lnTo>
                  <a:lnTo>
                    <a:pt x="1190" y="172"/>
                  </a:lnTo>
                  <a:lnTo>
                    <a:pt x="1160" y="149"/>
                  </a:lnTo>
                  <a:lnTo>
                    <a:pt x="1129" y="128"/>
                  </a:lnTo>
                  <a:lnTo>
                    <a:pt x="1096" y="110"/>
                  </a:lnTo>
                  <a:lnTo>
                    <a:pt x="1046" y="86"/>
                  </a:lnTo>
                  <a:lnTo>
                    <a:pt x="995" y="63"/>
                  </a:lnTo>
                  <a:lnTo>
                    <a:pt x="945" y="46"/>
                  </a:lnTo>
                  <a:lnTo>
                    <a:pt x="892" y="29"/>
                  </a:lnTo>
                  <a:lnTo>
                    <a:pt x="842" y="18"/>
                  </a:lnTo>
                  <a:lnTo>
                    <a:pt x="789" y="8"/>
                  </a:lnTo>
                  <a:lnTo>
                    <a:pt x="739" y="3"/>
                  </a:lnTo>
                  <a:lnTo>
                    <a:pt x="688" y="0"/>
                  </a:lnTo>
                  <a:lnTo>
                    <a:pt x="637" y="0"/>
                  </a:lnTo>
                  <a:lnTo>
                    <a:pt x="587" y="5"/>
                  </a:lnTo>
                  <a:lnTo>
                    <a:pt x="536" y="12"/>
                  </a:lnTo>
                  <a:lnTo>
                    <a:pt x="487" y="21"/>
                  </a:lnTo>
                  <a:lnTo>
                    <a:pt x="440" y="34"/>
                  </a:lnTo>
                  <a:lnTo>
                    <a:pt x="391" y="52"/>
                  </a:lnTo>
                  <a:lnTo>
                    <a:pt x="345" y="71"/>
                  </a:lnTo>
                  <a:lnTo>
                    <a:pt x="299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66" name="Freeform 34"/>
            <p:cNvSpPr>
              <a:spLocks noChangeAspect="1"/>
            </p:cNvSpPr>
            <p:nvPr/>
          </p:nvSpPr>
          <p:spPr bwMode="auto">
            <a:xfrm>
              <a:off x="5259" y="3737"/>
              <a:ext cx="193" cy="88"/>
            </a:xfrm>
            <a:custGeom>
              <a:avLst/>
              <a:gdLst>
                <a:gd name="T0" fmla="*/ 2 w 437"/>
                <a:gd name="T1" fmla="*/ 94 h 199"/>
                <a:gd name="T2" fmla="*/ 0 w 437"/>
                <a:gd name="T3" fmla="*/ 100 h 199"/>
                <a:gd name="T4" fmla="*/ 0 w 437"/>
                <a:gd name="T5" fmla="*/ 107 h 199"/>
                <a:gd name="T6" fmla="*/ 2 w 437"/>
                <a:gd name="T7" fmla="*/ 112 h 199"/>
                <a:gd name="T8" fmla="*/ 7 w 437"/>
                <a:gd name="T9" fmla="*/ 116 h 199"/>
                <a:gd name="T10" fmla="*/ 13 w 437"/>
                <a:gd name="T11" fmla="*/ 118 h 199"/>
                <a:gd name="T12" fmla="*/ 20 w 437"/>
                <a:gd name="T13" fmla="*/ 118 h 199"/>
                <a:gd name="T14" fmla="*/ 25 w 437"/>
                <a:gd name="T15" fmla="*/ 116 h 199"/>
                <a:gd name="T16" fmla="*/ 30 w 437"/>
                <a:gd name="T17" fmla="*/ 112 h 199"/>
                <a:gd name="T18" fmla="*/ 44 w 437"/>
                <a:gd name="T19" fmla="*/ 91 h 199"/>
                <a:gd name="T20" fmla="*/ 61 w 437"/>
                <a:gd name="T21" fmla="*/ 74 h 199"/>
                <a:gd name="T22" fmla="*/ 79 w 437"/>
                <a:gd name="T23" fmla="*/ 60 h 199"/>
                <a:gd name="T24" fmla="*/ 97 w 437"/>
                <a:gd name="T25" fmla="*/ 49 h 199"/>
                <a:gd name="T26" fmla="*/ 116 w 437"/>
                <a:gd name="T27" fmla="*/ 40 h 199"/>
                <a:gd name="T28" fmla="*/ 139 w 437"/>
                <a:gd name="T29" fmla="*/ 36 h 199"/>
                <a:gd name="T30" fmla="*/ 160 w 437"/>
                <a:gd name="T31" fmla="*/ 34 h 199"/>
                <a:gd name="T32" fmla="*/ 185 w 437"/>
                <a:gd name="T33" fmla="*/ 34 h 199"/>
                <a:gd name="T34" fmla="*/ 219 w 437"/>
                <a:gd name="T35" fmla="*/ 39 h 199"/>
                <a:gd name="T36" fmla="*/ 252 w 437"/>
                <a:gd name="T37" fmla="*/ 49 h 199"/>
                <a:gd name="T38" fmla="*/ 283 w 437"/>
                <a:gd name="T39" fmla="*/ 63 h 199"/>
                <a:gd name="T40" fmla="*/ 312 w 437"/>
                <a:gd name="T41" fmla="*/ 81 h 199"/>
                <a:gd name="T42" fmla="*/ 340 w 437"/>
                <a:gd name="T43" fmla="*/ 104 h 199"/>
                <a:gd name="T44" fmla="*/ 365 w 437"/>
                <a:gd name="T45" fmla="*/ 129 h 199"/>
                <a:gd name="T46" fmla="*/ 386 w 437"/>
                <a:gd name="T47" fmla="*/ 158 h 199"/>
                <a:gd name="T48" fmla="*/ 405 w 437"/>
                <a:gd name="T49" fmla="*/ 191 h 199"/>
                <a:gd name="T50" fmla="*/ 409 w 437"/>
                <a:gd name="T51" fmla="*/ 196 h 199"/>
                <a:gd name="T52" fmla="*/ 415 w 437"/>
                <a:gd name="T53" fmla="*/ 199 h 199"/>
                <a:gd name="T54" fmla="*/ 422 w 437"/>
                <a:gd name="T55" fmla="*/ 199 h 199"/>
                <a:gd name="T56" fmla="*/ 428 w 437"/>
                <a:gd name="T57" fmla="*/ 197 h 199"/>
                <a:gd name="T58" fmla="*/ 433 w 437"/>
                <a:gd name="T59" fmla="*/ 194 h 199"/>
                <a:gd name="T60" fmla="*/ 437 w 437"/>
                <a:gd name="T61" fmla="*/ 188 h 199"/>
                <a:gd name="T62" fmla="*/ 437 w 437"/>
                <a:gd name="T63" fmla="*/ 181 h 199"/>
                <a:gd name="T64" fmla="*/ 435 w 437"/>
                <a:gd name="T65" fmla="*/ 175 h 199"/>
                <a:gd name="T66" fmla="*/ 414 w 437"/>
                <a:gd name="T67" fmla="*/ 139 h 199"/>
                <a:gd name="T68" fmla="*/ 389 w 437"/>
                <a:gd name="T69" fmla="*/ 107 h 199"/>
                <a:gd name="T70" fmla="*/ 361 w 437"/>
                <a:gd name="T71" fmla="*/ 78 h 199"/>
                <a:gd name="T72" fmla="*/ 332 w 437"/>
                <a:gd name="T73" fmla="*/ 53 h 199"/>
                <a:gd name="T74" fmla="*/ 298 w 437"/>
                <a:gd name="T75" fmla="*/ 34 h 199"/>
                <a:gd name="T76" fmla="*/ 263 w 437"/>
                <a:gd name="T77" fmla="*/ 18 h 199"/>
                <a:gd name="T78" fmla="*/ 227 w 437"/>
                <a:gd name="T79" fmla="*/ 7 h 199"/>
                <a:gd name="T80" fmla="*/ 188 w 437"/>
                <a:gd name="T81" fmla="*/ 2 h 199"/>
                <a:gd name="T82" fmla="*/ 159 w 437"/>
                <a:gd name="T83" fmla="*/ 0 h 199"/>
                <a:gd name="T84" fmla="*/ 133 w 437"/>
                <a:gd name="T85" fmla="*/ 3 h 199"/>
                <a:gd name="T86" fmla="*/ 107 w 437"/>
                <a:gd name="T87" fmla="*/ 8 h 199"/>
                <a:gd name="T88" fmla="*/ 82 w 437"/>
                <a:gd name="T89" fmla="*/ 18 h 199"/>
                <a:gd name="T90" fmla="*/ 59 w 437"/>
                <a:gd name="T91" fmla="*/ 32 h 199"/>
                <a:gd name="T92" fmla="*/ 38 w 437"/>
                <a:gd name="T93" fmla="*/ 49 h 199"/>
                <a:gd name="T94" fmla="*/ 20 w 437"/>
                <a:gd name="T95" fmla="*/ 70 h 199"/>
                <a:gd name="T96" fmla="*/ 2 w 437"/>
                <a:gd name="T97" fmla="*/ 9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7" h="199">
                  <a:moveTo>
                    <a:pt x="2" y="94"/>
                  </a:moveTo>
                  <a:lnTo>
                    <a:pt x="0" y="100"/>
                  </a:lnTo>
                  <a:lnTo>
                    <a:pt x="0" y="107"/>
                  </a:lnTo>
                  <a:lnTo>
                    <a:pt x="2" y="112"/>
                  </a:lnTo>
                  <a:lnTo>
                    <a:pt x="7" y="116"/>
                  </a:lnTo>
                  <a:lnTo>
                    <a:pt x="13" y="118"/>
                  </a:lnTo>
                  <a:lnTo>
                    <a:pt x="20" y="118"/>
                  </a:lnTo>
                  <a:lnTo>
                    <a:pt x="25" y="116"/>
                  </a:lnTo>
                  <a:lnTo>
                    <a:pt x="30" y="112"/>
                  </a:lnTo>
                  <a:lnTo>
                    <a:pt x="44" y="91"/>
                  </a:lnTo>
                  <a:lnTo>
                    <a:pt x="61" y="74"/>
                  </a:lnTo>
                  <a:lnTo>
                    <a:pt x="79" y="60"/>
                  </a:lnTo>
                  <a:lnTo>
                    <a:pt x="97" y="49"/>
                  </a:lnTo>
                  <a:lnTo>
                    <a:pt x="116" y="40"/>
                  </a:lnTo>
                  <a:lnTo>
                    <a:pt x="139" y="36"/>
                  </a:lnTo>
                  <a:lnTo>
                    <a:pt x="160" y="34"/>
                  </a:lnTo>
                  <a:lnTo>
                    <a:pt x="185" y="34"/>
                  </a:lnTo>
                  <a:lnTo>
                    <a:pt x="219" y="39"/>
                  </a:lnTo>
                  <a:lnTo>
                    <a:pt x="252" y="49"/>
                  </a:lnTo>
                  <a:lnTo>
                    <a:pt x="283" y="63"/>
                  </a:lnTo>
                  <a:lnTo>
                    <a:pt x="312" y="81"/>
                  </a:lnTo>
                  <a:lnTo>
                    <a:pt x="340" y="104"/>
                  </a:lnTo>
                  <a:lnTo>
                    <a:pt x="365" y="129"/>
                  </a:lnTo>
                  <a:lnTo>
                    <a:pt x="386" y="158"/>
                  </a:lnTo>
                  <a:lnTo>
                    <a:pt x="405" y="191"/>
                  </a:lnTo>
                  <a:lnTo>
                    <a:pt x="409" y="196"/>
                  </a:lnTo>
                  <a:lnTo>
                    <a:pt x="415" y="199"/>
                  </a:lnTo>
                  <a:lnTo>
                    <a:pt x="422" y="199"/>
                  </a:lnTo>
                  <a:lnTo>
                    <a:pt x="428" y="197"/>
                  </a:lnTo>
                  <a:lnTo>
                    <a:pt x="433" y="194"/>
                  </a:lnTo>
                  <a:lnTo>
                    <a:pt x="437" y="188"/>
                  </a:lnTo>
                  <a:lnTo>
                    <a:pt x="437" y="181"/>
                  </a:lnTo>
                  <a:lnTo>
                    <a:pt x="435" y="175"/>
                  </a:lnTo>
                  <a:lnTo>
                    <a:pt x="414" y="139"/>
                  </a:lnTo>
                  <a:lnTo>
                    <a:pt x="389" y="107"/>
                  </a:lnTo>
                  <a:lnTo>
                    <a:pt x="361" y="78"/>
                  </a:lnTo>
                  <a:lnTo>
                    <a:pt x="332" y="53"/>
                  </a:lnTo>
                  <a:lnTo>
                    <a:pt x="298" y="34"/>
                  </a:lnTo>
                  <a:lnTo>
                    <a:pt x="263" y="18"/>
                  </a:lnTo>
                  <a:lnTo>
                    <a:pt x="227" y="7"/>
                  </a:lnTo>
                  <a:lnTo>
                    <a:pt x="188" y="2"/>
                  </a:lnTo>
                  <a:lnTo>
                    <a:pt x="159" y="0"/>
                  </a:lnTo>
                  <a:lnTo>
                    <a:pt x="133" y="3"/>
                  </a:lnTo>
                  <a:lnTo>
                    <a:pt x="107" y="8"/>
                  </a:lnTo>
                  <a:lnTo>
                    <a:pt x="82" y="18"/>
                  </a:lnTo>
                  <a:lnTo>
                    <a:pt x="59" y="32"/>
                  </a:lnTo>
                  <a:lnTo>
                    <a:pt x="38" y="49"/>
                  </a:lnTo>
                  <a:lnTo>
                    <a:pt x="20" y="70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67" name="Freeform 35"/>
            <p:cNvSpPr>
              <a:spLocks noChangeAspect="1"/>
            </p:cNvSpPr>
            <p:nvPr/>
          </p:nvSpPr>
          <p:spPr bwMode="auto">
            <a:xfrm>
              <a:off x="5261" y="4115"/>
              <a:ext cx="195" cy="86"/>
            </a:xfrm>
            <a:custGeom>
              <a:avLst/>
              <a:gdLst>
                <a:gd name="T0" fmla="*/ 400 w 441"/>
                <a:gd name="T1" fmla="*/ 34 h 195"/>
                <a:gd name="T2" fmla="*/ 378 w 441"/>
                <a:gd name="T3" fmla="*/ 72 h 195"/>
                <a:gd name="T4" fmla="*/ 348 w 441"/>
                <a:gd name="T5" fmla="*/ 106 h 195"/>
                <a:gd name="T6" fmla="*/ 312 w 441"/>
                <a:gd name="T7" fmla="*/ 132 h 195"/>
                <a:gd name="T8" fmla="*/ 276 w 441"/>
                <a:gd name="T9" fmla="*/ 150 h 195"/>
                <a:gd name="T10" fmla="*/ 235 w 441"/>
                <a:gd name="T11" fmla="*/ 160 h 195"/>
                <a:gd name="T12" fmla="*/ 185 w 441"/>
                <a:gd name="T13" fmla="*/ 160 h 195"/>
                <a:gd name="T14" fmla="*/ 128 w 441"/>
                <a:gd name="T15" fmla="*/ 148 h 195"/>
                <a:gd name="T16" fmla="*/ 87 w 441"/>
                <a:gd name="T17" fmla="*/ 131 h 195"/>
                <a:gd name="T18" fmla="*/ 69 w 441"/>
                <a:gd name="T19" fmla="*/ 121 h 195"/>
                <a:gd name="T20" fmla="*/ 53 w 441"/>
                <a:gd name="T21" fmla="*/ 111 h 195"/>
                <a:gd name="T22" fmla="*/ 36 w 441"/>
                <a:gd name="T23" fmla="*/ 98 h 195"/>
                <a:gd name="T24" fmla="*/ 25 w 441"/>
                <a:gd name="T25" fmla="*/ 89 h 195"/>
                <a:gd name="T26" fmla="*/ 10 w 441"/>
                <a:gd name="T27" fmla="*/ 90 h 195"/>
                <a:gd name="T28" fmla="*/ 2 w 441"/>
                <a:gd name="T29" fmla="*/ 98 h 195"/>
                <a:gd name="T30" fmla="*/ 2 w 441"/>
                <a:gd name="T31" fmla="*/ 113 h 195"/>
                <a:gd name="T32" fmla="*/ 15 w 441"/>
                <a:gd name="T33" fmla="*/ 124 h 195"/>
                <a:gd name="T34" fmla="*/ 33 w 441"/>
                <a:gd name="T35" fmla="*/ 139 h 195"/>
                <a:gd name="T36" fmla="*/ 51 w 441"/>
                <a:gd name="T37" fmla="*/ 150 h 195"/>
                <a:gd name="T38" fmla="*/ 71 w 441"/>
                <a:gd name="T39" fmla="*/ 161 h 195"/>
                <a:gd name="T40" fmla="*/ 118 w 441"/>
                <a:gd name="T41" fmla="*/ 181 h 195"/>
                <a:gd name="T42" fmla="*/ 183 w 441"/>
                <a:gd name="T43" fmla="*/ 194 h 195"/>
                <a:gd name="T44" fmla="*/ 240 w 441"/>
                <a:gd name="T45" fmla="*/ 194 h 195"/>
                <a:gd name="T46" fmla="*/ 286 w 441"/>
                <a:gd name="T47" fmla="*/ 182 h 195"/>
                <a:gd name="T48" fmla="*/ 329 w 441"/>
                <a:gd name="T49" fmla="*/ 163 h 195"/>
                <a:gd name="T50" fmla="*/ 371 w 441"/>
                <a:gd name="T51" fmla="*/ 131 h 195"/>
                <a:gd name="T52" fmla="*/ 405 w 441"/>
                <a:gd name="T53" fmla="*/ 92 h 195"/>
                <a:gd name="T54" fmla="*/ 430 w 441"/>
                <a:gd name="T55" fmla="*/ 47 h 195"/>
                <a:gd name="T56" fmla="*/ 441 w 441"/>
                <a:gd name="T57" fmla="*/ 16 h 195"/>
                <a:gd name="T58" fmla="*/ 435 w 441"/>
                <a:gd name="T59" fmla="*/ 5 h 195"/>
                <a:gd name="T60" fmla="*/ 423 w 441"/>
                <a:gd name="T61" fmla="*/ 0 h 195"/>
                <a:gd name="T62" fmla="*/ 412 w 441"/>
                <a:gd name="T63" fmla="*/ 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1" h="195">
                  <a:moveTo>
                    <a:pt x="409" y="13"/>
                  </a:moveTo>
                  <a:lnTo>
                    <a:pt x="400" y="34"/>
                  </a:lnTo>
                  <a:lnTo>
                    <a:pt x="389" y="55"/>
                  </a:lnTo>
                  <a:lnTo>
                    <a:pt x="378" y="72"/>
                  </a:lnTo>
                  <a:lnTo>
                    <a:pt x="363" y="90"/>
                  </a:lnTo>
                  <a:lnTo>
                    <a:pt x="348" y="106"/>
                  </a:lnTo>
                  <a:lnTo>
                    <a:pt x="330" y="121"/>
                  </a:lnTo>
                  <a:lnTo>
                    <a:pt x="312" y="132"/>
                  </a:lnTo>
                  <a:lnTo>
                    <a:pt x="293" y="144"/>
                  </a:lnTo>
                  <a:lnTo>
                    <a:pt x="276" y="150"/>
                  </a:lnTo>
                  <a:lnTo>
                    <a:pt x="257" y="155"/>
                  </a:lnTo>
                  <a:lnTo>
                    <a:pt x="235" y="160"/>
                  </a:lnTo>
                  <a:lnTo>
                    <a:pt x="211" y="161"/>
                  </a:lnTo>
                  <a:lnTo>
                    <a:pt x="185" y="160"/>
                  </a:lnTo>
                  <a:lnTo>
                    <a:pt x="157" y="156"/>
                  </a:lnTo>
                  <a:lnTo>
                    <a:pt x="128" y="148"/>
                  </a:lnTo>
                  <a:lnTo>
                    <a:pt x="97" y="135"/>
                  </a:lnTo>
                  <a:lnTo>
                    <a:pt x="87" y="131"/>
                  </a:lnTo>
                  <a:lnTo>
                    <a:pt x="77" y="126"/>
                  </a:lnTo>
                  <a:lnTo>
                    <a:pt x="69" y="121"/>
                  </a:lnTo>
                  <a:lnTo>
                    <a:pt x="61" y="116"/>
                  </a:lnTo>
                  <a:lnTo>
                    <a:pt x="53" y="111"/>
                  </a:lnTo>
                  <a:lnTo>
                    <a:pt x="44" y="105"/>
                  </a:lnTo>
                  <a:lnTo>
                    <a:pt x="36" y="98"/>
                  </a:lnTo>
                  <a:lnTo>
                    <a:pt x="30" y="92"/>
                  </a:lnTo>
                  <a:lnTo>
                    <a:pt x="25" y="89"/>
                  </a:lnTo>
                  <a:lnTo>
                    <a:pt x="18" y="89"/>
                  </a:lnTo>
                  <a:lnTo>
                    <a:pt x="10" y="90"/>
                  </a:lnTo>
                  <a:lnTo>
                    <a:pt x="5" y="93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13"/>
                  </a:lnTo>
                  <a:lnTo>
                    <a:pt x="7" y="118"/>
                  </a:lnTo>
                  <a:lnTo>
                    <a:pt x="15" y="124"/>
                  </a:lnTo>
                  <a:lnTo>
                    <a:pt x="23" y="132"/>
                  </a:lnTo>
                  <a:lnTo>
                    <a:pt x="33" y="139"/>
                  </a:lnTo>
                  <a:lnTo>
                    <a:pt x="41" y="144"/>
                  </a:lnTo>
                  <a:lnTo>
                    <a:pt x="51" y="150"/>
                  </a:lnTo>
                  <a:lnTo>
                    <a:pt x="61" y="156"/>
                  </a:lnTo>
                  <a:lnTo>
                    <a:pt x="71" y="161"/>
                  </a:lnTo>
                  <a:lnTo>
                    <a:pt x="82" y="166"/>
                  </a:lnTo>
                  <a:lnTo>
                    <a:pt x="118" y="181"/>
                  </a:lnTo>
                  <a:lnTo>
                    <a:pt x="152" y="189"/>
                  </a:lnTo>
                  <a:lnTo>
                    <a:pt x="183" y="194"/>
                  </a:lnTo>
                  <a:lnTo>
                    <a:pt x="213" y="195"/>
                  </a:lnTo>
                  <a:lnTo>
                    <a:pt x="240" y="194"/>
                  </a:lnTo>
                  <a:lnTo>
                    <a:pt x="265" y="189"/>
                  </a:lnTo>
                  <a:lnTo>
                    <a:pt x="286" y="182"/>
                  </a:lnTo>
                  <a:lnTo>
                    <a:pt x="306" y="174"/>
                  </a:lnTo>
                  <a:lnTo>
                    <a:pt x="329" y="163"/>
                  </a:lnTo>
                  <a:lnTo>
                    <a:pt x="350" y="148"/>
                  </a:lnTo>
                  <a:lnTo>
                    <a:pt x="371" y="131"/>
                  </a:lnTo>
                  <a:lnTo>
                    <a:pt x="389" y="113"/>
                  </a:lnTo>
                  <a:lnTo>
                    <a:pt x="405" y="92"/>
                  </a:lnTo>
                  <a:lnTo>
                    <a:pt x="418" y="71"/>
                  </a:lnTo>
                  <a:lnTo>
                    <a:pt x="430" y="47"/>
                  </a:lnTo>
                  <a:lnTo>
                    <a:pt x="440" y="22"/>
                  </a:lnTo>
                  <a:lnTo>
                    <a:pt x="441" y="16"/>
                  </a:lnTo>
                  <a:lnTo>
                    <a:pt x="440" y="9"/>
                  </a:lnTo>
                  <a:lnTo>
                    <a:pt x="435" y="5"/>
                  </a:lnTo>
                  <a:lnTo>
                    <a:pt x="430" y="1"/>
                  </a:lnTo>
                  <a:lnTo>
                    <a:pt x="423" y="0"/>
                  </a:lnTo>
                  <a:lnTo>
                    <a:pt x="417" y="1"/>
                  </a:lnTo>
                  <a:lnTo>
                    <a:pt x="412" y="6"/>
                  </a:lnTo>
                  <a:lnTo>
                    <a:pt x="409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68" name="Freeform 36"/>
            <p:cNvSpPr>
              <a:spLocks noChangeAspect="1"/>
            </p:cNvSpPr>
            <p:nvPr/>
          </p:nvSpPr>
          <p:spPr bwMode="auto">
            <a:xfrm>
              <a:off x="5076" y="3898"/>
              <a:ext cx="128" cy="124"/>
            </a:xfrm>
            <a:custGeom>
              <a:avLst/>
              <a:gdLst>
                <a:gd name="T0" fmla="*/ 36 w 291"/>
                <a:gd name="T1" fmla="*/ 66 h 281"/>
                <a:gd name="T2" fmla="*/ 21 w 291"/>
                <a:gd name="T3" fmla="*/ 89 h 281"/>
                <a:gd name="T4" fmla="*/ 11 w 291"/>
                <a:gd name="T5" fmla="*/ 111 h 281"/>
                <a:gd name="T6" fmla="*/ 3 w 291"/>
                <a:gd name="T7" fmla="*/ 137 h 281"/>
                <a:gd name="T8" fmla="*/ 0 w 291"/>
                <a:gd name="T9" fmla="*/ 163 h 281"/>
                <a:gd name="T10" fmla="*/ 0 w 291"/>
                <a:gd name="T11" fmla="*/ 189 h 281"/>
                <a:gd name="T12" fmla="*/ 7 w 291"/>
                <a:gd name="T13" fmla="*/ 212 h 281"/>
                <a:gd name="T14" fmla="*/ 20 w 291"/>
                <a:gd name="T15" fmla="*/ 234 h 281"/>
                <a:gd name="T16" fmla="*/ 38 w 291"/>
                <a:gd name="T17" fmla="*/ 254 h 281"/>
                <a:gd name="T18" fmla="*/ 57 w 291"/>
                <a:gd name="T19" fmla="*/ 267 h 281"/>
                <a:gd name="T20" fmla="*/ 78 w 291"/>
                <a:gd name="T21" fmla="*/ 275 h 281"/>
                <a:gd name="T22" fmla="*/ 100 w 291"/>
                <a:gd name="T23" fmla="*/ 279 h 281"/>
                <a:gd name="T24" fmla="*/ 124 w 291"/>
                <a:gd name="T25" fmla="*/ 281 h 281"/>
                <a:gd name="T26" fmla="*/ 147 w 291"/>
                <a:gd name="T27" fmla="*/ 279 h 281"/>
                <a:gd name="T28" fmla="*/ 170 w 291"/>
                <a:gd name="T29" fmla="*/ 275 h 281"/>
                <a:gd name="T30" fmla="*/ 193 w 291"/>
                <a:gd name="T31" fmla="*/ 267 h 281"/>
                <a:gd name="T32" fmla="*/ 212 w 291"/>
                <a:gd name="T33" fmla="*/ 257 h 281"/>
                <a:gd name="T34" fmla="*/ 237 w 291"/>
                <a:gd name="T35" fmla="*/ 237 h 281"/>
                <a:gd name="T36" fmla="*/ 258 w 291"/>
                <a:gd name="T37" fmla="*/ 213 h 281"/>
                <a:gd name="T38" fmla="*/ 274 w 291"/>
                <a:gd name="T39" fmla="*/ 184 h 281"/>
                <a:gd name="T40" fmla="*/ 286 w 291"/>
                <a:gd name="T41" fmla="*/ 152 h 281"/>
                <a:gd name="T42" fmla="*/ 291 w 291"/>
                <a:gd name="T43" fmla="*/ 118 h 281"/>
                <a:gd name="T44" fmla="*/ 289 w 291"/>
                <a:gd name="T45" fmla="*/ 85 h 281"/>
                <a:gd name="T46" fmla="*/ 279 w 291"/>
                <a:gd name="T47" fmla="*/ 56 h 281"/>
                <a:gd name="T48" fmla="*/ 260 w 291"/>
                <a:gd name="T49" fmla="*/ 31 h 281"/>
                <a:gd name="T50" fmla="*/ 234 w 291"/>
                <a:gd name="T51" fmla="*/ 13 h 281"/>
                <a:gd name="T52" fmla="*/ 206 w 291"/>
                <a:gd name="T53" fmla="*/ 3 h 281"/>
                <a:gd name="T54" fmla="*/ 175 w 291"/>
                <a:gd name="T55" fmla="*/ 0 h 281"/>
                <a:gd name="T56" fmla="*/ 142 w 291"/>
                <a:gd name="T57" fmla="*/ 3 h 281"/>
                <a:gd name="T58" fmla="*/ 111 w 291"/>
                <a:gd name="T59" fmla="*/ 13 h 281"/>
                <a:gd name="T60" fmla="*/ 82 w 291"/>
                <a:gd name="T61" fmla="*/ 26 h 281"/>
                <a:gd name="T62" fmla="*/ 57 w 291"/>
                <a:gd name="T63" fmla="*/ 45 h 281"/>
                <a:gd name="T64" fmla="*/ 36 w 291"/>
                <a:gd name="T65" fmla="*/ 6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281">
                  <a:moveTo>
                    <a:pt x="36" y="66"/>
                  </a:moveTo>
                  <a:lnTo>
                    <a:pt x="21" y="89"/>
                  </a:lnTo>
                  <a:lnTo>
                    <a:pt x="11" y="111"/>
                  </a:lnTo>
                  <a:lnTo>
                    <a:pt x="3" y="137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12"/>
                  </a:lnTo>
                  <a:lnTo>
                    <a:pt x="20" y="234"/>
                  </a:lnTo>
                  <a:lnTo>
                    <a:pt x="38" y="254"/>
                  </a:lnTo>
                  <a:lnTo>
                    <a:pt x="57" y="267"/>
                  </a:lnTo>
                  <a:lnTo>
                    <a:pt x="78" y="275"/>
                  </a:lnTo>
                  <a:lnTo>
                    <a:pt x="100" y="279"/>
                  </a:lnTo>
                  <a:lnTo>
                    <a:pt x="124" y="281"/>
                  </a:lnTo>
                  <a:lnTo>
                    <a:pt x="147" y="279"/>
                  </a:lnTo>
                  <a:lnTo>
                    <a:pt x="170" y="275"/>
                  </a:lnTo>
                  <a:lnTo>
                    <a:pt x="193" y="267"/>
                  </a:lnTo>
                  <a:lnTo>
                    <a:pt x="212" y="257"/>
                  </a:lnTo>
                  <a:lnTo>
                    <a:pt x="237" y="237"/>
                  </a:lnTo>
                  <a:lnTo>
                    <a:pt x="258" y="213"/>
                  </a:lnTo>
                  <a:lnTo>
                    <a:pt x="274" y="184"/>
                  </a:lnTo>
                  <a:lnTo>
                    <a:pt x="286" y="152"/>
                  </a:lnTo>
                  <a:lnTo>
                    <a:pt x="291" y="118"/>
                  </a:lnTo>
                  <a:lnTo>
                    <a:pt x="289" y="85"/>
                  </a:lnTo>
                  <a:lnTo>
                    <a:pt x="279" y="56"/>
                  </a:lnTo>
                  <a:lnTo>
                    <a:pt x="260" y="31"/>
                  </a:lnTo>
                  <a:lnTo>
                    <a:pt x="234" y="13"/>
                  </a:lnTo>
                  <a:lnTo>
                    <a:pt x="206" y="3"/>
                  </a:lnTo>
                  <a:lnTo>
                    <a:pt x="175" y="0"/>
                  </a:lnTo>
                  <a:lnTo>
                    <a:pt x="142" y="3"/>
                  </a:lnTo>
                  <a:lnTo>
                    <a:pt x="111" y="13"/>
                  </a:lnTo>
                  <a:lnTo>
                    <a:pt x="82" y="26"/>
                  </a:lnTo>
                  <a:lnTo>
                    <a:pt x="57" y="45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69" name="Freeform 37"/>
            <p:cNvSpPr>
              <a:spLocks noChangeAspect="1" noEditPoints="1"/>
            </p:cNvSpPr>
            <p:nvPr/>
          </p:nvSpPr>
          <p:spPr bwMode="auto">
            <a:xfrm>
              <a:off x="5110" y="3926"/>
              <a:ext cx="61" cy="63"/>
            </a:xfrm>
            <a:custGeom>
              <a:avLst/>
              <a:gdLst>
                <a:gd name="T0" fmla="*/ 20 w 138"/>
                <a:gd name="T1" fmla="*/ 30 h 141"/>
                <a:gd name="T2" fmla="*/ 12 w 138"/>
                <a:gd name="T3" fmla="*/ 41 h 141"/>
                <a:gd name="T4" fmla="*/ 5 w 138"/>
                <a:gd name="T5" fmla="*/ 52 h 141"/>
                <a:gd name="T6" fmla="*/ 2 w 138"/>
                <a:gd name="T7" fmla="*/ 65 h 141"/>
                <a:gd name="T8" fmla="*/ 0 w 138"/>
                <a:gd name="T9" fmla="*/ 78 h 141"/>
                <a:gd name="T10" fmla="*/ 2 w 138"/>
                <a:gd name="T11" fmla="*/ 91 h 141"/>
                <a:gd name="T12" fmla="*/ 5 w 138"/>
                <a:gd name="T13" fmla="*/ 104 h 141"/>
                <a:gd name="T14" fmla="*/ 14 w 138"/>
                <a:gd name="T15" fmla="*/ 115 h 141"/>
                <a:gd name="T16" fmla="*/ 23 w 138"/>
                <a:gd name="T17" fmla="*/ 125 h 141"/>
                <a:gd name="T18" fmla="*/ 30 w 138"/>
                <a:gd name="T19" fmla="*/ 130 h 141"/>
                <a:gd name="T20" fmla="*/ 38 w 138"/>
                <a:gd name="T21" fmla="*/ 135 h 141"/>
                <a:gd name="T22" fmla="*/ 45 w 138"/>
                <a:gd name="T23" fmla="*/ 138 h 141"/>
                <a:gd name="T24" fmla="*/ 53 w 138"/>
                <a:gd name="T25" fmla="*/ 140 h 141"/>
                <a:gd name="T26" fmla="*/ 59 w 138"/>
                <a:gd name="T27" fmla="*/ 141 h 141"/>
                <a:gd name="T28" fmla="*/ 67 w 138"/>
                <a:gd name="T29" fmla="*/ 140 h 141"/>
                <a:gd name="T30" fmla="*/ 76 w 138"/>
                <a:gd name="T31" fmla="*/ 140 h 141"/>
                <a:gd name="T32" fmla="*/ 84 w 138"/>
                <a:gd name="T33" fmla="*/ 136 h 141"/>
                <a:gd name="T34" fmla="*/ 94 w 138"/>
                <a:gd name="T35" fmla="*/ 131 h 141"/>
                <a:gd name="T36" fmla="*/ 102 w 138"/>
                <a:gd name="T37" fmla="*/ 127 h 141"/>
                <a:gd name="T38" fmla="*/ 112 w 138"/>
                <a:gd name="T39" fmla="*/ 118 h 141"/>
                <a:gd name="T40" fmla="*/ 118 w 138"/>
                <a:gd name="T41" fmla="*/ 110 h 141"/>
                <a:gd name="T42" fmla="*/ 125 w 138"/>
                <a:gd name="T43" fmla="*/ 102 h 141"/>
                <a:gd name="T44" fmla="*/ 131 w 138"/>
                <a:gd name="T45" fmla="*/ 93 h 141"/>
                <a:gd name="T46" fmla="*/ 134 w 138"/>
                <a:gd name="T47" fmla="*/ 83 h 141"/>
                <a:gd name="T48" fmla="*/ 138 w 138"/>
                <a:gd name="T49" fmla="*/ 72 h 141"/>
                <a:gd name="T50" fmla="*/ 138 w 138"/>
                <a:gd name="T51" fmla="*/ 55 h 141"/>
                <a:gd name="T52" fmla="*/ 134 w 138"/>
                <a:gd name="T53" fmla="*/ 41 h 141"/>
                <a:gd name="T54" fmla="*/ 126 w 138"/>
                <a:gd name="T55" fmla="*/ 26 h 141"/>
                <a:gd name="T56" fmla="*/ 115 w 138"/>
                <a:gd name="T57" fmla="*/ 15 h 141"/>
                <a:gd name="T58" fmla="*/ 102 w 138"/>
                <a:gd name="T59" fmla="*/ 7 h 141"/>
                <a:gd name="T60" fmla="*/ 89 w 138"/>
                <a:gd name="T61" fmla="*/ 2 h 141"/>
                <a:gd name="T62" fmla="*/ 77 w 138"/>
                <a:gd name="T63" fmla="*/ 0 h 141"/>
                <a:gd name="T64" fmla="*/ 64 w 138"/>
                <a:gd name="T65" fmla="*/ 2 h 141"/>
                <a:gd name="T66" fmla="*/ 51 w 138"/>
                <a:gd name="T67" fmla="*/ 5 h 141"/>
                <a:gd name="T68" fmla="*/ 40 w 138"/>
                <a:gd name="T69" fmla="*/ 12 h 141"/>
                <a:gd name="T70" fmla="*/ 30 w 138"/>
                <a:gd name="T71" fmla="*/ 20 h 141"/>
                <a:gd name="T72" fmla="*/ 20 w 138"/>
                <a:gd name="T73" fmla="*/ 30 h 141"/>
                <a:gd name="T74" fmla="*/ 45 w 138"/>
                <a:gd name="T75" fmla="*/ 99 h 141"/>
                <a:gd name="T76" fmla="*/ 45 w 138"/>
                <a:gd name="T77" fmla="*/ 99 h 141"/>
                <a:gd name="T78" fmla="*/ 35 w 138"/>
                <a:gd name="T79" fmla="*/ 86 h 141"/>
                <a:gd name="T80" fmla="*/ 35 w 138"/>
                <a:gd name="T81" fmla="*/ 72 h 141"/>
                <a:gd name="T82" fmla="*/ 40 w 138"/>
                <a:gd name="T83" fmla="*/ 60 h 141"/>
                <a:gd name="T84" fmla="*/ 46 w 138"/>
                <a:gd name="T85" fmla="*/ 51 h 141"/>
                <a:gd name="T86" fmla="*/ 51 w 138"/>
                <a:gd name="T87" fmla="*/ 46 h 141"/>
                <a:gd name="T88" fmla="*/ 63 w 138"/>
                <a:gd name="T89" fmla="*/ 38 h 141"/>
                <a:gd name="T90" fmla="*/ 77 w 138"/>
                <a:gd name="T91" fmla="*/ 34 h 141"/>
                <a:gd name="T92" fmla="*/ 94 w 138"/>
                <a:gd name="T93" fmla="*/ 41 h 141"/>
                <a:gd name="T94" fmla="*/ 98 w 138"/>
                <a:gd name="T95" fmla="*/ 46 h 141"/>
                <a:gd name="T96" fmla="*/ 102 w 138"/>
                <a:gd name="T97" fmla="*/ 52 h 141"/>
                <a:gd name="T98" fmla="*/ 103 w 138"/>
                <a:gd name="T99" fmla="*/ 60 h 141"/>
                <a:gd name="T100" fmla="*/ 103 w 138"/>
                <a:gd name="T101" fmla="*/ 68 h 141"/>
                <a:gd name="T102" fmla="*/ 98 w 138"/>
                <a:gd name="T103" fmla="*/ 80 h 141"/>
                <a:gd name="T104" fmla="*/ 92 w 138"/>
                <a:gd name="T105" fmla="*/ 89 h 141"/>
                <a:gd name="T106" fmla="*/ 82 w 138"/>
                <a:gd name="T107" fmla="*/ 99 h 141"/>
                <a:gd name="T108" fmla="*/ 72 w 138"/>
                <a:gd name="T109" fmla="*/ 106 h 141"/>
                <a:gd name="T110" fmla="*/ 66 w 138"/>
                <a:gd name="T111" fmla="*/ 107 h 141"/>
                <a:gd name="T112" fmla="*/ 58 w 138"/>
                <a:gd name="T113" fmla="*/ 107 h 141"/>
                <a:gd name="T114" fmla="*/ 51 w 138"/>
                <a:gd name="T115" fmla="*/ 104 h 141"/>
                <a:gd name="T116" fmla="*/ 45 w 138"/>
                <a:gd name="T117" fmla="*/ 99 h 141"/>
                <a:gd name="T118" fmla="*/ 23 w 138"/>
                <a:gd name="T119" fmla="*/ 125 h 141"/>
                <a:gd name="T120" fmla="*/ 23 w 138"/>
                <a:gd name="T121" fmla="*/ 125 h 141"/>
                <a:gd name="T122" fmla="*/ 23 w 138"/>
                <a:gd name="T123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" h="141">
                  <a:moveTo>
                    <a:pt x="20" y="30"/>
                  </a:moveTo>
                  <a:lnTo>
                    <a:pt x="12" y="41"/>
                  </a:lnTo>
                  <a:lnTo>
                    <a:pt x="5" y="52"/>
                  </a:lnTo>
                  <a:lnTo>
                    <a:pt x="2" y="65"/>
                  </a:lnTo>
                  <a:lnTo>
                    <a:pt x="0" y="78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14" y="115"/>
                  </a:lnTo>
                  <a:lnTo>
                    <a:pt x="23" y="125"/>
                  </a:lnTo>
                  <a:lnTo>
                    <a:pt x="30" y="130"/>
                  </a:lnTo>
                  <a:lnTo>
                    <a:pt x="38" y="135"/>
                  </a:lnTo>
                  <a:lnTo>
                    <a:pt x="45" y="138"/>
                  </a:lnTo>
                  <a:lnTo>
                    <a:pt x="53" y="140"/>
                  </a:lnTo>
                  <a:lnTo>
                    <a:pt x="59" y="141"/>
                  </a:lnTo>
                  <a:lnTo>
                    <a:pt x="67" y="140"/>
                  </a:lnTo>
                  <a:lnTo>
                    <a:pt x="76" y="140"/>
                  </a:lnTo>
                  <a:lnTo>
                    <a:pt x="84" y="136"/>
                  </a:lnTo>
                  <a:lnTo>
                    <a:pt x="94" y="131"/>
                  </a:lnTo>
                  <a:lnTo>
                    <a:pt x="102" y="127"/>
                  </a:lnTo>
                  <a:lnTo>
                    <a:pt x="112" y="118"/>
                  </a:lnTo>
                  <a:lnTo>
                    <a:pt x="118" y="110"/>
                  </a:lnTo>
                  <a:lnTo>
                    <a:pt x="125" y="102"/>
                  </a:lnTo>
                  <a:lnTo>
                    <a:pt x="131" y="93"/>
                  </a:lnTo>
                  <a:lnTo>
                    <a:pt x="134" y="83"/>
                  </a:lnTo>
                  <a:lnTo>
                    <a:pt x="138" y="72"/>
                  </a:lnTo>
                  <a:lnTo>
                    <a:pt x="138" y="55"/>
                  </a:lnTo>
                  <a:lnTo>
                    <a:pt x="134" y="41"/>
                  </a:lnTo>
                  <a:lnTo>
                    <a:pt x="126" y="26"/>
                  </a:lnTo>
                  <a:lnTo>
                    <a:pt x="115" y="15"/>
                  </a:lnTo>
                  <a:lnTo>
                    <a:pt x="102" y="7"/>
                  </a:lnTo>
                  <a:lnTo>
                    <a:pt x="89" y="2"/>
                  </a:lnTo>
                  <a:lnTo>
                    <a:pt x="77" y="0"/>
                  </a:lnTo>
                  <a:lnTo>
                    <a:pt x="64" y="2"/>
                  </a:lnTo>
                  <a:lnTo>
                    <a:pt x="51" y="5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0" y="30"/>
                  </a:lnTo>
                  <a:close/>
                  <a:moveTo>
                    <a:pt x="45" y="99"/>
                  </a:moveTo>
                  <a:lnTo>
                    <a:pt x="45" y="99"/>
                  </a:lnTo>
                  <a:lnTo>
                    <a:pt x="35" y="86"/>
                  </a:lnTo>
                  <a:lnTo>
                    <a:pt x="35" y="72"/>
                  </a:lnTo>
                  <a:lnTo>
                    <a:pt x="40" y="60"/>
                  </a:lnTo>
                  <a:lnTo>
                    <a:pt x="46" y="51"/>
                  </a:lnTo>
                  <a:lnTo>
                    <a:pt x="51" y="46"/>
                  </a:lnTo>
                  <a:lnTo>
                    <a:pt x="63" y="38"/>
                  </a:lnTo>
                  <a:lnTo>
                    <a:pt x="77" y="34"/>
                  </a:lnTo>
                  <a:lnTo>
                    <a:pt x="94" y="41"/>
                  </a:lnTo>
                  <a:lnTo>
                    <a:pt x="98" y="46"/>
                  </a:lnTo>
                  <a:lnTo>
                    <a:pt x="102" y="52"/>
                  </a:lnTo>
                  <a:lnTo>
                    <a:pt x="103" y="60"/>
                  </a:lnTo>
                  <a:lnTo>
                    <a:pt x="103" y="68"/>
                  </a:lnTo>
                  <a:lnTo>
                    <a:pt x="98" y="80"/>
                  </a:lnTo>
                  <a:lnTo>
                    <a:pt x="92" y="89"/>
                  </a:lnTo>
                  <a:lnTo>
                    <a:pt x="82" y="99"/>
                  </a:lnTo>
                  <a:lnTo>
                    <a:pt x="72" y="106"/>
                  </a:lnTo>
                  <a:lnTo>
                    <a:pt x="66" y="107"/>
                  </a:lnTo>
                  <a:lnTo>
                    <a:pt x="58" y="107"/>
                  </a:lnTo>
                  <a:lnTo>
                    <a:pt x="51" y="104"/>
                  </a:lnTo>
                  <a:lnTo>
                    <a:pt x="45" y="99"/>
                  </a:lnTo>
                  <a:close/>
                  <a:moveTo>
                    <a:pt x="23" y="125"/>
                  </a:moveTo>
                  <a:lnTo>
                    <a:pt x="23" y="125"/>
                  </a:lnTo>
                  <a:lnTo>
                    <a:pt x="23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8470" name="Group 38"/>
          <p:cNvGrpSpPr>
            <a:grpSpLocks noChangeAspect="1"/>
          </p:cNvGrpSpPr>
          <p:nvPr/>
        </p:nvGrpSpPr>
        <p:grpSpPr bwMode="auto">
          <a:xfrm>
            <a:off x="6731000" y="5876925"/>
            <a:ext cx="749300" cy="533400"/>
            <a:chOff x="4967" y="3709"/>
            <a:chExt cx="723" cy="515"/>
          </a:xfrm>
        </p:grpSpPr>
        <p:sp>
          <p:nvSpPr>
            <p:cNvPr id="18471" name="AutoShape 39"/>
            <p:cNvSpPr>
              <a:spLocks noChangeAspect="1" noChangeArrowheads="1" noTextEdit="1"/>
            </p:cNvSpPr>
            <p:nvPr/>
          </p:nvSpPr>
          <p:spPr bwMode="auto">
            <a:xfrm>
              <a:off x="4967" y="3709"/>
              <a:ext cx="723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72" name="Freeform 40"/>
            <p:cNvSpPr>
              <a:spLocks noChangeAspect="1"/>
            </p:cNvSpPr>
            <p:nvPr/>
          </p:nvSpPr>
          <p:spPr bwMode="auto">
            <a:xfrm>
              <a:off x="5233" y="4070"/>
              <a:ext cx="235" cy="145"/>
            </a:xfrm>
            <a:custGeom>
              <a:avLst/>
              <a:gdLst>
                <a:gd name="T0" fmla="*/ 531 w 531"/>
                <a:gd name="T1" fmla="*/ 39 h 328"/>
                <a:gd name="T2" fmla="*/ 526 w 531"/>
                <a:gd name="T3" fmla="*/ 115 h 328"/>
                <a:gd name="T4" fmla="*/ 507 w 531"/>
                <a:gd name="T5" fmla="*/ 186 h 328"/>
                <a:gd name="T6" fmla="*/ 464 w 531"/>
                <a:gd name="T7" fmla="*/ 247 h 328"/>
                <a:gd name="T8" fmla="*/ 415 w 531"/>
                <a:gd name="T9" fmla="*/ 284 h 328"/>
                <a:gd name="T10" fmla="*/ 374 w 531"/>
                <a:gd name="T11" fmla="*/ 304 h 328"/>
                <a:gd name="T12" fmla="*/ 330 w 531"/>
                <a:gd name="T13" fmla="*/ 318 h 328"/>
                <a:gd name="T14" fmla="*/ 284 w 531"/>
                <a:gd name="T15" fmla="*/ 326 h 328"/>
                <a:gd name="T16" fmla="*/ 237 w 531"/>
                <a:gd name="T17" fmla="*/ 328 h 328"/>
                <a:gd name="T18" fmla="*/ 191 w 531"/>
                <a:gd name="T19" fmla="*/ 323 h 328"/>
                <a:gd name="T20" fmla="*/ 147 w 531"/>
                <a:gd name="T21" fmla="*/ 312 h 328"/>
                <a:gd name="T22" fmla="*/ 106 w 531"/>
                <a:gd name="T23" fmla="*/ 292 h 328"/>
                <a:gd name="T24" fmla="*/ 70 w 531"/>
                <a:gd name="T25" fmla="*/ 267 h 328"/>
                <a:gd name="T26" fmla="*/ 41 w 531"/>
                <a:gd name="T27" fmla="*/ 234 h 328"/>
                <a:gd name="T28" fmla="*/ 20 w 531"/>
                <a:gd name="T29" fmla="*/ 197 h 328"/>
                <a:gd name="T30" fmla="*/ 5 w 531"/>
                <a:gd name="T31" fmla="*/ 155 h 328"/>
                <a:gd name="T32" fmla="*/ 13 w 531"/>
                <a:gd name="T33" fmla="*/ 132 h 328"/>
                <a:gd name="T34" fmla="*/ 38 w 531"/>
                <a:gd name="T35" fmla="*/ 134 h 328"/>
                <a:gd name="T36" fmla="*/ 62 w 531"/>
                <a:gd name="T37" fmla="*/ 139 h 328"/>
                <a:gd name="T38" fmla="*/ 88 w 531"/>
                <a:gd name="T39" fmla="*/ 142 h 328"/>
                <a:gd name="T40" fmla="*/ 118 w 531"/>
                <a:gd name="T41" fmla="*/ 140 h 328"/>
                <a:gd name="T42" fmla="*/ 149 w 531"/>
                <a:gd name="T43" fmla="*/ 137 h 328"/>
                <a:gd name="T44" fmla="*/ 180 w 531"/>
                <a:gd name="T45" fmla="*/ 131 h 328"/>
                <a:gd name="T46" fmla="*/ 211 w 531"/>
                <a:gd name="T47" fmla="*/ 123 h 328"/>
                <a:gd name="T48" fmla="*/ 252 w 531"/>
                <a:gd name="T49" fmla="*/ 111 h 328"/>
                <a:gd name="T50" fmla="*/ 302 w 531"/>
                <a:gd name="T51" fmla="*/ 95 h 328"/>
                <a:gd name="T52" fmla="*/ 353 w 531"/>
                <a:gd name="T53" fmla="*/ 76 h 328"/>
                <a:gd name="T54" fmla="*/ 402 w 531"/>
                <a:gd name="T55" fmla="*/ 55 h 328"/>
                <a:gd name="T56" fmla="*/ 440 w 531"/>
                <a:gd name="T57" fmla="*/ 40 h 328"/>
                <a:gd name="T58" fmla="*/ 464 w 531"/>
                <a:gd name="T59" fmla="*/ 29 h 328"/>
                <a:gd name="T60" fmla="*/ 489 w 531"/>
                <a:gd name="T61" fmla="*/ 19 h 328"/>
                <a:gd name="T62" fmla="*/ 513 w 531"/>
                <a:gd name="T63" fmla="*/ 8 h 328"/>
                <a:gd name="T64" fmla="*/ 528 w 531"/>
                <a:gd name="T6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1" h="328">
                  <a:moveTo>
                    <a:pt x="528" y="0"/>
                  </a:moveTo>
                  <a:lnTo>
                    <a:pt x="531" y="39"/>
                  </a:lnTo>
                  <a:lnTo>
                    <a:pt x="529" y="77"/>
                  </a:lnTo>
                  <a:lnTo>
                    <a:pt x="526" y="115"/>
                  </a:lnTo>
                  <a:lnTo>
                    <a:pt x="518" y="150"/>
                  </a:lnTo>
                  <a:lnTo>
                    <a:pt x="507" y="186"/>
                  </a:lnTo>
                  <a:lnTo>
                    <a:pt x="489" y="216"/>
                  </a:lnTo>
                  <a:lnTo>
                    <a:pt x="464" y="247"/>
                  </a:lnTo>
                  <a:lnTo>
                    <a:pt x="433" y="273"/>
                  </a:lnTo>
                  <a:lnTo>
                    <a:pt x="415" y="284"/>
                  </a:lnTo>
                  <a:lnTo>
                    <a:pt x="396" y="296"/>
                  </a:lnTo>
                  <a:lnTo>
                    <a:pt x="374" y="304"/>
                  </a:lnTo>
                  <a:lnTo>
                    <a:pt x="353" y="312"/>
                  </a:lnTo>
                  <a:lnTo>
                    <a:pt x="330" y="318"/>
                  </a:lnTo>
                  <a:lnTo>
                    <a:pt x="307" y="323"/>
                  </a:lnTo>
                  <a:lnTo>
                    <a:pt x="284" y="326"/>
                  </a:lnTo>
                  <a:lnTo>
                    <a:pt x="262" y="328"/>
                  </a:lnTo>
                  <a:lnTo>
                    <a:pt x="237" y="328"/>
                  </a:lnTo>
                  <a:lnTo>
                    <a:pt x="214" y="326"/>
                  </a:lnTo>
                  <a:lnTo>
                    <a:pt x="191" y="323"/>
                  </a:lnTo>
                  <a:lnTo>
                    <a:pt x="168" y="318"/>
                  </a:lnTo>
                  <a:lnTo>
                    <a:pt x="147" y="312"/>
                  </a:lnTo>
                  <a:lnTo>
                    <a:pt x="126" y="304"/>
                  </a:lnTo>
                  <a:lnTo>
                    <a:pt x="106" y="292"/>
                  </a:lnTo>
                  <a:lnTo>
                    <a:pt x="88" y="281"/>
                  </a:lnTo>
                  <a:lnTo>
                    <a:pt x="70" y="267"/>
                  </a:lnTo>
                  <a:lnTo>
                    <a:pt x="54" y="250"/>
                  </a:lnTo>
                  <a:lnTo>
                    <a:pt x="41" y="234"/>
                  </a:lnTo>
                  <a:lnTo>
                    <a:pt x="30" y="216"/>
                  </a:lnTo>
                  <a:lnTo>
                    <a:pt x="20" y="197"/>
                  </a:lnTo>
                  <a:lnTo>
                    <a:pt x="12" y="176"/>
                  </a:lnTo>
                  <a:lnTo>
                    <a:pt x="5" y="155"/>
                  </a:lnTo>
                  <a:lnTo>
                    <a:pt x="0" y="132"/>
                  </a:lnTo>
                  <a:lnTo>
                    <a:pt x="13" y="132"/>
                  </a:lnTo>
                  <a:lnTo>
                    <a:pt x="25" y="134"/>
                  </a:lnTo>
                  <a:lnTo>
                    <a:pt x="38" y="134"/>
                  </a:lnTo>
                  <a:lnTo>
                    <a:pt x="51" y="137"/>
                  </a:lnTo>
                  <a:lnTo>
                    <a:pt x="62" y="139"/>
                  </a:lnTo>
                  <a:lnTo>
                    <a:pt x="75" y="140"/>
                  </a:lnTo>
                  <a:lnTo>
                    <a:pt x="88" y="142"/>
                  </a:lnTo>
                  <a:lnTo>
                    <a:pt x="101" y="142"/>
                  </a:lnTo>
                  <a:lnTo>
                    <a:pt x="118" y="140"/>
                  </a:lnTo>
                  <a:lnTo>
                    <a:pt x="133" y="139"/>
                  </a:lnTo>
                  <a:lnTo>
                    <a:pt x="149" y="137"/>
                  </a:lnTo>
                  <a:lnTo>
                    <a:pt x="165" y="134"/>
                  </a:lnTo>
                  <a:lnTo>
                    <a:pt x="180" y="131"/>
                  </a:lnTo>
                  <a:lnTo>
                    <a:pt x="196" y="128"/>
                  </a:lnTo>
                  <a:lnTo>
                    <a:pt x="211" y="123"/>
                  </a:lnTo>
                  <a:lnTo>
                    <a:pt x="226" y="119"/>
                  </a:lnTo>
                  <a:lnTo>
                    <a:pt x="252" y="111"/>
                  </a:lnTo>
                  <a:lnTo>
                    <a:pt x="278" y="103"/>
                  </a:lnTo>
                  <a:lnTo>
                    <a:pt x="302" y="95"/>
                  </a:lnTo>
                  <a:lnTo>
                    <a:pt x="329" y="85"/>
                  </a:lnTo>
                  <a:lnTo>
                    <a:pt x="353" y="76"/>
                  </a:lnTo>
                  <a:lnTo>
                    <a:pt x="378" y="66"/>
                  </a:lnTo>
                  <a:lnTo>
                    <a:pt x="402" y="55"/>
                  </a:lnTo>
                  <a:lnTo>
                    <a:pt x="428" y="45"/>
                  </a:lnTo>
                  <a:lnTo>
                    <a:pt x="440" y="40"/>
                  </a:lnTo>
                  <a:lnTo>
                    <a:pt x="453" y="35"/>
                  </a:lnTo>
                  <a:lnTo>
                    <a:pt x="464" y="29"/>
                  </a:lnTo>
                  <a:lnTo>
                    <a:pt x="477" y="24"/>
                  </a:lnTo>
                  <a:lnTo>
                    <a:pt x="489" y="19"/>
                  </a:lnTo>
                  <a:lnTo>
                    <a:pt x="502" y="13"/>
                  </a:lnTo>
                  <a:lnTo>
                    <a:pt x="513" y="8"/>
                  </a:lnTo>
                  <a:lnTo>
                    <a:pt x="526" y="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73" name="Freeform 41"/>
            <p:cNvSpPr>
              <a:spLocks noChangeAspect="1"/>
            </p:cNvSpPr>
            <p:nvPr/>
          </p:nvSpPr>
          <p:spPr bwMode="auto">
            <a:xfrm>
              <a:off x="5231" y="3721"/>
              <a:ext cx="235" cy="143"/>
            </a:xfrm>
            <a:custGeom>
              <a:avLst/>
              <a:gdLst>
                <a:gd name="T0" fmla="*/ 153 w 532"/>
                <a:gd name="T1" fmla="*/ 12 h 324"/>
                <a:gd name="T2" fmla="*/ 178 w 532"/>
                <a:gd name="T3" fmla="*/ 5 h 324"/>
                <a:gd name="T4" fmla="*/ 202 w 532"/>
                <a:gd name="T5" fmla="*/ 2 h 324"/>
                <a:gd name="T6" fmla="*/ 227 w 532"/>
                <a:gd name="T7" fmla="*/ 0 h 324"/>
                <a:gd name="T8" fmla="*/ 251 w 532"/>
                <a:gd name="T9" fmla="*/ 2 h 324"/>
                <a:gd name="T10" fmla="*/ 276 w 532"/>
                <a:gd name="T11" fmla="*/ 5 h 324"/>
                <a:gd name="T12" fmla="*/ 299 w 532"/>
                <a:gd name="T13" fmla="*/ 10 h 324"/>
                <a:gd name="T14" fmla="*/ 321 w 532"/>
                <a:gd name="T15" fmla="*/ 17 h 324"/>
                <a:gd name="T16" fmla="*/ 344 w 532"/>
                <a:gd name="T17" fmla="*/ 25 h 324"/>
                <a:gd name="T18" fmla="*/ 366 w 532"/>
                <a:gd name="T19" fmla="*/ 36 h 324"/>
                <a:gd name="T20" fmla="*/ 387 w 532"/>
                <a:gd name="T21" fmla="*/ 47 h 324"/>
                <a:gd name="T22" fmla="*/ 408 w 532"/>
                <a:gd name="T23" fmla="*/ 62 h 324"/>
                <a:gd name="T24" fmla="*/ 426 w 532"/>
                <a:gd name="T25" fmla="*/ 76 h 324"/>
                <a:gd name="T26" fmla="*/ 444 w 532"/>
                <a:gd name="T27" fmla="*/ 93 h 324"/>
                <a:gd name="T28" fmla="*/ 462 w 532"/>
                <a:gd name="T29" fmla="*/ 110 h 324"/>
                <a:gd name="T30" fmla="*/ 477 w 532"/>
                <a:gd name="T31" fmla="*/ 130 h 324"/>
                <a:gd name="T32" fmla="*/ 491 w 532"/>
                <a:gd name="T33" fmla="*/ 149 h 324"/>
                <a:gd name="T34" fmla="*/ 516 w 532"/>
                <a:gd name="T35" fmla="*/ 193 h 324"/>
                <a:gd name="T36" fmla="*/ 527 w 532"/>
                <a:gd name="T37" fmla="*/ 233 h 324"/>
                <a:gd name="T38" fmla="*/ 531 w 532"/>
                <a:gd name="T39" fmla="*/ 275 h 324"/>
                <a:gd name="T40" fmla="*/ 532 w 532"/>
                <a:gd name="T41" fmla="*/ 324 h 324"/>
                <a:gd name="T42" fmla="*/ 508 w 532"/>
                <a:gd name="T43" fmla="*/ 304 h 324"/>
                <a:gd name="T44" fmla="*/ 478 w 532"/>
                <a:gd name="T45" fmla="*/ 287 h 324"/>
                <a:gd name="T46" fmla="*/ 446 w 532"/>
                <a:gd name="T47" fmla="*/ 270 h 324"/>
                <a:gd name="T48" fmla="*/ 411 w 532"/>
                <a:gd name="T49" fmla="*/ 258 h 324"/>
                <a:gd name="T50" fmla="*/ 375 w 532"/>
                <a:gd name="T51" fmla="*/ 246 h 324"/>
                <a:gd name="T52" fmla="*/ 339 w 532"/>
                <a:gd name="T53" fmla="*/ 237 h 324"/>
                <a:gd name="T54" fmla="*/ 305 w 532"/>
                <a:gd name="T55" fmla="*/ 230 h 324"/>
                <a:gd name="T56" fmla="*/ 274 w 532"/>
                <a:gd name="T57" fmla="*/ 225 h 324"/>
                <a:gd name="T58" fmla="*/ 251 w 532"/>
                <a:gd name="T59" fmla="*/ 224 h 324"/>
                <a:gd name="T60" fmla="*/ 228 w 532"/>
                <a:gd name="T61" fmla="*/ 222 h 324"/>
                <a:gd name="T62" fmla="*/ 205 w 532"/>
                <a:gd name="T63" fmla="*/ 220 h 324"/>
                <a:gd name="T64" fmla="*/ 184 w 532"/>
                <a:gd name="T65" fmla="*/ 220 h 324"/>
                <a:gd name="T66" fmla="*/ 161 w 532"/>
                <a:gd name="T67" fmla="*/ 220 h 324"/>
                <a:gd name="T68" fmla="*/ 139 w 532"/>
                <a:gd name="T69" fmla="*/ 220 h 324"/>
                <a:gd name="T70" fmla="*/ 116 w 532"/>
                <a:gd name="T71" fmla="*/ 220 h 324"/>
                <a:gd name="T72" fmla="*/ 93 w 532"/>
                <a:gd name="T73" fmla="*/ 220 h 324"/>
                <a:gd name="T74" fmla="*/ 80 w 532"/>
                <a:gd name="T75" fmla="*/ 222 h 324"/>
                <a:gd name="T76" fmla="*/ 65 w 532"/>
                <a:gd name="T77" fmla="*/ 224 h 324"/>
                <a:gd name="T78" fmla="*/ 49 w 532"/>
                <a:gd name="T79" fmla="*/ 225 h 324"/>
                <a:gd name="T80" fmla="*/ 32 w 532"/>
                <a:gd name="T81" fmla="*/ 225 h 324"/>
                <a:gd name="T82" fmla="*/ 18 w 532"/>
                <a:gd name="T83" fmla="*/ 224 h 324"/>
                <a:gd name="T84" fmla="*/ 6 w 532"/>
                <a:gd name="T85" fmla="*/ 220 h 324"/>
                <a:gd name="T86" fmla="*/ 0 w 532"/>
                <a:gd name="T87" fmla="*/ 212 h 324"/>
                <a:gd name="T88" fmla="*/ 0 w 532"/>
                <a:gd name="T89" fmla="*/ 199 h 324"/>
                <a:gd name="T90" fmla="*/ 5 w 532"/>
                <a:gd name="T91" fmla="*/ 186 h 324"/>
                <a:gd name="T92" fmla="*/ 13 w 532"/>
                <a:gd name="T93" fmla="*/ 173 h 324"/>
                <a:gd name="T94" fmla="*/ 23 w 532"/>
                <a:gd name="T95" fmla="*/ 161 h 324"/>
                <a:gd name="T96" fmla="*/ 31 w 532"/>
                <a:gd name="T97" fmla="*/ 149 h 324"/>
                <a:gd name="T98" fmla="*/ 39 w 532"/>
                <a:gd name="T99" fmla="*/ 135 h 324"/>
                <a:gd name="T100" fmla="*/ 45 w 532"/>
                <a:gd name="T101" fmla="*/ 120 h 324"/>
                <a:gd name="T102" fmla="*/ 52 w 532"/>
                <a:gd name="T103" fmla="*/ 106 h 324"/>
                <a:gd name="T104" fmla="*/ 58 w 532"/>
                <a:gd name="T105" fmla="*/ 91 h 324"/>
                <a:gd name="T106" fmla="*/ 67 w 532"/>
                <a:gd name="T107" fmla="*/ 78 h 324"/>
                <a:gd name="T108" fmla="*/ 76 w 532"/>
                <a:gd name="T109" fmla="*/ 65 h 324"/>
                <a:gd name="T110" fmla="*/ 86 w 532"/>
                <a:gd name="T111" fmla="*/ 54 h 324"/>
                <a:gd name="T112" fmla="*/ 98 w 532"/>
                <a:gd name="T113" fmla="*/ 43 h 324"/>
                <a:gd name="T114" fmla="*/ 111 w 532"/>
                <a:gd name="T115" fmla="*/ 33 h 324"/>
                <a:gd name="T116" fmla="*/ 124 w 532"/>
                <a:gd name="T117" fmla="*/ 25 h 324"/>
                <a:gd name="T118" fmla="*/ 139 w 532"/>
                <a:gd name="T119" fmla="*/ 17 h 324"/>
                <a:gd name="T120" fmla="*/ 153 w 532"/>
                <a:gd name="T121" fmla="*/ 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2" h="324">
                  <a:moveTo>
                    <a:pt x="153" y="12"/>
                  </a:moveTo>
                  <a:lnTo>
                    <a:pt x="178" y="5"/>
                  </a:lnTo>
                  <a:lnTo>
                    <a:pt x="202" y="2"/>
                  </a:lnTo>
                  <a:lnTo>
                    <a:pt x="227" y="0"/>
                  </a:lnTo>
                  <a:lnTo>
                    <a:pt x="251" y="2"/>
                  </a:lnTo>
                  <a:lnTo>
                    <a:pt x="276" y="5"/>
                  </a:lnTo>
                  <a:lnTo>
                    <a:pt x="299" y="10"/>
                  </a:lnTo>
                  <a:lnTo>
                    <a:pt x="321" y="17"/>
                  </a:lnTo>
                  <a:lnTo>
                    <a:pt x="344" y="25"/>
                  </a:lnTo>
                  <a:lnTo>
                    <a:pt x="366" y="36"/>
                  </a:lnTo>
                  <a:lnTo>
                    <a:pt x="387" y="47"/>
                  </a:lnTo>
                  <a:lnTo>
                    <a:pt x="408" y="62"/>
                  </a:lnTo>
                  <a:lnTo>
                    <a:pt x="426" y="76"/>
                  </a:lnTo>
                  <a:lnTo>
                    <a:pt x="444" y="93"/>
                  </a:lnTo>
                  <a:lnTo>
                    <a:pt x="462" y="110"/>
                  </a:lnTo>
                  <a:lnTo>
                    <a:pt x="477" y="130"/>
                  </a:lnTo>
                  <a:lnTo>
                    <a:pt x="491" y="149"/>
                  </a:lnTo>
                  <a:lnTo>
                    <a:pt x="516" y="193"/>
                  </a:lnTo>
                  <a:lnTo>
                    <a:pt x="527" y="233"/>
                  </a:lnTo>
                  <a:lnTo>
                    <a:pt x="531" y="275"/>
                  </a:lnTo>
                  <a:lnTo>
                    <a:pt x="532" y="324"/>
                  </a:lnTo>
                  <a:lnTo>
                    <a:pt x="508" y="304"/>
                  </a:lnTo>
                  <a:lnTo>
                    <a:pt x="478" y="287"/>
                  </a:lnTo>
                  <a:lnTo>
                    <a:pt x="446" y="270"/>
                  </a:lnTo>
                  <a:lnTo>
                    <a:pt x="411" y="258"/>
                  </a:lnTo>
                  <a:lnTo>
                    <a:pt x="375" y="246"/>
                  </a:lnTo>
                  <a:lnTo>
                    <a:pt x="339" y="237"/>
                  </a:lnTo>
                  <a:lnTo>
                    <a:pt x="305" y="230"/>
                  </a:lnTo>
                  <a:lnTo>
                    <a:pt x="274" y="225"/>
                  </a:lnTo>
                  <a:lnTo>
                    <a:pt x="251" y="224"/>
                  </a:lnTo>
                  <a:lnTo>
                    <a:pt x="228" y="222"/>
                  </a:lnTo>
                  <a:lnTo>
                    <a:pt x="205" y="220"/>
                  </a:lnTo>
                  <a:lnTo>
                    <a:pt x="184" y="220"/>
                  </a:lnTo>
                  <a:lnTo>
                    <a:pt x="161" y="220"/>
                  </a:lnTo>
                  <a:lnTo>
                    <a:pt x="139" y="220"/>
                  </a:lnTo>
                  <a:lnTo>
                    <a:pt x="116" y="220"/>
                  </a:lnTo>
                  <a:lnTo>
                    <a:pt x="93" y="220"/>
                  </a:lnTo>
                  <a:lnTo>
                    <a:pt x="80" y="222"/>
                  </a:lnTo>
                  <a:lnTo>
                    <a:pt x="65" y="224"/>
                  </a:lnTo>
                  <a:lnTo>
                    <a:pt x="49" y="225"/>
                  </a:lnTo>
                  <a:lnTo>
                    <a:pt x="32" y="225"/>
                  </a:lnTo>
                  <a:lnTo>
                    <a:pt x="18" y="224"/>
                  </a:lnTo>
                  <a:lnTo>
                    <a:pt x="6" y="220"/>
                  </a:lnTo>
                  <a:lnTo>
                    <a:pt x="0" y="212"/>
                  </a:lnTo>
                  <a:lnTo>
                    <a:pt x="0" y="199"/>
                  </a:lnTo>
                  <a:lnTo>
                    <a:pt x="5" y="186"/>
                  </a:lnTo>
                  <a:lnTo>
                    <a:pt x="13" y="173"/>
                  </a:lnTo>
                  <a:lnTo>
                    <a:pt x="23" y="161"/>
                  </a:lnTo>
                  <a:lnTo>
                    <a:pt x="31" y="149"/>
                  </a:lnTo>
                  <a:lnTo>
                    <a:pt x="39" y="135"/>
                  </a:lnTo>
                  <a:lnTo>
                    <a:pt x="45" y="120"/>
                  </a:lnTo>
                  <a:lnTo>
                    <a:pt x="52" y="106"/>
                  </a:lnTo>
                  <a:lnTo>
                    <a:pt x="58" y="91"/>
                  </a:lnTo>
                  <a:lnTo>
                    <a:pt x="67" y="78"/>
                  </a:lnTo>
                  <a:lnTo>
                    <a:pt x="76" y="65"/>
                  </a:lnTo>
                  <a:lnTo>
                    <a:pt x="86" y="54"/>
                  </a:lnTo>
                  <a:lnTo>
                    <a:pt x="98" y="43"/>
                  </a:lnTo>
                  <a:lnTo>
                    <a:pt x="111" y="33"/>
                  </a:lnTo>
                  <a:lnTo>
                    <a:pt x="124" y="25"/>
                  </a:lnTo>
                  <a:lnTo>
                    <a:pt x="139" y="17"/>
                  </a:lnTo>
                  <a:lnTo>
                    <a:pt x="153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74" name="Freeform 42"/>
            <p:cNvSpPr>
              <a:spLocks noChangeAspect="1"/>
            </p:cNvSpPr>
            <p:nvPr/>
          </p:nvSpPr>
          <p:spPr bwMode="auto">
            <a:xfrm>
              <a:off x="4968" y="3793"/>
              <a:ext cx="720" cy="359"/>
            </a:xfrm>
            <a:custGeom>
              <a:avLst/>
              <a:gdLst>
                <a:gd name="T0" fmla="*/ 280 w 1624"/>
                <a:gd name="T1" fmla="*/ 110 h 812"/>
                <a:gd name="T2" fmla="*/ 330 w 1624"/>
                <a:gd name="T3" fmla="*/ 84 h 812"/>
                <a:gd name="T4" fmla="*/ 383 w 1624"/>
                <a:gd name="T5" fmla="*/ 62 h 812"/>
                <a:gd name="T6" fmla="*/ 436 w 1624"/>
                <a:gd name="T7" fmla="*/ 42 h 812"/>
                <a:gd name="T8" fmla="*/ 490 w 1624"/>
                <a:gd name="T9" fmla="*/ 28 h 812"/>
                <a:gd name="T10" fmla="*/ 552 w 1624"/>
                <a:gd name="T11" fmla="*/ 15 h 812"/>
                <a:gd name="T12" fmla="*/ 628 w 1624"/>
                <a:gd name="T13" fmla="*/ 5 h 812"/>
                <a:gd name="T14" fmla="*/ 724 w 1624"/>
                <a:gd name="T15" fmla="*/ 0 h 812"/>
                <a:gd name="T16" fmla="*/ 806 w 1624"/>
                <a:gd name="T17" fmla="*/ 5 h 812"/>
                <a:gd name="T18" fmla="*/ 881 w 1624"/>
                <a:gd name="T19" fmla="*/ 18 h 812"/>
                <a:gd name="T20" fmla="*/ 951 w 1624"/>
                <a:gd name="T21" fmla="*/ 34 h 812"/>
                <a:gd name="T22" fmla="*/ 1020 w 1624"/>
                <a:gd name="T23" fmla="*/ 55 h 812"/>
                <a:gd name="T24" fmla="*/ 1092 w 1624"/>
                <a:gd name="T25" fmla="*/ 83 h 812"/>
                <a:gd name="T26" fmla="*/ 1149 w 1624"/>
                <a:gd name="T27" fmla="*/ 113 h 812"/>
                <a:gd name="T28" fmla="*/ 1199 w 1624"/>
                <a:gd name="T29" fmla="*/ 144 h 812"/>
                <a:gd name="T30" fmla="*/ 1245 w 1624"/>
                <a:gd name="T31" fmla="*/ 178 h 812"/>
                <a:gd name="T32" fmla="*/ 1286 w 1624"/>
                <a:gd name="T33" fmla="*/ 215 h 812"/>
                <a:gd name="T34" fmla="*/ 1333 w 1624"/>
                <a:gd name="T35" fmla="*/ 265 h 812"/>
                <a:gd name="T36" fmla="*/ 1384 w 1624"/>
                <a:gd name="T37" fmla="*/ 317 h 812"/>
                <a:gd name="T38" fmla="*/ 1451 w 1624"/>
                <a:gd name="T39" fmla="*/ 228 h 812"/>
                <a:gd name="T40" fmla="*/ 1528 w 1624"/>
                <a:gd name="T41" fmla="*/ 113 h 812"/>
                <a:gd name="T42" fmla="*/ 1572 w 1624"/>
                <a:gd name="T43" fmla="*/ 71 h 812"/>
                <a:gd name="T44" fmla="*/ 1608 w 1624"/>
                <a:gd name="T45" fmla="*/ 152 h 812"/>
                <a:gd name="T46" fmla="*/ 1624 w 1624"/>
                <a:gd name="T47" fmla="*/ 435 h 812"/>
                <a:gd name="T48" fmla="*/ 1609 w 1624"/>
                <a:gd name="T49" fmla="*/ 568 h 812"/>
                <a:gd name="T50" fmla="*/ 1583 w 1624"/>
                <a:gd name="T51" fmla="*/ 671 h 812"/>
                <a:gd name="T52" fmla="*/ 1552 w 1624"/>
                <a:gd name="T53" fmla="*/ 715 h 812"/>
                <a:gd name="T54" fmla="*/ 1489 w 1624"/>
                <a:gd name="T55" fmla="*/ 639 h 812"/>
                <a:gd name="T56" fmla="*/ 1407 w 1624"/>
                <a:gd name="T57" fmla="*/ 524 h 812"/>
                <a:gd name="T58" fmla="*/ 1348 w 1624"/>
                <a:gd name="T59" fmla="*/ 505 h 812"/>
                <a:gd name="T60" fmla="*/ 1268 w 1624"/>
                <a:gd name="T61" fmla="*/ 589 h 812"/>
                <a:gd name="T62" fmla="*/ 1178 w 1624"/>
                <a:gd name="T63" fmla="*/ 658 h 812"/>
                <a:gd name="T64" fmla="*/ 1103 w 1624"/>
                <a:gd name="T65" fmla="*/ 702 h 812"/>
                <a:gd name="T66" fmla="*/ 1034 w 1624"/>
                <a:gd name="T67" fmla="*/ 731 h 812"/>
                <a:gd name="T68" fmla="*/ 964 w 1624"/>
                <a:gd name="T69" fmla="*/ 755 h 812"/>
                <a:gd name="T70" fmla="*/ 892 w 1624"/>
                <a:gd name="T71" fmla="*/ 776 h 812"/>
                <a:gd name="T72" fmla="*/ 819 w 1624"/>
                <a:gd name="T73" fmla="*/ 792 h 812"/>
                <a:gd name="T74" fmla="*/ 740 w 1624"/>
                <a:gd name="T75" fmla="*/ 805 h 812"/>
                <a:gd name="T76" fmla="*/ 657 w 1624"/>
                <a:gd name="T77" fmla="*/ 812 h 812"/>
                <a:gd name="T78" fmla="*/ 580 w 1624"/>
                <a:gd name="T79" fmla="*/ 808 h 812"/>
                <a:gd name="T80" fmla="*/ 503 w 1624"/>
                <a:gd name="T81" fmla="*/ 796 h 812"/>
                <a:gd name="T82" fmla="*/ 427 w 1624"/>
                <a:gd name="T83" fmla="*/ 776 h 812"/>
                <a:gd name="T84" fmla="*/ 343 w 1624"/>
                <a:gd name="T85" fmla="*/ 752 h 812"/>
                <a:gd name="T86" fmla="*/ 258 w 1624"/>
                <a:gd name="T87" fmla="*/ 716 h 812"/>
                <a:gd name="T88" fmla="*/ 164 w 1624"/>
                <a:gd name="T89" fmla="*/ 663 h 812"/>
                <a:gd name="T90" fmla="*/ 100 w 1624"/>
                <a:gd name="T91" fmla="*/ 613 h 812"/>
                <a:gd name="T92" fmla="*/ 43 w 1624"/>
                <a:gd name="T93" fmla="*/ 532 h 812"/>
                <a:gd name="T94" fmla="*/ 4 w 1624"/>
                <a:gd name="T95" fmla="*/ 458 h 812"/>
                <a:gd name="T96" fmla="*/ 7 w 1624"/>
                <a:gd name="T97" fmla="*/ 424 h 812"/>
                <a:gd name="T98" fmla="*/ 28 w 1624"/>
                <a:gd name="T99" fmla="*/ 369 h 812"/>
                <a:gd name="T100" fmla="*/ 74 w 1624"/>
                <a:gd name="T101" fmla="*/ 290 h 812"/>
                <a:gd name="T102" fmla="*/ 129 w 1624"/>
                <a:gd name="T103" fmla="*/ 226 h 812"/>
                <a:gd name="T104" fmla="*/ 198 w 1624"/>
                <a:gd name="T105" fmla="*/ 167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4" h="812">
                  <a:moveTo>
                    <a:pt x="249" y="131"/>
                  </a:moveTo>
                  <a:lnTo>
                    <a:pt x="265" y="121"/>
                  </a:lnTo>
                  <a:lnTo>
                    <a:pt x="280" y="110"/>
                  </a:lnTo>
                  <a:lnTo>
                    <a:pt x="296" y="102"/>
                  </a:lnTo>
                  <a:lnTo>
                    <a:pt x="314" y="92"/>
                  </a:lnTo>
                  <a:lnTo>
                    <a:pt x="330" y="84"/>
                  </a:lnTo>
                  <a:lnTo>
                    <a:pt x="347" y="76"/>
                  </a:lnTo>
                  <a:lnTo>
                    <a:pt x="365" y="68"/>
                  </a:lnTo>
                  <a:lnTo>
                    <a:pt x="383" y="62"/>
                  </a:lnTo>
                  <a:lnTo>
                    <a:pt x="401" y="55"/>
                  </a:lnTo>
                  <a:lnTo>
                    <a:pt x="418" y="49"/>
                  </a:lnTo>
                  <a:lnTo>
                    <a:pt x="436" y="42"/>
                  </a:lnTo>
                  <a:lnTo>
                    <a:pt x="454" y="37"/>
                  </a:lnTo>
                  <a:lnTo>
                    <a:pt x="472" y="32"/>
                  </a:lnTo>
                  <a:lnTo>
                    <a:pt x="490" y="28"/>
                  </a:lnTo>
                  <a:lnTo>
                    <a:pt x="510" y="23"/>
                  </a:lnTo>
                  <a:lnTo>
                    <a:pt x="528" y="20"/>
                  </a:lnTo>
                  <a:lnTo>
                    <a:pt x="552" y="15"/>
                  </a:lnTo>
                  <a:lnTo>
                    <a:pt x="577" y="11"/>
                  </a:lnTo>
                  <a:lnTo>
                    <a:pt x="601" y="8"/>
                  </a:lnTo>
                  <a:lnTo>
                    <a:pt x="628" y="5"/>
                  </a:lnTo>
                  <a:lnTo>
                    <a:pt x="657" y="2"/>
                  </a:lnTo>
                  <a:lnTo>
                    <a:pt x="688" y="0"/>
                  </a:lnTo>
                  <a:lnTo>
                    <a:pt x="724" y="0"/>
                  </a:lnTo>
                  <a:lnTo>
                    <a:pt x="762" y="2"/>
                  </a:lnTo>
                  <a:lnTo>
                    <a:pt x="783" y="3"/>
                  </a:lnTo>
                  <a:lnTo>
                    <a:pt x="806" y="5"/>
                  </a:lnTo>
                  <a:lnTo>
                    <a:pt x="832" y="10"/>
                  </a:lnTo>
                  <a:lnTo>
                    <a:pt x="856" y="13"/>
                  </a:lnTo>
                  <a:lnTo>
                    <a:pt x="881" y="18"/>
                  </a:lnTo>
                  <a:lnTo>
                    <a:pt x="907" y="24"/>
                  </a:lnTo>
                  <a:lnTo>
                    <a:pt x="930" y="29"/>
                  </a:lnTo>
                  <a:lnTo>
                    <a:pt x="951" y="34"/>
                  </a:lnTo>
                  <a:lnTo>
                    <a:pt x="972" y="39"/>
                  </a:lnTo>
                  <a:lnTo>
                    <a:pt x="995" y="47"/>
                  </a:lnTo>
                  <a:lnTo>
                    <a:pt x="1020" y="55"/>
                  </a:lnTo>
                  <a:lnTo>
                    <a:pt x="1044" y="63"/>
                  </a:lnTo>
                  <a:lnTo>
                    <a:pt x="1067" y="73"/>
                  </a:lnTo>
                  <a:lnTo>
                    <a:pt x="1092" y="83"/>
                  </a:lnTo>
                  <a:lnTo>
                    <a:pt x="1113" y="94"/>
                  </a:lnTo>
                  <a:lnTo>
                    <a:pt x="1132" y="104"/>
                  </a:lnTo>
                  <a:lnTo>
                    <a:pt x="1149" y="113"/>
                  </a:lnTo>
                  <a:lnTo>
                    <a:pt x="1167" y="123"/>
                  </a:lnTo>
                  <a:lnTo>
                    <a:pt x="1183" y="133"/>
                  </a:lnTo>
                  <a:lnTo>
                    <a:pt x="1199" y="144"/>
                  </a:lnTo>
                  <a:lnTo>
                    <a:pt x="1214" y="154"/>
                  </a:lnTo>
                  <a:lnTo>
                    <a:pt x="1230" y="167"/>
                  </a:lnTo>
                  <a:lnTo>
                    <a:pt x="1245" y="178"/>
                  </a:lnTo>
                  <a:lnTo>
                    <a:pt x="1260" y="191"/>
                  </a:lnTo>
                  <a:lnTo>
                    <a:pt x="1273" y="202"/>
                  </a:lnTo>
                  <a:lnTo>
                    <a:pt x="1286" y="215"/>
                  </a:lnTo>
                  <a:lnTo>
                    <a:pt x="1301" y="231"/>
                  </a:lnTo>
                  <a:lnTo>
                    <a:pt x="1317" y="248"/>
                  </a:lnTo>
                  <a:lnTo>
                    <a:pt x="1333" y="265"/>
                  </a:lnTo>
                  <a:lnTo>
                    <a:pt x="1350" y="283"/>
                  </a:lnTo>
                  <a:lnTo>
                    <a:pt x="1366" y="301"/>
                  </a:lnTo>
                  <a:lnTo>
                    <a:pt x="1384" y="317"/>
                  </a:lnTo>
                  <a:lnTo>
                    <a:pt x="1402" y="296"/>
                  </a:lnTo>
                  <a:lnTo>
                    <a:pt x="1425" y="265"/>
                  </a:lnTo>
                  <a:lnTo>
                    <a:pt x="1451" y="228"/>
                  </a:lnTo>
                  <a:lnTo>
                    <a:pt x="1477" y="188"/>
                  </a:lnTo>
                  <a:lnTo>
                    <a:pt x="1503" y="149"/>
                  </a:lnTo>
                  <a:lnTo>
                    <a:pt x="1528" y="113"/>
                  </a:lnTo>
                  <a:lnTo>
                    <a:pt x="1547" y="86"/>
                  </a:lnTo>
                  <a:lnTo>
                    <a:pt x="1560" y="70"/>
                  </a:lnTo>
                  <a:lnTo>
                    <a:pt x="1572" y="71"/>
                  </a:lnTo>
                  <a:lnTo>
                    <a:pt x="1587" y="89"/>
                  </a:lnTo>
                  <a:lnTo>
                    <a:pt x="1600" y="118"/>
                  </a:lnTo>
                  <a:lnTo>
                    <a:pt x="1608" y="152"/>
                  </a:lnTo>
                  <a:lnTo>
                    <a:pt x="1619" y="243"/>
                  </a:lnTo>
                  <a:lnTo>
                    <a:pt x="1624" y="340"/>
                  </a:lnTo>
                  <a:lnTo>
                    <a:pt x="1624" y="435"/>
                  </a:lnTo>
                  <a:lnTo>
                    <a:pt x="1618" y="516"/>
                  </a:lnTo>
                  <a:lnTo>
                    <a:pt x="1614" y="537"/>
                  </a:lnTo>
                  <a:lnTo>
                    <a:pt x="1609" y="568"/>
                  </a:lnTo>
                  <a:lnTo>
                    <a:pt x="1601" y="603"/>
                  </a:lnTo>
                  <a:lnTo>
                    <a:pt x="1593" y="639"/>
                  </a:lnTo>
                  <a:lnTo>
                    <a:pt x="1583" y="671"/>
                  </a:lnTo>
                  <a:lnTo>
                    <a:pt x="1573" y="697"/>
                  </a:lnTo>
                  <a:lnTo>
                    <a:pt x="1562" y="713"/>
                  </a:lnTo>
                  <a:lnTo>
                    <a:pt x="1552" y="715"/>
                  </a:lnTo>
                  <a:lnTo>
                    <a:pt x="1538" y="700"/>
                  </a:lnTo>
                  <a:lnTo>
                    <a:pt x="1515" y="673"/>
                  </a:lnTo>
                  <a:lnTo>
                    <a:pt x="1489" y="639"/>
                  </a:lnTo>
                  <a:lnTo>
                    <a:pt x="1461" y="600"/>
                  </a:lnTo>
                  <a:lnTo>
                    <a:pt x="1431" y="561"/>
                  </a:lnTo>
                  <a:lnTo>
                    <a:pt x="1407" y="524"/>
                  </a:lnTo>
                  <a:lnTo>
                    <a:pt x="1386" y="493"/>
                  </a:lnTo>
                  <a:lnTo>
                    <a:pt x="1373" y="474"/>
                  </a:lnTo>
                  <a:lnTo>
                    <a:pt x="1348" y="505"/>
                  </a:lnTo>
                  <a:lnTo>
                    <a:pt x="1322" y="534"/>
                  </a:lnTo>
                  <a:lnTo>
                    <a:pt x="1296" y="563"/>
                  </a:lnTo>
                  <a:lnTo>
                    <a:pt x="1268" y="589"/>
                  </a:lnTo>
                  <a:lnTo>
                    <a:pt x="1239" y="614"/>
                  </a:lnTo>
                  <a:lnTo>
                    <a:pt x="1209" y="637"/>
                  </a:lnTo>
                  <a:lnTo>
                    <a:pt x="1178" y="658"/>
                  </a:lnTo>
                  <a:lnTo>
                    <a:pt x="1147" y="678"/>
                  </a:lnTo>
                  <a:lnTo>
                    <a:pt x="1126" y="689"/>
                  </a:lnTo>
                  <a:lnTo>
                    <a:pt x="1103" y="702"/>
                  </a:lnTo>
                  <a:lnTo>
                    <a:pt x="1080" y="711"/>
                  </a:lnTo>
                  <a:lnTo>
                    <a:pt x="1057" y="721"/>
                  </a:lnTo>
                  <a:lnTo>
                    <a:pt x="1034" y="731"/>
                  </a:lnTo>
                  <a:lnTo>
                    <a:pt x="1011" y="741"/>
                  </a:lnTo>
                  <a:lnTo>
                    <a:pt x="987" y="749"/>
                  </a:lnTo>
                  <a:lnTo>
                    <a:pt x="964" y="755"/>
                  </a:lnTo>
                  <a:lnTo>
                    <a:pt x="940" y="763"/>
                  </a:lnTo>
                  <a:lnTo>
                    <a:pt x="917" y="770"/>
                  </a:lnTo>
                  <a:lnTo>
                    <a:pt x="892" y="776"/>
                  </a:lnTo>
                  <a:lnTo>
                    <a:pt x="868" y="781"/>
                  </a:lnTo>
                  <a:lnTo>
                    <a:pt x="843" y="787"/>
                  </a:lnTo>
                  <a:lnTo>
                    <a:pt x="819" y="792"/>
                  </a:lnTo>
                  <a:lnTo>
                    <a:pt x="794" y="796"/>
                  </a:lnTo>
                  <a:lnTo>
                    <a:pt x="770" y="800"/>
                  </a:lnTo>
                  <a:lnTo>
                    <a:pt x="740" y="805"/>
                  </a:lnTo>
                  <a:lnTo>
                    <a:pt x="713" y="808"/>
                  </a:lnTo>
                  <a:lnTo>
                    <a:pt x="685" y="810"/>
                  </a:lnTo>
                  <a:lnTo>
                    <a:pt x="657" y="812"/>
                  </a:lnTo>
                  <a:lnTo>
                    <a:pt x="631" y="812"/>
                  </a:lnTo>
                  <a:lnTo>
                    <a:pt x="605" y="810"/>
                  </a:lnTo>
                  <a:lnTo>
                    <a:pt x="580" y="808"/>
                  </a:lnTo>
                  <a:lnTo>
                    <a:pt x="554" y="805"/>
                  </a:lnTo>
                  <a:lnTo>
                    <a:pt x="530" y="800"/>
                  </a:lnTo>
                  <a:lnTo>
                    <a:pt x="503" y="796"/>
                  </a:lnTo>
                  <a:lnTo>
                    <a:pt x="477" y="791"/>
                  </a:lnTo>
                  <a:lnTo>
                    <a:pt x="453" y="784"/>
                  </a:lnTo>
                  <a:lnTo>
                    <a:pt x="427" y="776"/>
                  </a:lnTo>
                  <a:lnTo>
                    <a:pt x="399" y="770"/>
                  </a:lnTo>
                  <a:lnTo>
                    <a:pt x="371" y="760"/>
                  </a:lnTo>
                  <a:lnTo>
                    <a:pt x="343" y="752"/>
                  </a:lnTo>
                  <a:lnTo>
                    <a:pt x="319" y="744"/>
                  </a:lnTo>
                  <a:lnTo>
                    <a:pt x="289" y="731"/>
                  </a:lnTo>
                  <a:lnTo>
                    <a:pt x="258" y="716"/>
                  </a:lnTo>
                  <a:lnTo>
                    <a:pt x="226" y="700"/>
                  </a:lnTo>
                  <a:lnTo>
                    <a:pt x="193" y="682"/>
                  </a:lnTo>
                  <a:lnTo>
                    <a:pt x="164" y="663"/>
                  </a:lnTo>
                  <a:lnTo>
                    <a:pt x="137" y="645"/>
                  </a:lnTo>
                  <a:lnTo>
                    <a:pt x="116" y="629"/>
                  </a:lnTo>
                  <a:lnTo>
                    <a:pt x="100" y="613"/>
                  </a:lnTo>
                  <a:lnTo>
                    <a:pt x="82" y="590"/>
                  </a:lnTo>
                  <a:lnTo>
                    <a:pt x="62" y="561"/>
                  </a:lnTo>
                  <a:lnTo>
                    <a:pt x="43" y="532"/>
                  </a:lnTo>
                  <a:lnTo>
                    <a:pt x="26" y="503"/>
                  </a:lnTo>
                  <a:lnTo>
                    <a:pt x="12" y="477"/>
                  </a:lnTo>
                  <a:lnTo>
                    <a:pt x="4" y="458"/>
                  </a:lnTo>
                  <a:lnTo>
                    <a:pt x="0" y="446"/>
                  </a:lnTo>
                  <a:lnTo>
                    <a:pt x="2" y="437"/>
                  </a:lnTo>
                  <a:lnTo>
                    <a:pt x="7" y="424"/>
                  </a:lnTo>
                  <a:lnTo>
                    <a:pt x="12" y="408"/>
                  </a:lnTo>
                  <a:lnTo>
                    <a:pt x="18" y="390"/>
                  </a:lnTo>
                  <a:lnTo>
                    <a:pt x="28" y="369"/>
                  </a:lnTo>
                  <a:lnTo>
                    <a:pt x="39" y="345"/>
                  </a:lnTo>
                  <a:lnTo>
                    <a:pt x="54" y="319"/>
                  </a:lnTo>
                  <a:lnTo>
                    <a:pt x="74" y="290"/>
                  </a:lnTo>
                  <a:lnTo>
                    <a:pt x="90" y="269"/>
                  </a:lnTo>
                  <a:lnTo>
                    <a:pt x="108" y="248"/>
                  </a:lnTo>
                  <a:lnTo>
                    <a:pt x="129" y="226"/>
                  </a:lnTo>
                  <a:lnTo>
                    <a:pt x="151" y="205"/>
                  </a:lnTo>
                  <a:lnTo>
                    <a:pt x="173" y="186"/>
                  </a:lnTo>
                  <a:lnTo>
                    <a:pt x="198" y="167"/>
                  </a:lnTo>
                  <a:lnTo>
                    <a:pt x="224" y="149"/>
                  </a:lnTo>
                  <a:lnTo>
                    <a:pt x="249" y="13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75" name="Freeform 43"/>
            <p:cNvSpPr>
              <a:spLocks noChangeAspect="1"/>
            </p:cNvSpPr>
            <p:nvPr/>
          </p:nvSpPr>
          <p:spPr bwMode="auto">
            <a:xfrm>
              <a:off x="4982" y="3805"/>
              <a:ext cx="690" cy="334"/>
            </a:xfrm>
            <a:custGeom>
              <a:avLst/>
              <a:gdLst>
                <a:gd name="T0" fmla="*/ 229 w 1557"/>
                <a:gd name="T1" fmla="*/ 136 h 754"/>
                <a:gd name="T2" fmla="*/ 147 w 1557"/>
                <a:gd name="T3" fmla="*/ 204 h 754"/>
                <a:gd name="T4" fmla="*/ 77 w 1557"/>
                <a:gd name="T5" fmla="*/ 282 h 754"/>
                <a:gd name="T6" fmla="*/ 17 w 1557"/>
                <a:gd name="T7" fmla="*/ 374 h 754"/>
                <a:gd name="T8" fmla="*/ 0 w 1557"/>
                <a:gd name="T9" fmla="*/ 409 h 754"/>
                <a:gd name="T10" fmla="*/ 77 w 1557"/>
                <a:gd name="T11" fmla="*/ 534 h 754"/>
                <a:gd name="T12" fmla="*/ 231 w 1557"/>
                <a:gd name="T13" fmla="*/ 650 h 754"/>
                <a:gd name="T14" fmla="*/ 412 w 1557"/>
                <a:gd name="T15" fmla="*/ 721 h 754"/>
                <a:gd name="T16" fmla="*/ 585 w 1557"/>
                <a:gd name="T17" fmla="*/ 752 h 754"/>
                <a:gd name="T18" fmla="*/ 752 w 1557"/>
                <a:gd name="T19" fmla="*/ 746 h 754"/>
                <a:gd name="T20" fmla="*/ 923 w 1557"/>
                <a:gd name="T21" fmla="*/ 700 h 754"/>
                <a:gd name="T22" fmla="*/ 1090 w 1557"/>
                <a:gd name="T23" fmla="*/ 623 h 754"/>
                <a:gd name="T24" fmla="*/ 1239 w 1557"/>
                <a:gd name="T25" fmla="*/ 514 h 754"/>
                <a:gd name="T26" fmla="*/ 1302 w 1557"/>
                <a:gd name="T27" fmla="*/ 451 h 754"/>
                <a:gd name="T28" fmla="*/ 1312 w 1557"/>
                <a:gd name="T29" fmla="*/ 429 h 754"/>
                <a:gd name="T30" fmla="*/ 1288 w 1557"/>
                <a:gd name="T31" fmla="*/ 421 h 754"/>
                <a:gd name="T32" fmla="*/ 1181 w 1557"/>
                <a:gd name="T33" fmla="*/ 518 h 754"/>
                <a:gd name="T34" fmla="*/ 1034 w 1557"/>
                <a:gd name="T35" fmla="*/ 616 h 754"/>
                <a:gd name="T36" fmla="*/ 873 w 1557"/>
                <a:gd name="T37" fmla="*/ 682 h 754"/>
                <a:gd name="T38" fmla="*/ 708 w 1557"/>
                <a:gd name="T39" fmla="*/ 716 h 754"/>
                <a:gd name="T40" fmla="*/ 552 w 1557"/>
                <a:gd name="T41" fmla="*/ 715 h 754"/>
                <a:gd name="T42" fmla="*/ 386 w 1557"/>
                <a:gd name="T43" fmla="*/ 678 h 754"/>
                <a:gd name="T44" fmla="*/ 218 w 1557"/>
                <a:gd name="T45" fmla="*/ 602 h 754"/>
                <a:gd name="T46" fmla="*/ 82 w 1557"/>
                <a:gd name="T47" fmla="*/ 484 h 754"/>
                <a:gd name="T48" fmla="*/ 64 w 1557"/>
                <a:gd name="T49" fmla="*/ 362 h 754"/>
                <a:gd name="T50" fmla="*/ 123 w 1557"/>
                <a:gd name="T51" fmla="*/ 280 h 754"/>
                <a:gd name="T52" fmla="*/ 193 w 1557"/>
                <a:gd name="T53" fmla="*/ 209 h 754"/>
                <a:gd name="T54" fmla="*/ 271 w 1557"/>
                <a:gd name="T55" fmla="*/ 149 h 754"/>
                <a:gd name="T56" fmla="*/ 404 w 1557"/>
                <a:gd name="T57" fmla="*/ 83 h 754"/>
                <a:gd name="T58" fmla="*/ 592 w 1557"/>
                <a:gd name="T59" fmla="*/ 37 h 754"/>
                <a:gd name="T60" fmla="*/ 786 w 1557"/>
                <a:gd name="T61" fmla="*/ 42 h 754"/>
                <a:gd name="T62" fmla="*/ 984 w 1557"/>
                <a:gd name="T63" fmla="*/ 96 h 754"/>
                <a:gd name="T64" fmla="*/ 1144 w 1557"/>
                <a:gd name="T65" fmla="*/ 181 h 754"/>
                <a:gd name="T66" fmla="*/ 1261 w 1557"/>
                <a:gd name="T67" fmla="*/ 288 h 754"/>
                <a:gd name="T68" fmla="*/ 1366 w 1557"/>
                <a:gd name="T69" fmla="*/ 417 h 754"/>
                <a:gd name="T70" fmla="*/ 1458 w 1557"/>
                <a:gd name="T71" fmla="*/ 555 h 754"/>
                <a:gd name="T72" fmla="*/ 1507 w 1557"/>
                <a:gd name="T73" fmla="*/ 628 h 754"/>
                <a:gd name="T74" fmla="*/ 1526 w 1557"/>
                <a:gd name="T75" fmla="*/ 624 h 754"/>
                <a:gd name="T76" fmla="*/ 1557 w 1557"/>
                <a:gd name="T77" fmla="*/ 359 h 754"/>
                <a:gd name="T78" fmla="*/ 1541 w 1557"/>
                <a:gd name="T79" fmla="*/ 105 h 754"/>
                <a:gd name="T80" fmla="*/ 1521 w 1557"/>
                <a:gd name="T81" fmla="*/ 104 h 754"/>
                <a:gd name="T82" fmla="*/ 1495 w 1557"/>
                <a:gd name="T83" fmla="*/ 152 h 754"/>
                <a:gd name="T84" fmla="*/ 1436 w 1557"/>
                <a:gd name="T85" fmla="*/ 244 h 754"/>
                <a:gd name="T86" fmla="*/ 1394 w 1557"/>
                <a:gd name="T87" fmla="*/ 307 h 754"/>
                <a:gd name="T88" fmla="*/ 1413 w 1557"/>
                <a:gd name="T89" fmla="*/ 324 h 754"/>
                <a:gd name="T90" fmla="*/ 1453 w 1557"/>
                <a:gd name="T91" fmla="*/ 280 h 754"/>
                <a:gd name="T92" fmla="*/ 1500 w 1557"/>
                <a:gd name="T93" fmla="*/ 210 h 754"/>
                <a:gd name="T94" fmla="*/ 1521 w 1557"/>
                <a:gd name="T95" fmla="*/ 240 h 754"/>
                <a:gd name="T96" fmla="*/ 1520 w 1557"/>
                <a:gd name="T97" fmla="*/ 445 h 754"/>
                <a:gd name="T98" fmla="*/ 1466 w 1557"/>
                <a:gd name="T99" fmla="*/ 503 h 754"/>
                <a:gd name="T100" fmla="*/ 1376 w 1557"/>
                <a:gd name="T101" fmla="*/ 372 h 754"/>
                <a:gd name="T102" fmla="*/ 1275 w 1557"/>
                <a:gd name="T103" fmla="*/ 251 h 754"/>
                <a:gd name="T104" fmla="*/ 1160 w 1557"/>
                <a:gd name="T105" fmla="*/ 149 h 754"/>
                <a:gd name="T106" fmla="*/ 995 w 1557"/>
                <a:gd name="T107" fmla="*/ 63 h 754"/>
                <a:gd name="T108" fmla="*/ 789 w 1557"/>
                <a:gd name="T109" fmla="*/ 8 h 754"/>
                <a:gd name="T110" fmla="*/ 587 w 1557"/>
                <a:gd name="T111" fmla="*/ 5 h 754"/>
                <a:gd name="T112" fmla="*/ 391 w 1557"/>
                <a:gd name="T113" fmla="*/ 5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57" h="754">
                  <a:moveTo>
                    <a:pt x="299" y="94"/>
                  </a:moveTo>
                  <a:lnTo>
                    <a:pt x="275" y="107"/>
                  </a:lnTo>
                  <a:lnTo>
                    <a:pt x="252" y="122"/>
                  </a:lnTo>
                  <a:lnTo>
                    <a:pt x="229" y="136"/>
                  </a:lnTo>
                  <a:lnTo>
                    <a:pt x="208" y="152"/>
                  </a:lnTo>
                  <a:lnTo>
                    <a:pt x="187" y="168"/>
                  </a:lnTo>
                  <a:lnTo>
                    <a:pt x="167" y="186"/>
                  </a:lnTo>
                  <a:lnTo>
                    <a:pt x="147" y="204"/>
                  </a:lnTo>
                  <a:lnTo>
                    <a:pt x="129" y="222"/>
                  </a:lnTo>
                  <a:lnTo>
                    <a:pt x="111" y="241"/>
                  </a:lnTo>
                  <a:lnTo>
                    <a:pt x="95" y="261"/>
                  </a:lnTo>
                  <a:lnTo>
                    <a:pt x="77" y="282"/>
                  </a:lnTo>
                  <a:lnTo>
                    <a:pt x="62" y="303"/>
                  </a:lnTo>
                  <a:lnTo>
                    <a:pt x="46" y="325"/>
                  </a:lnTo>
                  <a:lnTo>
                    <a:pt x="31" y="349"/>
                  </a:lnTo>
                  <a:lnTo>
                    <a:pt x="17" y="374"/>
                  </a:lnTo>
                  <a:lnTo>
                    <a:pt x="4" y="398"/>
                  </a:lnTo>
                  <a:lnTo>
                    <a:pt x="2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2" y="413"/>
                  </a:lnTo>
                  <a:lnTo>
                    <a:pt x="23" y="456"/>
                  </a:lnTo>
                  <a:lnTo>
                    <a:pt x="48" y="497"/>
                  </a:lnTo>
                  <a:lnTo>
                    <a:pt x="77" y="534"/>
                  </a:lnTo>
                  <a:lnTo>
                    <a:pt x="111" y="568"/>
                  </a:lnTo>
                  <a:lnTo>
                    <a:pt x="149" y="598"/>
                  </a:lnTo>
                  <a:lnTo>
                    <a:pt x="188" y="626"/>
                  </a:lnTo>
                  <a:lnTo>
                    <a:pt x="231" y="650"/>
                  </a:lnTo>
                  <a:lnTo>
                    <a:pt x="275" y="673"/>
                  </a:lnTo>
                  <a:lnTo>
                    <a:pt x="320" y="692"/>
                  </a:lnTo>
                  <a:lnTo>
                    <a:pt x="366" y="708"/>
                  </a:lnTo>
                  <a:lnTo>
                    <a:pt x="412" y="721"/>
                  </a:lnTo>
                  <a:lnTo>
                    <a:pt x="458" y="733"/>
                  </a:lnTo>
                  <a:lnTo>
                    <a:pt x="502" y="742"/>
                  </a:lnTo>
                  <a:lnTo>
                    <a:pt x="544" y="749"/>
                  </a:lnTo>
                  <a:lnTo>
                    <a:pt x="585" y="752"/>
                  </a:lnTo>
                  <a:lnTo>
                    <a:pt x="624" y="754"/>
                  </a:lnTo>
                  <a:lnTo>
                    <a:pt x="667" y="754"/>
                  </a:lnTo>
                  <a:lnTo>
                    <a:pt x="709" y="750"/>
                  </a:lnTo>
                  <a:lnTo>
                    <a:pt x="752" y="746"/>
                  </a:lnTo>
                  <a:lnTo>
                    <a:pt x="796" y="737"/>
                  </a:lnTo>
                  <a:lnTo>
                    <a:pt x="838" y="728"/>
                  </a:lnTo>
                  <a:lnTo>
                    <a:pt x="881" y="715"/>
                  </a:lnTo>
                  <a:lnTo>
                    <a:pt x="923" y="700"/>
                  </a:lnTo>
                  <a:lnTo>
                    <a:pt x="966" y="684"/>
                  </a:lnTo>
                  <a:lnTo>
                    <a:pt x="1008" y="666"/>
                  </a:lnTo>
                  <a:lnTo>
                    <a:pt x="1049" y="645"/>
                  </a:lnTo>
                  <a:lnTo>
                    <a:pt x="1090" y="623"/>
                  </a:lnTo>
                  <a:lnTo>
                    <a:pt x="1129" y="598"/>
                  </a:lnTo>
                  <a:lnTo>
                    <a:pt x="1167" y="571"/>
                  </a:lnTo>
                  <a:lnTo>
                    <a:pt x="1204" y="543"/>
                  </a:lnTo>
                  <a:lnTo>
                    <a:pt x="1239" y="514"/>
                  </a:lnTo>
                  <a:lnTo>
                    <a:pt x="1273" y="482"/>
                  </a:lnTo>
                  <a:lnTo>
                    <a:pt x="1278" y="477"/>
                  </a:lnTo>
                  <a:lnTo>
                    <a:pt x="1291" y="464"/>
                  </a:lnTo>
                  <a:lnTo>
                    <a:pt x="1302" y="451"/>
                  </a:lnTo>
                  <a:lnTo>
                    <a:pt x="1307" y="446"/>
                  </a:lnTo>
                  <a:lnTo>
                    <a:pt x="1310" y="442"/>
                  </a:lnTo>
                  <a:lnTo>
                    <a:pt x="1314" y="435"/>
                  </a:lnTo>
                  <a:lnTo>
                    <a:pt x="1312" y="429"/>
                  </a:lnTo>
                  <a:lnTo>
                    <a:pt x="1309" y="422"/>
                  </a:lnTo>
                  <a:lnTo>
                    <a:pt x="1302" y="419"/>
                  </a:lnTo>
                  <a:lnTo>
                    <a:pt x="1296" y="417"/>
                  </a:lnTo>
                  <a:lnTo>
                    <a:pt x="1288" y="421"/>
                  </a:lnTo>
                  <a:lnTo>
                    <a:pt x="1283" y="424"/>
                  </a:lnTo>
                  <a:lnTo>
                    <a:pt x="1248" y="459"/>
                  </a:lnTo>
                  <a:lnTo>
                    <a:pt x="1216" y="490"/>
                  </a:lnTo>
                  <a:lnTo>
                    <a:pt x="1181" y="518"/>
                  </a:lnTo>
                  <a:lnTo>
                    <a:pt x="1147" y="545"/>
                  </a:lnTo>
                  <a:lnTo>
                    <a:pt x="1110" y="571"/>
                  </a:lnTo>
                  <a:lnTo>
                    <a:pt x="1072" y="594"/>
                  </a:lnTo>
                  <a:lnTo>
                    <a:pt x="1034" y="616"/>
                  </a:lnTo>
                  <a:lnTo>
                    <a:pt x="995" y="636"/>
                  </a:lnTo>
                  <a:lnTo>
                    <a:pt x="954" y="653"/>
                  </a:lnTo>
                  <a:lnTo>
                    <a:pt x="914" y="670"/>
                  </a:lnTo>
                  <a:lnTo>
                    <a:pt x="873" y="682"/>
                  </a:lnTo>
                  <a:lnTo>
                    <a:pt x="832" y="695"/>
                  </a:lnTo>
                  <a:lnTo>
                    <a:pt x="789" y="704"/>
                  </a:lnTo>
                  <a:lnTo>
                    <a:pt x="749" y="712"/>
                  </a:lnTo>
                  <a:lnTo>
                    <a:pt x="708" y="716"/>
                  </a:lnTo>
                  <a:lnTo>
                    <a:pt x="667" y="720"/>
                  </a:lnTo>
                  <a:lnTo>
                    <a:pt x="626" y="720"/>
                  </a:lnTo>
                  <a:lnTo>
                    <a:pt x="590" y="718"/>
                  </a:lnTo>
                  <a:lnTo>
                    <a:pt x="552" y="715"/>
                  </a:lnTo>
                  <a:lnTo>
                    <a:pt x="513" y="708"/>
                  </a:lnTo>
                  <a:lnTo>
                    <a:pt x="471" y="700"/>
                  </a:lnTo>
                  <a:lnTo>
                    <a:pt x="428" y="691"/>
                  </a:lnTo>
                  <a:lnTo>
                    <a:pt x="386" y="678"/>
                  </a:lnTo>
                  <a:lnTo>
                    <a:pt x="342" y="663"/>
                  </a:lnTo>
                  <a:lnTo>
                    <a:pt x="299" y="645"/>
                  </a:lnTo>
                  <a:lnTo>
                    <a:pt x="257" y="624"/>
                  </a:lnTo>
                  <a:lnTo>
                    <a:pt x="218" y="602"/>
                  </a:lnTo>
                  <a:lnTo>
                    <a:pt x="178" y="577"/>
                  </a:lnTo>
                  <a:lnTo>
                    <a:pt x="142" y="548"/>
                  </a:lnTo>
                  <a:lnTo>
                    <a:pt x="111" y="518"/>
                  </a:lnTo>
                  <a:lnTo>
                    <a:pt x="82" y="484"/>
                  </a:lnTo>
                  <a:lnTo>
                    <a:pt x="57" y="448"/>
                  </a:lnTo>
                  <a:lnTo>
                    <a:pt x="38" y="408"/>
                  </a:lnTo>
                  <a:lnTo>
                    <a:pt x="51" y="385"/>
                  </a:lnTo>
                  <a:lnTo>
                    <a:pt x="64" y="362"/>
                  </a:lnTo>
                  <a:lnTo>
                    <a:pt x="79" y="340"/>
                  </a:lnTo>
                  <a:lnTo>
                    <a:pt x="92" y="319"/>
                  </a:lnTo>
                  <a:lnTo>
                    <a:pt x="108" y="299"/>
                  </a:lnTo>
                  <a:lnTo>
                    <a:pt x="123" y="280"/>
                  </a:lnTo>
                  <a:lnTo>
                    <a:pt x="139" y="261"/>
                  </a:lnTo>
                  <a:lnTo>
                    <a:pt x="157" y="243"/>
                  </a:lnTo>
                  <a:lnTo>
                    <a:pt x="173" y="225"/>
                  </a:lnTo>
                  <a:lnTo>
                    <a:pt x="193" y="209"/>
                  </a:lnTo>
                  <a:lnTo>
                    <a:pt x="211" y="193"/>
                  </a:lnTo>
                  <a:lnTo>
                    <a:pt x="231" y="178"/>
                  </a:lnTo>
                  <a:lnTo>
                    <a:pt x="250" y="164"/>
                  </a:lnTo>
                  <a:lnTo>
                    <a:pt x="271" y="149"/>
                  </a:lnTo>
                  <a:lnTo>
                    <a:pt x="293" y="136"/>
                  </a:lnTo>
                  <a:lnTo>
                    <a:pt x="316" y="123"/>
                  </a:lnTo>
                  <a:lnTo>
                    <a:pt x="360" y="100"/>
                  </a:lnTo>
                  <a:lnTo>
                    <a:pt x="404" y="83"/>
                  </a:lnTo>
                  <a:lnTo>
                    <a:pt x="450" y="67"/>
                  </a:lnTo>
                  <a:lnTo>
                    <a:pt x="497" y="54"/>
                  </a:lnTo>
                  <a:lnTo>
                    <a:pt x="543" y="44"/>
                  </a:lnTo>
                  <a:lnTo>
                    <a:pt x="592" y="37"/>
                  </a:lnTo>
                  <a:lnTo>
                    <a:pt x="639" y="34"/>
                  </a:lnTo>
                  <a:lnTo>
                    <a:pt x="688" y="33"/>
                  </a:lnTo>
                  <a:lnTo>
                    <a:pt x="737" y="36"/>
                  </a:lnTo>
                  <a:lnTo>
                    <a:pt x="786" y="42"/>
                  </a:lnTo>
                  <a:lnTo>
                    <a:pt x="835" y="50"/>
                  </a:lnTo>
                  <a:lnTo>
                    <a:pt x="884" y="62"/>
                  </a:lnTo>
                  <a:lnTo>
                    <a:pt x="935" y="78"/>
                  </a:lnTo>
                  <a:lnTo>
                    <a:pt x="984" y="96"/>
                  </a:lnTo>
                  <a:lnTo>
                    <a:pt x="1031" y="117"/>
                  </a:lnTo>
                  <a:lnTo>
                    <a:pt x="1080" y="141"/>
                  </a:lnTo>
                  <a:lnTo>
                    <a:pt x="1113" y="160"/>
                  </a:lnTo>
                  <a:lnTo>
                    <a:pt x="1144" y="181"/>
                  </a:lnTo>
                  <a:lnTo>
                    <a:pt x="1175" y="206"/>
                  </a:lnTo>
                  <a:lnTo>
                    <a:pt x="1204" y="231"/>
                  </a:lnTo>
                  <a:lnTo>
                    <a:pt x="1234" y="259"/>
                  </a:lnTo>
                  <a:lnTo>
                    <a:pt x="1261" y="288"/>
                  </a:lnTo>
                  <a:lnTo>
                    <a:pt x="1289" y="319"/>
                  </a:lnTo>
                  <a:lnTo>
                    <a:pt x="1315" y="351"/>
                  </a:lnTo>
                  <a:lnTo>
                    <a:pt x="1342" y="383"/>
                  </a:lnTo>
                  <a:lnTo>
                    <a:pt x="1366" y="417"/>
                  </a:lnTo>
                  <a:lnTo>
                    <a:pt x="1391" y="451"/>
                  </a:lnTo>
                  <a:lnTo>
                    <a:pt x="1413" y="487"/>
                  </a:lnTo>
                  <a:lnTo>
                    <a:pt x="1436" y="521"/>
                  </a:lnTo>
                  <a:lnTo>
                    <a:pt x="1458" y="555"/>
                  </a:lnTo>
                  <a:lnTo>
                    <a:pt x="1479" y="589"/>
                  </a:lnTo>
                  <a:lnTo>
                    <a:pt x="1500" y="621"/>
                  </a:lnTo>
                  <a:lnTo>
                    <a:pt x="1503" y="626"/>
                  </a:lnTo>
                  <a:lnTo>
                    <a:pt x="1507" y="628"/>
                  </a:lnTo>
                  <a:lnTo>
                    <a:pt x="1511" y="629"/>
                  </a:lnTo>
                  <a:lnTo>
                    <a:pt x="1516" y="629"/>
                  </a:lnTo>
                  <a:lnTo>
                    <a:pt x="1521" y="628"/>
                  </a:lnTo>
                  <a:lnTo>
                    <a:pt x="1526" y="624"/>
                  </a:lnTo>
                  <a:lnTo>
                    <a:pt x="1529" y="621"/>
                  </a:lnTo>
                  <a:lnTo>
                    <a:pt x="1531" y="616"/>
                  </a:lnTo>
                  <a:lnTo>
                    <a:pt x="1549" y="503"/>
                  </a:lnTo>
                  <a:lnTo>
                    <a:pt x="1557" y="359"/>
                  </a:lnTo>
                  <a:lnTo>
                    <a:pt x="1556" y="220"/>
                  </a:lnTo>
                  <a:lnTo>
                    <a:pt x="1546" y="115"/>
                  </a:lnTo>
                  <a:lnTo>
                    <a:pt x="1544" y="110"/>
                  </a:lnTo>
                  <a:lnTo>
                    <a:pt x="1541" y="105"/>
                  </a:lnTo>
                  <a:lnTo>
                    <a:pt x="1538" y="102"/>
                  </a:lnTo>
                  <a:lnTo>
                    <a:pt x="1531" y="100"/>
                  </a:lnTo>
                  <a:lnTo>
                    <a:pt x="1526" y="100"/>
                  </a:lnTo>
                  <a:lnTo>
                    <a:pt x="1521" y="104"/>
                  </a:lnTo>
                  <a:lnTo>
                    <a:pt x="1516" y="107"/>
                  </a:lnTo>
                  <a:lnTo>
                    <a:pt x="1513" y="112"/>
                  </a:lnTo>
                  <a:lnTo>
                    <a:pt x="1505" y="131"/>
                  </a:lnTo>
                  <a:lnTo>
                    <a:pt x="1495" y="152"/>
                  </a:lnTo>
                  <a:lnTo>
                    <a:pt x="1482" y="173"/>
                  </a:lnTo>
                  <a:lnTo>
                    <a:pt x="1469" y="196"/>
                  </a:lnTo>
                  <a:lnTo>
                    <a:pt x="1454" y="220"/>
                  </a:lnTo>
                  <a:lnTo>
                    <a:pt x="1436" y="244"/>
                  </a:lnTo>
                  <a:lnTo>
                    <a:pt x="1418" y="270"/>
                  </a:lnTo>
                  <a:lnTo>
                    <a:pt x="1397" y="296"/>
                  </a:lnTo>
                  <a:lnTo>
                    <a:pt x="1394" y="301"/>
                  </a:lnTo>
                  <a:lnTo>
                    <a:pt x="1394" y="307"/>
                  </a:lnTo>
                  <a:lnTo>
                    <a:pt x="1395" y="316"/>
                  </a:lnTo>
                  <a:lnTo>
                    <a:pt x="1400" y="320"/>
                  </a:lnTo>
                  <a:lnTo>
                    <a:pt x="1405" y="324"/>
                  </a:lnTo>
                  <a:lnTo>
                    <a:pt x="1413" y="324"/>
                  </a:lnTo>
                  <a:lnTo>
                    <a:pt x="1420" y="320"/>
                  </a:lnTo>
                  <a:lnTo>
                    <a:pt x="1425" y="317"/>
                  </a:lnTo>
                  <a:lnTo>
                    <a:pt x="1440" y="298"/>
                  </a:lnTo>
                  <a:lnTo>
                    <a:pt x="1453" y="280"/>
                  </a:lnTo>
                  <a:lnTo>
                    <a:pt x="1466" y="262"/>
                  </a:lnTo>
                  <a:lnTo>
                    <a:pt x="1479" y="244"/>
                  </a:lnTo>
                  <a:lnTo>
                    <a:pt x="1490" y="227"/>
                  </a:lnTo>
                  <a:lnTo>
                    <a:pt x="1500" y="210"/>
                  </a:lnTo>
                  <a:lnTo>
                    <a:pt x="1510" y="194"/>
                  </a:lnTo>
                  <a:lnTo>
                    <a:pt x="1520" y="178"/>
                  </a:lnTo>
                  <a:lnTo>
                    <a:pt x="1521" y="207"/>
                  </a:lnTo>
                  <a:lnTo>
                    <a:pt x="1521" y="240"/>
                  </a:lnTo>
                  <a:lnTo>
                    <a:pt x="1523" y="273"/>
                  </a:lnTo>
                  <a:lnTo>
                    <a:pt x="1523" y="309"/>
                  </a:lnTo>
                  <a:lnTo>
                    <a:pt x="1521" y="377"/>
                  </a:lnTo>
                  <a:lnTo>
                    <a:pt x="1520" y="445"/>
                  </a:lnTo>
                  <a:lnTo>
                    <a:pt x="1515" y="510"/>
                  </a:lnTo>
                  <a:lnTo>
                    <a:pt x="1507" y="568"/>
                  </a:lnTo>
                  <a:lnTo>
                    <a:pt x="1487" y="535"/>
                  </a:lnTo>
                  <a:lnTo>
                    <a:pt x="1466" y="503"/>
                  </a:lnTo>
                  <a:lnTo>
                    <a:pt x="1444" y="471"/>
                  </a:lnTo>
                  <a:lnTo>
                    <a:pt x="1422" y="437"/>
                  </a:lnTo>
                  <a:lnTo>
                    <a:pt x="1399" y="404"/>
                  </a:lnTo>
                  <a:lnTo>
                    <a:pt x="1376" y="372"/>
                  </a:lnTo>
                  <a:lnTo>
                    <a:pt x="1351" y="341"/>
                  </a:lnTo>
                  <a:lnTo>
                    <a:pt x="1327" y="309"/>
                  </a:lnTo>
                  <a:lnTo>
                    <a:pt x="1301" y="280"/>
                  </a:lnTo>
                  <a:lnTo>
                    <a:pt x="1275" y="251"/>
                  </a:lnTo>
                  <a:lnTo>
                    <a:pt x="1247" y="223"/>
                  </a:lnTo>
                  <a:lnTo>
                    <a:pt x="1219" y="196"/>
                  </a:lnTo>
                  <a:lnTo>
                    <a:pt x="1190" y="172"/>
                  </a:lnTo>
                  <a:lnTo>
                    <a:pt x="1160" y="149"/>
                  </a:lnTo>
                  <a:lnTo>
                    <a:pt x="1129" y="128"/>
                  </a:lnTo>
                  <a:lnTo>
                    <a:pt x="1096" y="110"/>
                  </a:lnTo>
                  <a:lnTo>
                    <a:pt x="1046" y="86"/>
                  </a:lnTo>
                  <a:lnTo>
                    <a:pt x="995" y="63"/>
                  </a:lnTo>
                  <a:lnTo>
                    <a:pt x="945" y="46"/>
                  </a:lnTo>
                  <a:lnTo>
                    <a:pt x="892" y="29"/>
                  </a:lnTo>
                  <a:lnTo>
                    <a:pt x="842" y="18"/>
                  </a:lnTo>
                  <a:lnTo>
                    <a:pt x="789" y="8"/>
                  </a:lnTo>
                  <a:lnTo>
                    <a:pt x="739" y="3"/>
                  </a:lnTo>
                  <a:lnTo>
                    <a:pt x="688" y="0"/>
                  </a:lnTo>
                  <a:lnTo>
                    <a:pt x="637" y="0"/>
                  </a:lnTo>
                  <a:lnTo>
                    <a:pt x="587" y="5"/>
                  </a:lnTo>
                  <a:lnTo>
                    <a:pt x="536" y="12"/>
                  </a:lnTo>
                  <a:lnTo>
                    <a:pt x="487" y="21"/>
                  </a:lnTo>
                  <a:lnTo>
                    <a:pt x="440" y="34"/>
                  </a:lnTo>
                  <a:lnTo>
                    <a:pt x="391" y="52"/>
                  </a:lnTo>
                  <a:lnTo>
                    <a:pt x="345" y="71"/>
                  </a:lnTo>
                  <a:lnTo>
                    <a:pt x="299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76" name="Freeform 44"/>
            <p:cNvSpPr>
              <a:spLocks noChangeAspect="1"/>
            </p:cNvSpPr>
            <p:nvPr/>
          </p:nvSpPr>
          <p:spPr bwMode="auto">
            <a:xfrm>
              <a:off x="5259" y="3737"/>
              <a:ext cx="193" cy="88"/>
            </a:xfrm>
            <a:custGeom>
              <a:avLst/>
              <a:gdLst>
                <a:gd name="T0" fmla="*/ 2 w 437"/>
                <a:gd name="T1" fmla="*/ 94 h 199"/>
                <a:gd name="T2" fmla="*/ 0 w 437"/>
                <a:gd name="T3" fmla="*/ 100 h 199"/>
                <a:gd name="T4" fmla="*/ 0 w 437"/>
                <a:gd name="T5" fmla="*/ 107 h 199"/>
                <a:gd name="T6" fmla="*/ 2 w 437"/>
                <a:gd name="T7" fmla="*/ 112 h 199"/>
                <a:gd name="T8" fmla="*/ 7 w 437"/>
                <a:gd name="T9" fmla="*/ 116 h 199"/>
                <a:gd name="T10" fmla="*/ 13 w 437"/>
                <a:gd name="T11" fmla="*/ 118 h 199"/>
                <a:gd name="T12" fmla="*/ 20 w 437"/>
                <a:gd name="T13" fmla="*/ 118 h 199"/>
                <a:gd name="T14" fmla="*/ 25 w 437"/>
                <a:gd name="T15" fmla="*/ 116 h 199"/>
                <a:gd name="T16" fmla="*/ 30 w 437"/>
                <a:gd name="T17" fmla="*/ 112 h 199"/>
                <a:gd name="T18" fmla="*/ 44 w 437"/>
                <a:gd name="T19" fmla="*/ 91 h 199"/>
                <a:gd name="T20" fmla="*/ 61 w 437"/>
                <a:gd name="T21" fmla="*/ 74 h 199"/>
                <a:gd name="T22" fmla="*/ 79 w 437"/>
                <a:gd name="T23" fmla="*/ 60 h 199"/>
                <a:gd name="T24" fmla="*/ 97 w 437"/>
                <a:gd name="T25" fmla="*/ 49 h 199"/>
                <a:gd name="T26" fmla="*/ 116 w 437"/>
                <a:gd name="T27" fmla="*/ 40 h 199"/>
                <a:gd name="T28" fmla="*/ 139 w 437"/>
                <a:gd name="T29" fmla="*/ 36 h 199"/>
                <a:gd name="T30" fmla="*/ 160 w 437"/>
                <a:gd name="T31" fmla="*/ 34 h 199"/>
                <a:gd name="T32" fmla="*/ 185 w 437"/>
                <a:gd name="T33" fmla="*/ 34 h 199"/>
                <a:gd name="T34" fmla="*/ 219 w 437"/>
                <a:gd name="T35" fmla="*/ 39 h 199"/>
                <a:gd name="T36" fmla="*/ 252 w 437"/>
                <a:gd name="T37" fmla="*/ 49 h 199"/>
                <a:gd name="T38" fmla="*/ 283 w 437"/>
                <a:gd name="T39" fmla="*/ 63 h 199"/>
                <a:gd name="T40" fmla="*/ 312 w 437"/>
                <a:gd name="T41" fmla="*/ 81 h 199"/>
                <a:gd name="T42" fmla="*/ 340 w 437"/>
                <a:gd name="T43" fmla="*/ 104 h 199"/>
                <a:gd name="T44" fmla="*/ 365 w 437"/>
                <a:gd name="T45" fmla="*/ 129 h 199"/>
                <a:gd name="T46" fmla="*/ 386 w 437"/>
                <a:gd name="T47" fmla="*/ 158 h 199"/>
                <a:gd name="T48" fmla="*/ 405 w 437"/>
                <a:gd name="T49" fmla="*/ 191 h 199"/>
                <a:gd name="T50" fmla="*/ 409 w 437"/>
                <a:gd name="T51" fmla="*/ 196 h 199"/>
                <a:gd name="T52" fmla="*/ 415 w 437"/>
                <a:gd name="T53" fmla="*/ 199 h 199"/>
                <a:gd name="T54" fmla="*/ 422 w 437"/>
                <a:gd name="T55" fmla="*/ 199 h 199"/>
                <a:gd name="T56" fmla="*/ 428 w 437"/>
                <a:gd name="T57" fmla="*/ 197 h 199"/>
                <a:gd name="T58" fmla="*/ 433 w 437"/>
                <a:gd name="T59" fmla="*/ 194 h 199"/>
                <a:gd name="T60" fmla="*/ 437 w 437"/>
                <a:gd name="T61" fmla="*/ 188 h 199"/>
                <a:gd name="T62" fmla="*/ 437 w 437"/>
                <a:gd name="T63" fmla="*/ 181 h 199"/>
                <a:gd name="T64" fmla="*/ 435 w 437"/>
                <a:gd name="T65" fmla="*/ 175 h 199"/>
                <a:gd name="T66" fmla="*/ 414 w 437"/>
                <a:gd name="T67" fmla="*/ 139 h 199"/>
                <a:gd name="T68" fmla="*/ 389 w 437"/>
                <a:gd name="T69" fmla="*/ 107 h 199"/>
                <a:gd name="T70" fmla="*/ 361 w 437"/>
                <a:gd name="T71" fmla="*/ 78 h 199"/>
                <a:gd name="T72" fmla="*/ 332 w 437"/>
                <a:gd name="T73" fmla="*/ 53 h 199"/>
                <a:gd name="T74" fmla="*/ 298 w 437"/>
                <a:gd name="T75" fmla="*/ 34 h 199"/>
                <a:gd name="T76" fmla="*/ 263 w 437"/>
                <a:gd name="T77" fmla="*/ 18 h 199"/>
                <a:gd name="T78" fmla="*/ 227 w 437"/>
                <a:gd name="T79" fmla="*/ 7 h 199"/>
                <a:gd name="T80" fmla="*/ 188 w 437"/>
                <a:gd name="T81" fmla="*/ 2 h 199"/>
                <a:gd name="T82" fmla="*/ 159 w 437"/>
                <a:gd name="T83" fmla="*/ 0 h 199"/>
                <a:gd name="T84" fmla="*/ 133 w 437"/>
                <a:gd name="T85" fmla="*/ 3 h 199"/>
                <a:gd name="T86" fmla="*/ 107 w 437"/>
                <a:gd name="T87" fmla="*/ 8 h 199"/>
                <a:gd name="T88" fmla="*/ 82 w 437"/>
                <a:gd name="T89" fmla="*/ 18 h 199"/>
                <a:gd name="T90" fmla="*/ 59 w 437"/>
                <a:gd name="T91" fmla="*/ 32 h 199"/>
                <a:gd name="T92" fmla="*/ 38 w 437"/>
                <a:gd name="T93" fmla="*/ 49 h 199"/>
                <a:gd name="T94" fmla="*/ 20 w 437"/>
                <a:gd name="T95" fmla="*/ 70 h 199"/>
                <a:gd name="T96" fmla="*/ 2 w 437"/>
                <a:gd name="T97" fmla="*/ 9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7" h="199">
                  <a:moveTo>
                    <a:pt x="2" y="94"/>
                  </a:moveTo>
                  <a:lnTo>
                    <a:pt x="0" y="100"/>
                  </a:lnTo>
                  <a:lnTo>
                    <a:pt x="0" y="107"/>
                  </a:lnTo>
                  <a:lnTo>
                    <a:pt x="2" y="112"/>
                  </a:lnTo>
                  <a:lnTo>
                    <a:pt x="7" y="116"/>
                  </a:lnTo>
                  <a:lnTo>
                    <a:pt x="13" y="118"/>
                  </a:lnTo>
                  <a:lnTo>
                    <a:pt x="20" y="118"/>
                  </a:lnTo>
                  <a:lnTo>
                    <a:pt x="25" y="116"/>
                  </a:lnTo>
                  <a:lnTo>
                    <a:pt x="30" y="112"/>
                  </a:lnTo>
                  <a:lnTo>
                    <a:pt x="44" y="91"/>
                  </a:lnTo>
                  <a:lnTo>
                    <a:pt x="61" y="74"/>
                  </a:lnTo>
                  <a:lnTo>
                    <a:pt x="79" y="60"/>
                  </a:lnTo>
                  <a:lnTo>
                    <a:pt x="97" y="49"/>
                  </a:lnTo>
                  <a:lnTo>
                    <a:pt x="116" y="40"/>
                  </a:lnTo>
                  <a:lnTo>
                    <a:pt x="139" y="36"/>
                  </a:lnTo>
                  <a:lnTo>
                    <a:pt x="160" y="34"/>
                  </a:lnTo>
                  <a:lnTo>
                    <a:pt x="185" y="34"/>
                  </a:lnTo>
                  <a:lnTo>
                    <a:pt x="219" y="39"/>
                  </a:lnTo>
                  <a:lnTo>
                    <a:pt x="252" y="49"/>
                  </a:lnTo>
                  <a:lnTo>
                    <a:pt x="283" y="63"/>
                  </a:lnTo>
                  <a:lnTo>
                    <a:pt x="312" y="81"/>
                  </a:lnTo>
                  <a:lnTo>
                    <a:pt x="340" y="104"/>
                  </a:lnTo>
                  <a:lnTo>
                    <a:pt x="365" y="129"/>
                  </a:lnTo>
                  <a:lnTo>
                    <a:pt x="386" y="158"/>
                  </a:lnTo>
                  <a:lnTo>
                    <a:pt x="405" y="191"/>
                  </a:lnTo>
                  <a:lnTo>
                    <a:pt x="409" y="196"/>
                  </a:lnTo>
                  <a:lnTo>
                    <a:pt x="415" y="199"/>
                  </a:lnTo>
                  <a:lnTo>
                    <a:pt x="422" y="199"/>
                  </a:lnTo>
                  <a:lnTo>
                    <a:pt x="428" y="197"/>
                  </a:lnTo>
                  <a:lnTo>
                    <a:pt x="433" y="194"/>
                  </a:lnTo>
                  <a:lnTo>
                    <a:pt x="437" y="188"/>
                  </a:lnTo>
                  <a:lnTo>
                    <a:pt x="437" y="181"/>
                  </a:lnTo>
                  <a:lnTo>
                    <a:pt x="435" y="175"/>
                  </a:lnTo>
                  <a:lnTo>
                    <a:pt x="414" y="139"/>
                  </a:lnTo>
                  <a:lnTo>
                    <a:pt x="389" y="107"/>
                  </a:lnTo>
                  <a:lnTo>
                    <a:pt x="361" y="78"/>
                  </a:lnTo>
                  <a:lnTo>
                    <a:pt x="332" y="53"/>
                  </a:lnTo>
                  <a:lnTo>
                    <a:pt x="298" y="34"/>
                  </a:lnTo>
                  <a:lnTo>
                    <a:pt x="263" y="18"/>
                  </a:lnTo>
                  <a:lnTo>
                    <a:pt x="227" y="7"/>
                  </a:lnTo>
                  <a:lnTo>
                    <a:pt x="188" y="2"/>
                  </a:lnTo>
                  <a:lnTo>
                    <a:pt x="159" y="0"/>
                  </a:lnTo>
                  <a:lnTo>
                    <a:pt x="133" y="3"/>
                  </a:lnTo>
                  <a:lnTo>
                    <a:pt x="107" y="8"/>
                  </a:lnTo>
                  <a:lnTo>
                    <a:pt x="82" y="18"/>
                  </a:lnTo>
                  <a:lnTo>
                    <a:pt x="59" y="32"/>
                  </a:lnTo>
                  <a:lnTo>
                    <a:pt x="38" y="49"/>
                  </a:lnTo>
                  <a:lnTo>
                    <a:pt x="20" y="70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77" name="Freeform 45"/>
            <p:cNvSpPr>
              <a:spLocks noChangeAspect="1"/>
            </p:cNvSpPr>
            <p:nvPr/>
          </p:nvSpPr>
          <p:spPr bwMode="auto">
            <a:xfrm>
              <a:off x="5261" y="4115"/>
              <a:ext cx="195" cy="86"/>
            </a:xfrm>
            <a:custGeom>
              <a:avLst/>
              <a:gdLst>
                <a:gd name="T0" fmla="*/ 400 w 441"/>
                <a:gd name="T1" fmla="*/ 34 h 195"/>
                <a:gd name="T2" fmla="*/ 378 w 441"/>
                <a:gd name="T3" fmla="*/ 72 h 195"/>
                <a:gd name="T4" fmla="*/ 348 w 441"/>
                <a:gd name="T5" fmla="*/ 106 h 195"/>
                <a:gd name="T6" fmla="*/ 312 w 441"/>
                <a:gd name="T7" fmla="*/ 132 h 195"/>
                <a:gd name="T8" fmla="*/ 276 w 441"/>
                <a:gd name="T9" fmla="*/ 150 h 195"/>
                <a:gd name="T10" fmla="*/ 235 w 441"/>
                <a:gd name="T11" fmla="*/ 160 h 195"/>
                <a:gd name="T12" fmla="*/ 185 w 441"/>
                <a:gd name="T13" fmla="*/ 160 h 195"/>
                <a:gd name="T14" fmla="*/ 128 w 441"/>
                <a:gd name="T15" fmla="*/ 148 h 195"/>
                <a:gd name="T16" fmla="*/ 87 w 441"/>
                <a:gd name="T17" fmla="*/ 131 h 195"/>
                <a:gd name="T18" fmla="*/ 69 w 441"/>
                <a:gd name="T19" fmla="*/ 121 h 195"/>
                <a:gd name="T20" fmla="*/ 53 w 441"/>
                <a:gd name="T21" fmla="*/ 111 h 195"/>
                <a:gd name="T22" fmla="*/ 36 w 441"/>
                <a:gd name="T23" fmla="*/ 98 h 195"/>
                <a:gd name="T24" fmla="*/ 25 w 441"/>
                <a:gd name="T25" fmla="*/ 89 h 195"/>
                <a:gd name="T26" fmla="*/ 10 w 441"/>
                <a:gd name="T27" fmla="*/ 90 h 195"/>
                <a:gd name="T28" fmla="*/ 2 w 441"/>
                <a:gd name="T29" fmla="*/ 98 h 195"/>
                <a:gd name="T30" fmla="*/ 2 w 441"/>
                <a:gd name="T31" fmla="*/ 113 h 195"/>
                <a:gd name="T32" fmla="*/ 15 w 441"/>
                <a:gd name="T33" fmla="*/ 124 h 195"/>
                <a:gd name="T34" fmla="*/ 33 w 441"/>
                <a:gd name="T35" fmla="*/ 139 h 195"/>
                <a:gd name="T36" fmla="*/ 51 w 441"/>
                <a:gd name="T37" fmla="*/ 150 h 195"/>
                <a:gd name="T38" fmla="*/ 71 w 441"/>
                <a:gd name="T39" fmla="*/ 161 h 195"/>
                <a:gd name="T40" fmla="*/ 118 w 441"/>
                <a:gd name="T41" fmla="*/ 181 h 195"/>
                <a:gd name="T42" fmla="*/ 183 w 441"/>
                <a:gd name="T43" fmla="*/ 194 h 195"/>
                <a:gd name="T44" fmla="*/ 240 w 441"/>
                <a:gd name="T45" fmla="*/ 194 h 195"/>
                <a:gd name="T46" fmla="*/ 286 w 441"/>
                <a:gd name="T47" fmla="*/ 182 h 195"/>
                <a:gd name="T48" fmla="*/ 329 w 441"/>
                <a:gd name="T49" fmla="*/ 163 h 195"/>
                <a:gd name="T50" fmla="*/ 371 w 441"/>
                <a:gd name="T51" fmla="*/ 131 h 195"/>
                <a:gd name="T52" fmla="*/ 405 w 441"/>
                <a:gd name="T53" fmla="*/ 92 h 195"/>
                <a:gd name="T54" fmla="*/ 430 w 441"/>
                <a:gd name="T55" fmla="*/ 47 h 195"/>
                <a:gd name="T56" fmla="*/ 441 w 441"/>
                <a:gd name="T57" fmla="*/ 16 h 195"/>
                <a:gd name="T58" fmla="*/ 435 w 441"/>
                <a:gd name="T59" fmla="*/ 5 h 195"/>
                <a:gd name="T60" fmla="*/ 423 w 441"/>
                <a:gd name="T61" fmla="*/ 0 h 195"/>
                <a:gd name="T62" fmla="*/ 412 w 441"/>
                <a:gd name="T63" fmla="*/ 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1" h="195">
                  <a:moveTo>
                    <a:pt x="409" y="13"/>
                  </a:moveTo>
                  <a:lnTo>
                    <a:pt x="400" y="34"/>
                  </a:lnTo>
                  <a:lnTo>
                    <a:pt x="389" y="55"/>
                  </a:lnTo>
                  <a:lnTo>
                    <a:pt x="378" y="72"/>
                  </a:lnTo>
                  <a:lnTo>
                    <a:pt x="363" y="90"/>
                  </a:lnTo>
                  <a:lnTo>
                    <a:pt x="348" y="106"/>
                  </a:lnTo>
                  <a:lnTo>
                    <a:pt x="330" y="121"/>
                  </a:lnTo>
                  <a:lnTo>
                    <a:pt x="312" y="132"/>
                  </a:lnTo>
                  <a:lnTo>
                    <a:pt x="293" y="144"/>
                  </a:lnTo>
                  <a:lnTo>
                    <a:pt x="276" y="150"/>
                  </a:lnTo>
                  <a:lnTo>
                    <a:pt x="257" y="155"/>
                  </a:lnTo>
                  <a:lnTo>
                    <a:pt x="235" y="160"/>
                  </a:lnTo>
                  <a:lnTo>
                    <a:pt x="211" y="161"/>
                  </a:lnTo>
                  <a:lnTo>
                    <a:pt x="185" y="160"/>
                  </a:lnTo>
                  <a:lnTo>
                    <a:pt x="157" y="156"/>
                  </a:lnTo>
                  <a:lnTo>
                    <a:pt x="128" y="148"/>
                  </a:lnTo>
                  <a:lnTo>
                    <a:pt x="97" y="135"/>
                  </a:lnTo>
                  <a:lnTo>
                    <a:pt x="87" y="131"/>
                  </a:lnTo>
                  <a:lnTo>
                    <a:pt x="77" y="126"/>
                  </a:lnTo>
                  <a:lnTo>
                    <a:pt x="69" y="121"/>
                  </a:lnTo>
                  <a:lnTo>
                    <a:pt x="61" y="116"/>
                  </a:lnTo>
                  <a:lnTo>
                    <a:pt x="53" y="111"/>
                  </a:lnTo>
                  <a:lnTo>
                    <a:pt x="44" y="105"/>
                  </a:lnTo>
                  <a:lnTo>
                    <a:pt x="36" y="98"/>
                  </a:lnTo>
                  <a:lnTo>
                    <a:pt x="30" y="92"/>
                  </a:lnTo>
                  <a:lnTo>
                    <a:pt x="25" y="89"/>
                  </a:lnTo>
                  <a:lnTo>
                    <a:pt x="18" y="89"/>
                  </a:lnTo>
                  <a:lnTo>
                    <a:pt x="10" y="90"/>
                  </a:lnTo>
                  <a:lnTo>
                    <a:pt x="5" y="93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13"/>
                  </a:lnTo>
                  <a:lnTo>
                    <a:pt x="7" y="118"/>
                  </a:lnTo>
                  <a:lnTo>
                    <a:pt x="15" y="124"/>
                  </a:lnTo>
                  <a:lnTo>
                    <a:pt x="23" y="132"/>
                  </a:lnTo>
                  <a:lnTo>
                    <a:pt x="33" y="139"/>
                  </a:lnTo>
                  <a:lnTo>
                    <a:pt x="41" y="144"/>
                  </a:lnTo>
                  <a:lnTo>
                    <a:pt x="51" y="150"/>
                  </a:lnTo>
                  <a:lnTo>
                    <a:pt x="61" y="156"/>
                  </a:lnTo>
                  <a:lnTo>
                    <a:pt x="71" y="161"/>
                  </a:lnTo>
                  <a:lnTo>
                    <a:pt x="82" y="166"/>
                  </a:lnTo>
                  <a:lnTo>
                    <a:pt x="118" y="181"/>
                  </a:lnTo>
                  <a:lnTo>
                    <a:pt x="152" y="189"/>
                  </a:lnTo>
                  <a:lnTo>
                    <a:pt x="183" y="194"/>
                  </a:lnTo>
                  <a:lnTo>
                    <a:pt x="213" y="195"/>
                  </a:lnTo>
                  <a:lnTo>
                    <a:pt x="240" y="194"/>
                  </a:lnTo>
                  <a:lnTo>
                    <a:pt x="265" y="189"/>
                  </a:lnTo>
                  <a:lnTo>
                    <a:pt x="286" y="182"/>
                  </a:lnTo>
                  <a:lnTo>
                    <a:pt x="306" y="174"/>
                  </a:lnTo>
                  <a:lnTo>
                    <a:pt x="329" y="163"/>
                  </a:lnTo>
                  <a:lnTo>
                    <a:pt x="350" y="148"/>
                  </a:lnTo>
                  <a:lnTo>
                    <a:pt x="371" y="131"/>
                  </a:lnTo>
                  <a:lnTo>
                    <a:pt x="389" y="113"/>
                  </a:lnTo>
                  <a:lnTo>
                    <a:pt x="405" y="92"/>
                  </a:lnTo>
                  <a:lnTo>
                    <a:pt x="418" y="71"/>
                  </a:lnTo>
                  <a:lnTo>
                    <a:pt x="430" y="47"/>
                  </a:lnTo>
                  <a:lnTo>
                    <a:pt x="440" y="22"/>
                  </a:lnTo>
                  <a:lnTo>
                    <a:pt x="441" y="16"/>
                  </a:lnTo>
                  <a:lnTo>
                    <a:pt x="440" y="9"/>
                  </a:lnTo>
                  <a:lnTo>
                    <a:pt x="435" y="5"/>
                  </a:lnTo>
                  <a:lnTo>
                    <a:pt x="430" y="1"/>
                  </a:lnTo>
                  <a:lnTo>
                    <a:pt x="423" y="0"/>
                  </a:lnTo>
                  <a:lnTo>
                    <a:pt x="417" y="1"/>
                  </a:lnTo>
                  <a:lnTo>
                    <a:pt x="412" y="6"/>
                  </a:lnTo>
                  <a:lnTo>
                    <a:pt x="409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78" name="Freeform 46"/>
            <p:cNvSpPr>
              <a:spLocks noChangeAspect="1"/>
            </p:cNvSpPr>
            <p:nvPr/>
          </p:nvSpPr>
          <p:spPr bwMode="auto">
            <a:xfrm>
              <a:off x="5076" y="3898"/>
              <a:ext cx="128" cy="124"/>
            </a:xfrm>
            <a:custGeom>
              <a:avLst/>
              <a:gdLst>
                <a:gd name="T0" fmla="*/ 36 w 291"/>
                <a:gd name="T1" fmla="*/ 66 h 281"/>
                <a:gd name="T2" fmla="*/ 21 w 291"/>
                <a:gd name="T3" fmla="*/ 89 h 281"/>
                <a:gd name="T4" fmla="*/ 11 w 291"/>
                <a:gd name="T5" fmla="*/ 111 h 281"/>
                <a:gd name="T6" fmla="*/ 3 w 291"/>
                <a:gd name="T7" fmla="*/ 137 h 281"/>
                <a:gd name="T8" fmla="*/ 0 w 291"/>
                <a:gd name="T9" fmla="*/ 163 h 281"/>
                <a:gd name="T10" fmla="*/ 0 w 291"/>
                <a:gd name="T11" fmla="*/ 189 h 281"/>
                <a:gd name="T12" fmla="*/ 7 w 291"/>
                <a:gd name="T13" fmla="*/ 212 h 281"/>
                <a:gd name="T14" fmla="*/ 20 w 291"/>
                <a:gd name="T15" fmla="*/ 234 h 281"/>
                <a:gd name="T16" fmla="*/ 38 w 291"/>
                <a:gd name="T17" fmla="*/ 254 h 281"/>
                <a:gd name="T18" fmla="*/ 57 w 291"/>
                <a:gd name="T19" fmla="*/ 267 h 281"/>
                <a:gd name="T20" fmla="*/ 78 w 291"/>
                <a:gd name="T21" fmla="*/ 275 h 281"/>
                <a:gd name="T22" fmla="*/ 100 w 291"/>
                <a:gd name="T23" fmla="*/ 279 h 281"/>
                <a:gd name="T24" fmla="*/ 124 w 291"/>
                <a:gd name="T25" fmla="*/ 281 h 281"/>
                <a:gd name="T26" fmla="*/ 147 w 291"/>
                <a:gd name="T27" fmla="*/ 279 h 281"/>
                <a:gd name="T28" fmla="*/ 170 w 291"/>
                <a:gd name="T29" fmla="*/ 275 h 281"/>
                <a:gd name="T30" fmla="*/ 193 w 291"/>
                <a:gd name="T31" fmla="*/ 267 h 281"/>
                <a:gd name="T32" fmla="*/ 212 w 291"/>
                <a:gd name="T33" fmla="*/ 257 h 281"/>
                <a:gd name="T34" fmla="*/ 237 w 291"/>
                <a:gd name="T35" fmla="*/ 237 h 281"/>
                <a:gd name="T36" fmla="*/ 258 w 291"/>
                <a:gd name="T37" fmla="*/ 213 h 281"/>
                <a:gd name="T38" fmla="*/ 274 w 291"/>
                <a:gd name="T39" fmla="*/ 184 h 281"/>
                <a:gd name="T40" fmla="*/ 286 w 291"/>
                <a:gd name="T41" fmla="*/ 152 h 281"/>
                <a:gd name="T42" fmla="*/ 291 w 291"/>
                <a:gd name="T43" fmla="*/ 118 h 281"/>
                <a:gd name="T44" fmla="*/ 289 w 291"/>
                <a:gd name="T45" fmla="*/ 85 h 281"/>
                <a:gd name="T46" fmla="*/ 279 w 291"/>
                <a:gd name="T47" fmla="*/ 56 h 281"/>
                <a:gd name="T48" fmla="*/ 260 w 291"/>
                <a:gd name="T49" fmla="*/ 31 h 281"/>
                <a:gd name="T50" fmla="*/ 234 w 291"/>
                <a:gd name="T51" fmla="*/ 13 h 281"/>
                <a:gd name="T52" fmla="*/ 206 w 291"/>
                <a:gd name="T53" fmla="*/ 3 h 281"/>
                <a:gd name="T54" fmla="*/ 175 w 291"/>
                <a:gd name="T55" fmla="*/ 0 h 281"/>
                <a:gd name="T56" fmla="*/ 142 w 291"/>
                <a:gd name="T57" fmla="*/ 3 h 281"/>
                <a:gd name="T58" fmla="*/ 111 w 291"/>
                <a:gd name="T59" fmla="*/ 13 h 281"/>
                <a:gd name="T60" fmla="*/ 82 w 291"/>
                <a:gd name="T61" fmla="*/ 26 h 281"/>
                <a:gd name="T62" fmla="*/ 57 w 291"/>
                <a:gd name="T63" fmla="*/ 45 h 281"/>
                <a:gd name="T64" fmla="*/ 36 w 291"/>
                <a:gd name="T65" fmla="*/ 6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281">
                  <a:moveTo>
                    <a:pt x="36" y="66"/>
                  </a:moveTo>
                  <a:lnTo>
                    <a:pt x="21" y="89"/>
                  </a:lnTo>
                  <a:lnTo>
                    <a:pt x="11" y="111"/>
                  </a:lnTo>
                  <a:lnTo>
                    <a:pt x="3" y="137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12"/>
                  </a:lnTo>
                  <a:lnTo>
                    <a:pt x="20" y="234"/>
                  </a:lnTo>
                  <a:lnTo>
                    <a:pt x="38" y="254"/>
                  </a:lnTo>
                  <a:lnTo>
                    <a:pt x="57" y="267"/>
                  </a:lnTo>
                  <a:lnTo>
                    <a:pt x="78" y="275"/>
                  </a:lnTo>
                  <a:lnTo>
                    <a:pt x="100" y="279"/>
                  </a:lnTo>
                  <a:lnTo>
                    <a:pt x="124" y="281"/>
                  </a:lnTo>
                  <a:lnTo>
                    <a:pt x="147" y="279"/>
                  </a:lnTo>
                  <a:lnTo>
                    <a:pt x="170" y="275"/>
                  </a:lnTo>
                  <a:lnTo>
                    <a:pt x="193" y="267"/>
                  </a:lnTo>
                  <a:lnTo>
                    <a:pt x="212" y="257"/>
                  </a:lnTo>
                  <a:lnTo>
                    <a:pt x="237" y="237"/>
                  </a:lnTo>
                  <a:lnTo>
                    <a:pt x="258" y="213"/>
                  </a:lnTo>
                  <a:lnTo>
                    <a:pt x="274" y="184"/>
                  </a:lnTo>
                  <a:lnTo>
                    <a:pt x="286" y="152"/>
                  </a:lnTo>
                  <a:lnTo>
                    <a:pt x="291" y="118"/>
                  </a:lnTo>
                  <a:lnTo>
                    <a:pt x="289" y="85"/>
                  </a:lnTo>
                  <a:lnTo>
                    <a:pt x="279" y="56"/>
                  </a:lnTo>
                  <a:lnTo>
                    <a:pt x="260" y="31"/>
                  </a:lnTo>
                  <a:lnTo>
                    <a:pt x="234" y="13"/>
                  </a:lnTo>
                  <a:lnTo>
                    <a:pt x="206" y="3"/>
                  </a:lnTo>
                  <a:lnTo>
                    <a:pt x="175" y="0"/>
                  </a:lnTo>
                  <a:lnTo>
                    <a:pt x="142" y="3"/>
                  </a:lnTo>
                  <a:lnTo>
                    <a:pt x="111" y="13"/>
                  </a:lnTo>
                  <a:lnTo>
                    <a:pt x="82" y="26"/>
                  </a:lnTo>
                  <a:lnTo>
                    <a:pt x="57" y="45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79" name="Freeform 47"/>
            <p:cNvSpPr>
              <a:spLocks noChangeAspect="1" noEditPoints="1"/>
            </p:cNvSpPr>
            <p:nvPr/>
          </p:nvSpPr>
          <p:spPr bwMode="auto">
            <a:xfrm>
              <a:off x="5110" y="3926"/>
              <a:ext cx="61" cy="63"/>
            </a:xfrm>
            <a:custGeom>
              <a:avLst/>
              <a:gdLst>
                <a:gd name="T0" fmla="*/ 20 w 138"/>
                <a:gd name="T1" fmla="*/ 30 h 141"/>
                <a:gd name="T2" fmla="*/ 12 w 138"/>
                <a:gd name="T3" fmla="*/ 41 h 141"/>
                <a:gd name="T4" fmla="*/ 5 w 138"/>
                <a:gd name="T5" fmla="*/ 52 h 141"/>
                <a:gd name="T6" fmla="*/ 2 w 138"/>
                <a:gd name="T7" fmla="*/ 65 h 141"/>
                <a:gd name="T8" fmla="*/ 0 w 138"/>
                <a:gd name="T9" fmla="*/ 78 h 141"/>
                <a:gd name="T10" fmla="*/ 2 w 138"/>
                <a:gd name="T11" fmla="*/ 91 h 141"/>
                <a:gd name="T12" fmla="*/ 5 w 138"/>
                <a:gd name="T13" fmla="*/ 104 h 141"/>
                <a:gd name="T14" fmla="*/ 14 w 138"/>
                <a:gd name="T15" fmla="*/ 115 h 141"/>
                <a:gd name="T16" fmla="*/ 23 w 138"/>
                <a:gd name="T17" fmla="*/ 125 h 141"/>
                <a:gd name="T18" fmla="*/ 30 w 138"/>
                <a:gd name="T19" fmla="*/ 130 h 141"/>
                <a:gd name="T20" fmla="*/ 38 w 138"/>
                <a:gd name="T21" fmla="*/ 135 h 141"/>
                <a:gd name="T22" fmla="*/ 45 w 138"/>
                <a:gd name="T23" fmla="*/ 138 h 141"/>
                <a:gd name="T24" fmla="*/ 53 w 138"/>
                <a:gd name="T25" fmla="*/ 140 h 141"/>
                <a:gd name="T26" fmla="*/ 59 w 138"/>
                <a:gd name="T27" fmla="*/ 141 h 141"/>
                <a:gd name="T28" fmla="*/ 67 w 138"/>
                <a:gd name="T29" fmla="*/ 140 h 141"/>
                <a:gd name="T30" fmla="*/ 76 w 138"/>
                <a:gd name="T31" fmla="*/ 140 h 141"/>
                <a:gd name="T32" fmla="*/ 84 w 138"/>
                <a:gd name="T33" fmla="*/ 136 h 141"/>
                <a:gd name="T34" fmla="*/ 94 w 138"/>
                <a:gd name="T35" fmla="*/ 131 h 141"/>
                <a:gd name="T36" fmla="*/ 102 w 138"/>
                <a:gd name="T37" fmla="*/ 127 h 141"/>
                <a:gd name="T38" fmla="*/ 112 w 138"/>
                <a:gd name="T39" fmla="*/ 118 h 141"/>
                <a:gd name="T40" fmla="*/ 118 w 138"/>
                <a:gd name="T41" fmla="*/ 110 h 141"/>
                <a:gd name="T42" fmla="*/ 125 w 138"/>
                <a:gd name="T43" fmla="*/ 102 h 141"/>
                <a:gd name="T44" fmla="*/ 131 w 138"/>
                <a:gd name="T45" fmla="*/ 93 h 141"/>
                <a:gd name="T46" fmla="*/ 134 w 138"/>
                <a:gd name="T47" fmla="*/ 83 h 141"/>
                <a:gd name="T48" fmla="*/ 138 w 138"/>
                <a:gd name="T49" fmla="*/ 72 h 141"/>
                <a:gd name="T50" fmla="*/ 138 w 138"/>
                <a:gd name="T51" fmla="*/ 55 h 141"/>
                <a:gd name="T52" fmla="*/ 134 w 138"/>
                <a:gd name="T53" fmla="*/ 41 h 141"/>
                <a:gd name="T54" fmla="*/ 126 w 138"/>
                <a:gd name="T55" fmla="*/ 26 h 141"/>
                <a:gd name="T56" fmla="*/ 115 w 138"/>
                <a:gd name="T57" fmla="*/ 15 h 141"/>
                <a:gd name="T58" fmla="*/ 102 w 138"/>
                <a:gd name="T59" fmla="*/ 7 h 141"/>
                <a:gd name="T60" fmla="*/ 89 w 138"/>
                <a:gd name="T61" fmla="*/ 2 h 141"/>
                <a:gd name="T62" fmla="*/ 77 w 138"/>
                <a:gd name="T63" fmla="*/ 0 h 141"/>
                <a:gd name="T64" fmla="*/ 64 w 138"/>
                <a:gd name="T65" fmla="*/ 2 h 141"/>
                <a:gd name="T66" fmla="*/ 51 w 138"/>
                <a:gd name="T67" fmla="*/ 5 h 141"/>
                <a:gd name="T68" fmla="*/ 40 w 138"/>
                <a:gd name="T69" fmla="*/ 12 h 141"/>
                <a:gd name="T70" fmla="*/ 30 w 138"/>
                <a:gd name="T71" fmla="*/ 20 h 141"/>
                <a:gd name="T72" fmla="*/ 20 w 138"/>
                <a:gd name="T73" fmla="*/ 30 h 141"/>
                <a:gd name="T74" fmla="*/ 45 w 138"/>
                <a:gd name="T75" fmla="*/ 99 h 141"/>
                <a:gd name="T76" fmla="*/ 45 w 138"/>
                <a:gd name="T77" fmla="*/ 99 h 141"/>
                <a:gd name="T78" fmla="*/ 35 w 138"/>
                <a:gd name="T79" fmla="*/ 86 h 141"/>
                <a:gd name="T80" fmla="*/ 35 w 138"/>
                <a:gd name="T81" fmla="*/ 72 h 141"/>
                <a:gd name="T82" fmla="*/ 40 w 138"/>
                <a:gd name="T83" fmla="*/ 60 h 141"/>
                <a:gd name="T84" fmla="*/ 46 w 138"/>
                <a:gd name="T85" fmla="*/ 51 h 141"/>
                <a:gd name="T86" fmla="*/ 51 w 138"/>
                <a:gd name="T87" fmla="*/ 46 h 141"/>
                <a:gd name="T88" fmla="*/ 63 w 138"/>
                <a:gd name="T89" fmla="*/ 38 h 141"/>
                <a:gd name="T90" fmla="*/ 77 w 138"/>
                <a:gd name="T91" fmla="*/ 34 h 141"/>
                <a:gd name="T92" fmla="*/ 94 w 138"/>
                <a:gd name="T93" fmla="*/ 41 h 141"/>
                <a:gd name="T94" fmla="*/ 98 w 138"/>
                <a:gd name="T95" fmla="*/ 46 h 141"/>
                <a:gd name="T96" fmla="*/ 102 w 138"/>
                <a:gd name="T97" fmla="*/ 52 h 141"/>
                <a:gd name="T98" fmla="*/ 103 w 138"/>
                <a:gd name="T99" fmla="*/ 60 h 141"/>
                <a:gd name="T100" fmla="*/ 103 w 138"/>
                <a:gd name="T101" fmla="*/ 68 h 141"/>
                <a:gd name="T102" fmla="*/ 98 w 138"/>
                <a:gd name="T103" fmla="*/ 80 h 141"/>
                <a:gd name="T104" fmla="*/ 92 w 138"/>
                <a:gd name="T105" fmla="*/ 89 h 141"/>
                <a:gd name="T106" fmla="*/ 82 w 138"/>
                <a:gd name="T107" fmla="*/ 99 h 141"/>
                <a:gd name="T108" fmla="*/ 72 w 138"/>
                <a:gd name="T109" fmla="*/ 106 h 141"/>
                <a:gd name="T110" fmla="*/ 66 w 138"/>
                <a:gd name="T111" fmla="*/ 107 h 141"/>
                <a:gd name="T112" fmla="*/ 58 w 138"/>
                <a:gd name="T113" fmla="*/ 107 h 141"/>
                <a:gd name="T114" fmla="*/ 51 w 138"/>
                <a:gd name="T115" fmla="*/ 104 h 141"/>
                <a:gd name="T116" fmla="*/ 45 w 138"/>
                <a:gd name="T117" fmla="*/ 99 h 141"/>
                <a:gd name="T118" fmla="*/ 23 w 138"/>
                <a:gd name="T119" fmla="*/ 125 h 141"/>
                <a:gd name="T120" fmla="*/ 23 w 138"/>
                <a:gd name="T121" fmla="*/ 125 h 141"/>
                <a:gd name="T122" fmla="*/ 23 w 138"/>
                <a:gd name="T123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" h="141">
                  <a:moveTo>
                    <a:pt x="20" y="30"/>
                  </a:moveTo>
                  <a:lnTo>
                    <a:pt x="12" y="41"/>
                  </a:lnTo>
                  <a:lnTo>
                    <a:pt x="5" y="52"/>
                  </a:lnTo>
                  <a:lnTo>
                    <a:pt x="2" y="65"/>
                  </a:lnTo>
                  <a:lnTo>
                    <a:pt x="0" y="78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14" y="115"/>
                  </a:lnTo>
                  <a:lnTo>
                    <a:pt x="23" y="125"/>
                  </a:lnTo>
                  <a:lnTo>
                    <a:pt x="30" y="130"/>
                  </a:lnTo>
                  <a:lnTo>
                    <a:pt x="38" y="135"/>
                  </a:lnTo>
                  <a:lnTo>
                    <a:pt x="45" y="138"/>
                  </a:lnTo>
                  <a:lnTo>
                    <a:pt x="53" y="140"/>
                  </a:lnTo>
                  <a:lnTo>
                    <a:pt x="59" y="141"/>
                  </a:lnTo>
                  <a:lnTo>
                    <a:pt x="67" y="140"/>
                  </a:lnTo>
                  <a:lnTo>
                    <a:pt x="76" y="140"/>
                  </a:lnTo>
                  <a:lnTo>
                    <a:pt x="84" y="136"/>
                  </a:lnTo>
                  <a:lnTo>
                    <a:pt x="94" y="131"/>
                  </a:lnTo>
                  <a:lnTo>
                    <a:pt x="102" y="127"/>
                  </a:lnTo>
                  <a:lnTo>
                    <a:pt x="112" y="118"/>
                  </a:lnTo>
                  <a:lnTo>
                    <a:pt x="118" y="110"/>
                  </a:lnTo>
                  <a:lnTo>
                    <a:pt x="125" y="102"/>
                  </a:lnTo>
                  <a:lnTo>
                    <a:pt x="131" y="93"/>
                  </a:lnTo>
                  <a:lnTo>
                    <a:pt x="134" y="83"/>
                  </a:lnTo>
                  <a:lnTo>
                    <a:pt x="138" y="72"/>
                  </a:lnTo>
                  <a:lnTo>
                    <a:pt x="138" y="55"/>
                  </a:lnTo>
                  <a:lnTo>
                    <a:pt x="134" y="41"/>
                  </a:lnTo>
                  <a:lnTo>
                    <a:pt x="126" y="26"/>
                  </a:lnTo>
                  <a:lnTo>
                    <a:pt x="115" y="15"/>
                  </a:lnTo>
                  <a:lnTo>
                    <a:pt x="102" y="7"/>
                  </a:lnTo>
                  <a:lnTo>
                    <a:pt x="89" y="2"/>
                  </a:lnTo>
                  <a:lnTo>
                    <a:pt x="77" y="0"/>
                  </a:lnTo>
                  <a:lnTo>
                    <a:pt x="64" y="2"/>
                  </a:lnTo>
                  <a:lnTo>
                    <a:pt x="51" y="5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0" y="30"/>
                  </a:lnTo>
                  <a:close/>
                  <a:moveTo>
                    <a:pt x="45" y="99"/>
                  </a:moveTo>
                  <a:lnTo>
                    <a:pt x="45" y="99"/>
                  </a:lnTo>
                  <a:lnTo>
                    <a:pt x="35" y="86"/>
                  </a:lnTo>
                  <a:lnTo>
                    <a:pt x="35" y="72"/>
                  </a:lnTo>
                  <a:lnTo>
                    <a:pt x="40" y="60"/>
                  </a:lnTo>
                  <a:lnTo>
                    <a:pt x="46" y="51"/>
                  </a:lnTo>
                  <a:lnTo>
                    <a:pt x="51" y="46"/>
                  </a:lnTo>
                  <a:lnTo>
                    <a:pt x="63" y="38"/>
                  </a:lnTo>
                  <a:lnTo>
                    <a:pt x="77" y="34"/>
                  </a:lnTo>
                  <a:lnTo>
                    <a:pt x="94" y="41"/>
                  </a:lnTo>
                  <a:lnTo>
                    <a:pt x="98" y="46"/>
                  </a:lnTo>
                  <a:lnTo>
                    <a:pt x="102" y="52"/>
                  </a:lnTo>
                  <a:lnTo>
                    <a:pt x="103" y="60"/>
                  </a:lnTo>
                  <a:lnTo>
                    <a:pt x="103" y="68"/>
                  </a:lnTo>
                  <a:lnTo>
                    <a:pt x="98" y="80"/>
                  </a:lnTo>
                  <a:lnTo>
                    <a:pt x="92" y="89"/>
                  </a:lnTo>
                  <a:lnTo>
                    <a:pt x="82" y="99"/>
                  </a:lnTo>
                  <a:lnTo>
                    <a:pt x="72" y="106"/>
                  </a:lnTo>
                  <a:lnTo>
                    <a:pt x="66" y="107"/>
                  </a:lnTo>
                  <a:lnTo>
                    <a:pt x="58" y="107"/>
                  </a:lnTo>
                  <a:lnTo>
                    <a:pt x="51" y="104"/>
                  </a:lnTo>
                  <a:lnTo>
                    <a:pt x="45" y="99"/>
                  </a:lnTo>
                  <a:close/>
                  <a:moveTo>
                    <a:pt x="23" y="125"/>
                  </a:moveTo>
                  <a:lnTo>
                    <a:pt x="23" y="125"/>
                  </a:lnTo>
                  <a:lnTo>
                    <a:pt x="23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8480" name="Group 48"/>
          <p:cNvGrpSpPr>
            <a:grpSpLocks noChangeAspect="1"/>
          </p:cNvGrpSpPr>
          <p:nvPr/>
        </p:nvGrpSpPr>
        <p:grpSpPr bwMode="auto">
          <a:xfrm>
            <a:off x="2843213" y="5876925"/>
            <a:ext cx="749300" cy="533400"/>
            <a:chOff x="4967" y="3709"/>
            <a:chExt cx="723" cy="515"/>
          </a:xfrm>
        </p:grpSpPr>
        <p:sp>
          <p:nvSpPr>
            <p:cNvPr id="18481" name="AutoShape 49"/>
            <p:cNvSpPr>
              <a:spLocks noChangeAspect="1" noChangeArrowheads="1" noTextEdit="1"/>
            </p:cNvSpPr>
            <p:nvPr/>
          </p:nvSpPr>
          <p:spPr bwMode="auto">
            <a:xfrm>
              <a:off x="4967" y="3709"/>
              <a:ext cx="723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82" name="Freeform 50"/>
            <p:cNvSpPr>
              <a:spLocks noChangeAspect="1"/>
            </p:cNvSpPr>
            <p:nvPr/>
          </p:nvSpPr>
          <p:spPr bwMode="auto">
            <a:xfrm>
              <a:off x="5233" y="4070"/>
              <a:ext cx="235" cy="145"/>
            </a:xfrm>
            <a:custGeom>
              <a:avLst/>
              <a:gdLst>
                <a:gd name="T0" fmla="*/ 531 w 531"/>
                <a:gd name="T1" fmla="*/ 39 h 328"/>
                <a:gd name="T2" fmla="*/ 526 w 531"/>
                <a:gd name="T3" fmla="*/ 115 h 328"/>
                <a:gd name="T4" fmla="*/ 507 w 531"/>
                <a:gd name="T5" fmla="*/ 186 h 328"/>
                <a:gd name="T6" fmla="*/ 464 w 531"/>
                <a:gd name="T7" fmla="*/ 247 h 328"/>
                <a:gd name="T8" fmla="*/ 415 w 531"/>
                <a:gd name="T9" fmla="*/ 284 h 328"/>
                <a:gd name="T10" fmla="*/ 374 w 531"/>
                <a:gd name="T11" fmla="*/ 304 h 328"/>
                <a:gd name="T12" fmla="*/ 330 w 531"/>
                <a:gd name="T13" fmla="*/ 318 h 328"/>
                <a:gd name="T14" fmla="*/ 284 w 531"/>
                <a:gd name="T15" fmla="*/ 326 h 328"/>
                <a:gd name="T16" fmla="*/ 237 w 531"/>
                <a:gd name="T17" fmla="*/ 328 h 328"/>
                <a:gd name="T18" fmla="*/ 191 w 531"/>
                <a:gd name="T19" fmla="*/ 323 h 328"/>
                <a:gd name="T20" fmla="*/ 147 w 531"/>
                <a:gd name="T21" fmla="*/ 312 h 328"/>
                <a:gd name="T22" fmla="*/ 106 w 531"/>
                <a:gd name="T23" fmla="*/ 292 h 328"/>
                <a:gd name="T24" fmla="*/ 70 w 531"/>
                <a:gd name="T25" fmla="*/ 267 h 328"/>
                <a:gd name="T26" fmla="*/ 41 w 531"/>
                <a:gd name="T27" fmla="*/ 234 h 328"/>
                <a:gd name="T28" fmla="*/ 20 w 531"/>
                <a:gd name="T29" fmla="*/ 197 h 328"/>
                <a:gd name="T30" fmla="*/ 5 w 531"/>
                <a:gd name="T31" fmla="*/ 155 h 328"/>
                <a:gd name="T32" fmla="*/ 13 w 531"/>
                <a:gd name="T33" fmla="*/ 132 h 328"/>
                <a:gd name="T34" fmla="*/ 38 w 531"/>
                <a:gd name="T35" fmla="*/ 134 h 328"/>
                <a:gd name="T36" fmla="*/ 62 w 531"/>
                <a:gd name="T37" fmla="*/ 139 h 328"/>
                <a:gd name="T38" fmla="*/ 88 w 531"/>
                <a:gd name="T39" fmla="*/ 142 h 328"/>
                <a:gd name="T40" fmla="*/ 118 w 531"/>
                <a:gd name="T41" fmla="*/ 140 h 328"/>
                <a:gd name="T42" fmla="*/ 149 w 531"/>
                <a:gd name="T43" fmla="*/ 137 h 328"/>
                <a:gd name="T44" fmla="*/ 180 w 531"/>
                <a:gd name="T45" fmla="*/ 131 h 328"/>
                <a:gd name="T46" fmla="*/ 211 w 531"/>
                <a:gd name="T47" fmla="*/ 123 h 328"/>
                <a:gd name="T48" fmla="*/ 252 w 531"/>
                <a:gd name="T49" fmla="*/ 111 h 328"/>
                <a:gd name="T50" fmla="*/ 302 w 531"/>
                <a:gd name="T51" fmla="*/ 95 h 328"/>
                <a:gd name="T52" fmla="*/ 353 w 531"/>
                <a:gd name="T53" fmla="*/ 76 h 328"/>
                <a:gd name="T54" fmla="*/ 402 w 531"/>
                <a:gd name="T55" fmla="*/ 55 h 328"/>
                <a:gd name="T56" fmla="*/ 440 w 531"/>
                <a:gd name="T57" fmla="*/ 40 h 328"/>
                <a:gd name="T58" fmla="*/ 464 w 531"/>
                <a:gd name="T59" fmla="*/ 29 h 328"/>
                <a:gd name="T60" fmla="*/ 489 w 531"/>
                <a:gd name="T61" fmla="*/ 19 h 328"/>
                <a:gd name="T62" fmla="*/ 513 w 531"/>
                <a:gd name="T63" fmla="*/ 8 h 328"/>
                <a:gd name="T64" fmla="*/ 528 w 531"/>
                <a:gd name="T6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1" h="328">
                  <a:moveTo>
                    <a:pt x="528" y="0"/>
                  </a:moveTo>
                  <a:lnTo>
                    <a:pt x="531" y="39"/>
                  </a:lnTo>
                  <a:lnTo>
                    <a:pt x="529" y="77"/>
                  </a:lnTo>
                  <a:lnTo>
                    <a:pt x="526" y="115"/>
                  </a:lnTo>
                  <a:lnTo>
                    <a:pt x="518" y="150"/>
                  </a:lnTo>
                  <a:lnTo>
                    <a:pt x="507" y="186"/>
                  </a:lnTo>
                  <a:lnTo>
                    <a:pt x="489" y="216"/>
                  </a:lnTo>
                  <a:lnTo>
                    <a:pt x="464" y="247"/>
                  </a:lnTo>
                  <a:lnTo>
                    <a:pt x="433" y="273"/>
                  </a:lnTo>
                  <a:lnTo>
                    <a:pt x="415" y="284"/>
                  </a:lnTo>
                  <a:lnTo>
                    <a:pt x="396" y="296"/>
                  </a:lnTo>
                  <a:lnTo>
                    <a:pt x="374" y="304"/>
                  </a:lnTo>
                  <a:lnTo>
                    <a:pt x="353" y="312"/>
                  </a:lnTo>
                  <a:lnTo>
                    <a:pt x="330" y="318"/>
                  </a:lnTo>
                  <a:lnTo>
                    <a:pt x="307" y="323"/>
                  </a:lnTo>
                  <a:lnTo>
                    <a:pt x="284" y="326"/>
                  </a:lnTo>
                  <a:lnTo>
                    <a:pt x="262" y="328"/>
                  </a:lnTo>
                  <a:lnTo>
                    <a:pt x="237" y="328"/>
                  </a:lnTo>
                  <a:lnTo>
                    <a:pt x="214" y="326"/>
                  </a:lnTo>
                  <a:lnTo>
                    <a:pt x="191" y="323"/>
                  </a:lnTo>
                  <a:lnTo>
                    <a:pt x="168" y="318"/>
                  </a:lnTo>
                  <a:lnTo>
                    <a:pt x="147" y="312"/>
                  </a:lnTo>
                  <a:lnTo>
                    <a:pt x="126" y="304"/>
                  </a:lnTo>
                  <a:lnTo>
                    <a:pt x="106" y="292"/>
                  </a:lnTo>
                  <a:lnTo>
                    <a:pt x="88" y="281"/>
                  </a:lnTo>
                  <a:lnTo>
                    <a:pt x="70" y="267"/>
                  </a:lnTo>
                  <a:lnTo>
                    <a:pt x="54" y="250"/>
                  </a:lnTo>
                  <a:lnTo>
                    <a:pt x="41" y="234"/>
                  </a:lnTo>
                  <a:lnTo>
                    <a:pt x="30" y="216"/>
                  </a:lnTo>
                  <a:lnTo>
                    <a:pt x="20" y="197"/>
                  </a:lnTo>
                  <a:lnTo>
                    <a:pt x="12" y="176"/>
                  </a:lnTo>
                  <a:lnTo>
                    <a:pt x="5" y="155"/>
                  </a:lnTo>
                  <a:lnTo>
                    <a:pt x="0" y="132"/>
                  </a:lnTo>
                  <a:lnTo>
                    <a:pt x="13" y="132"/>
                  </a:lnTo>
                  <a:lnTo>
                    <a:pt x="25" y="134"/>
                  </a:lnTo>
                  <a:lnTo>
                    <a:pt x="38" y="134"/>
                  </a:lnTo>
                  <a:lnTo>
                    <a:pt x="51" y="137"/>
                  </a:lnTo>
                  <a:lnTo>
                    <a:pt x="62" y="139"/>
                  </a:lnTo>
                  <a:lnTo>
                    <a:pt x="75" y="140"/>
                  </a:lnTo>
                  <a:lnTo>
                    <a:pt x="88" y="142"/>
                  </a:lnTo>
                  <a:lnTo>
                    <a:pt x="101" y="142"/>
                  </a:lnTo>
                  <a:lnTo>
                    <a:pt x="118" y="140"/>
                  </a:lnTo>
                  <a:lnTo>
                    <a:pt x="133" y="139"/>
                  </a:lnTo>
                  <a:lnTo>
                    <a:pt x="149" y="137"/>
                  </a:lnTo>
                  <a:lnTo>
                    <a:pt x="165" y="134"/>
                  </a:lnTo>
                  <a:lnTo>
                    <a:pt x="180" y="131"/>
                  </a:lnTo>
                  <a:lnTo>
                    <a:pt x="196" y="128"/>
                  </a:lnTo>
                  <a:lnTo>
                    <a:pt x="211" y="123"/>
                  </a:lnTo>
                  <a:lnTo>
                    <a:pt x="226" y="119"/>
                  </a:lnTo>
                  <a:lnTo>
                    <a:pt x="252" y="111"/>
                  </a:lnTo>
                  <a:lnTo>
                    <a:pt x="278" y="103"/>
                  </a:lnTo>
                  <a:lnTo>
                    <a:pt x="302" y="95"/>
                  </a:lnTo>
                  <a:lnTo>
                    <a:pt x="329" y="85"/>
                  </a:lnTo>
                  <a:lnTo>
                    <a:pt x="353" y="76"/>
                  </a:lnTo>
                  <a:lnTo>
                    <a:pt x="378" y="66"/>
                  </a:lnTo>
                  <a:lnTo>
                    <a:pt x="402" y="55"/>
                  </a:lnTo>
                  <a:lnTo>
                    <a:pt x="428" y="45"/>
                  </a:lnTo>
                  <a:lnTo>
                    <a:pt x="440" y="40"/>
                  </a:lnTo>
                  <a:lnTo>
                    <a:pt x="453" y="35"/>
                  </a:lnTo>
                  <a:lnTo>
                    <a:pt x="464" y="29"/>
                  </a:lnTo>
                  <a:lnTo>
                    <a:pt x="477" y="24"/>
                  </a:lnTo>
                  <a:lnTo>
                    <a:pt x="489" y="19"/>
                  </a:lnTo>
                  <a:lnTo>
                    <a:pt x="502" y="13"/>
                  </a:lnTo>
                  <a:lnTo>
                    <a:pt x="513" y="8"/>
                  </a:lnTo>
                  <a:lnTo>
                    <a:pt x="526" y="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83" name="Freeform 51"/>
            <p:cNvSpPr>
              <a:spLocks noChangeAspect="1"/>
            </p:cNvSpPr>
            <p:nvPr/>
          </p:nvSpPr>
          <p:spPr bwMode="auto">
            <a:xfrm>
              <a:off x="5231" y="3721"/>
              <a:ext cx="235" cy="143"/>
            </a:xfrm>
            <a:custGeom>
              <a:avLst/>
              <a:gdLst>
                <a:gd name="T0" fmla="*/ 153 w 532"/>
                <a:gd name="T1" fmla="*/ 12 h 324"/>
                <a:gd name="T2" fmla="*/ 178 w 532"/>
                <a:gd name="T3" fmla="*/ 5 h 324"/>
                <a:gd name="T4" fmla="*/ 202 w 532"/>
                <a:gd name="T5" fmla="*/ 2 h 324"/>
                <a:gd name="T6" fmla="*/ 227 w 532"/>
                <a:gd name="T7" fmla="*/ 0 h 324"/>
                <a:gd name="T8" fmla="*/ 251 w 532"/>
                <a:gd name="T9" fmla="*/ 2 h 324"/>
                <a:gd name="T10" fmla="*/ 276 w 532"/>
                <a:gd name="T11" fmla="*/ 5 h 324"/>
                <a:gd name="T12" fmla="*/ 299 w 532"/>
                <a:gd name="T13" fmla="*/ 10 h 324"/>
                <a:gd name="T14" fmla="*/ 321 w 532"/>
                <a:gd name="T15" fmla="*/ 17 h 324"/>
                <a:gd name="T16" fmla="*/ 344 w 532"/>
                <a:gd name="T17" fmla="*/ 25 h 324"/>
                <a:gd name="T18" fmla="*/ 366 w 532"/>
                <a:gd name="T19" fmla="*/ 36 h 324"/>
                <a:gd name="T20" fmla="*/ 387 w 532"/>
                <a:gd name="T21" fmla="*/ 47 h 324"/>
                <a:gd name="T22" fmla="*/ 408 w 532"/>
                <a:gd name="T23" fmla="*/ 62 h 324"/>
                <a:gd name="T24" fmla="*/ 426 w 532"/>
                <a:gd name="T25" fmla="*/ 76 h 324"/>
                <a:gd name="T26" fmla="*/ 444 w 532"/>
                <a:gd name="T27" fmla="*/ 93 h 324"/>
                <a:gd name="T28" fmla="*/ 462 w 532"/>
                <a:gd name="T29" fmla="*/ 110 h 324"/>
                <a:gd name="T30" fmla="*/ 477 w 532"/>
                <a:gd name="T31" fmla="*/ 130 h 324"/>
                <a:gd name="T32" fmla="*/ 491 w 532"/>
                <a:gd name="T33" fmla="*/ 149 h 324"/>
                <a:gd name="T34" fmla="*/ 516 w 532"/>
                <a:gd name="T35" fmla="*/ 193 h 324"/>
                <a:gd name="T36" fmla="*/ 527 w 532"/>
                <a:gd name="T37" fmla="*/ 233 h 324"/>
                <a:gd name="T38" fmla="*/ 531 w 532"/>
                <a:gd name="T39" fmla="*/ 275 h 324"/>
                <a:gd name="T40" fmla="*/ 532 w 532"/>
                <a:gd name="T41" fmla="*/ 324 h 324"/>
                <a:gd name="T42" fmla="*/ 508 w 532"/>
                <a:gd name="T43" fmla="*/ 304 h 324"/>
                <a:gd name="T44" fmla="*/ 478 w 532"/>
                <a:gd name="T45" fmla="*/ 287 h 324"/>
                <a:gd name="T46" fmla="*/ 446 w 532"/>
                <a:gd name="T47" fmla="*/ 270 h 324"/>
                <a:gd name="T48" fmla="*/ 411 w 532"/>
                <a:gd name="T49" fmla="*/ 258 h 324"/>
                <a:gd name="T50" fmla="*/ 375 w 532"/>
                <a:gd name="T51" fmla="*/ 246 h 324"/>
                <a:gd name="T52" fmla="*/ 339 w 532"/>
                <a:gd name="T53" fmla="*/ 237 h 324"/>
                <a:gd name="T54" fmla="*/ 305 w 532"/>
                <a:gd name="T55" fmla="*/ 230 h 324"/>
                <a:gd name="T56" fmla="*/ 274 w 532"/>
                <a:gd name="T57" fmla="*/ 225 h 324"/>
                <a:gd name="T58" fmla="*/ 251 w 532"/>
                <a:gd name="T59" fmla="*/ 224 h 324"/>
                <a:gd name="T60" fmla="*/ 228 w 532"/>
                <a:gd name="T61" fmla="*/ 222 h 324"/>
                <a:gd name="T62" fmla="*/ 205 w 532"/>
                <a:gd name="T63" fmla="*/ 220 h 324"/>
                <a:gd name="T64" fmla="*/ 184 w 532"/>
                <a:gd name="T65" fmla="*/ 220 h 324"/>
                <a:gd name="T66" fmla="*/ 161 w 532"/>
                <a:gd name="T67" fmla="*/ 220 h 324"/>
                <a:gd name="T68" fmla="*/ 139 w 532"/>
                <a:gd name="T69" fmla="*/ 220 h 324"/>
                <a:gd name="T70" fmla="*/ 116 w 532"/>
                <a:gd name="T71" fmla="*/ 220 h 324"/>
                <a:gd name="T72" fmla="*/ 93 w 532"/>
                <a:gd name="T73" fmla="*/ 220 h 324"/>
                <a:gd name="T74" fmla="*/ 80 w 532"/>
                <a:gd name="T75" fmla="*/ 222 h 324"/>
                <a:gd name="T76" fmla="*/ 65 w 532"/>
                <a:gd name="T77" fmla="*/ 224 h 324"/>
                <a:gd name="T78" fmla="*/ 49 w 532"/>
                <a:gd name="T79" fmla="*/ 225 h 324"/>
                <a:gd name="T80" fmla="*/ 32 w 532"/>
                <a:gd name="T81" fmla="*/ 225 h 324"/>
                <a:gd name="T82" fmla="*/ 18 w 532"/>
                <a:gd name="T83" fmla="*/ 224 h 324"/>
                <a:gd name="T84" fmla="*/ 6 w 532"/>
                <a:gd name="T85" fmla="*/ 220 h 324"/>
                <a:gd name="T86" fmla="*/ 0 w 532"/>
                <a:gd name="T87" fmla="*/ 212 h 324"/>
                <a:gd name="T88" fmla="*/ 0 w 532"/>
                <a:gd name="T89" fmla="*/ 199 h 324"/>
                <a:gd name="T90" fmla="*/ 5 w 532"/>
                <a:gd name="T91" fmla="*/ 186 h 324"/>
                <a:gd name="T92" fmla="*/ 13 w 532"/>
                <a:gd name="T93" fmla="*/ 173 h 324"/>
                <a:gd name="T94" fmla="*/ 23 w 532"/>
                <a:gd name="T95" fmla="*/ 161 h 324"/>
                <a:gd name="T96" fmla="*/ 31 w 532"/>
                <a:gd name="T97" fmla="*/ 149 h 324"/>
                <a:gd name="T98" fmla="*/ 39 w 532"/>
                <a:gd name="T99" fmla="*/ 135 h 324"/>
                <a:gd name="T100" fmla="*/ 45 w 532"/>
                <a:gd name="T101" fmla="*/ 120 h 324"/>
                <a:gd name="T102" fmla="*/ 52 w 532"/>
                <a:gd name="T103" fmla="*/ 106 h 324"/>
                <a:gd name="T104" fmla="*/ 58 w 532"/>
                <a:gd name="T105" fmla="*/ 91 h 324"/>
                <a:gd name="T106" fmla="*/ 67 w 532"/>
                <a:gd name="T107" fmla="*/ 78 h 324"/>
                <a:gd name="T108" fmla="*/ 76 w 532"/>
                <a:gd name="T109" fmla="*/ 65 h 324"/>
                <a:gd name="T110" fmla="*/ 86 w 532"/>
                <a:gd name="T111" fmla="*/ 54 h 324"/>
                <a:gd name="T112" fmla="*/ 98 w 532"/>
                <a:gd name="T113" fmla="*/ 43 h 324"/>
                <a:gd name="T114" fmla="*/ 111 w 532"/>
                <a:gd name="T115" fmla="*/ 33 h 324"/>
                <a:gd name="T116" fmla="*/ 124 w 532"/>
                <a:gd name="T117" fmla="*/ 25 h 324"/>
                <a:gd name="T118" fmla="*/ 139 w 532"/>
                <a:gd name="T119" fmla="*/ 17 h 324"/>
                <a:gd name="T120" fmla="*/ 153 w 532"/>
                <a:gd name="T121" fmla="*/ 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2" h="324">
                  <a:moveTo>
                    <a:pt x="153" y="12"/>
                  </a:moveTo>
                  <a:lnTo>
                    <a:pt x="178" y="5"/>
                  </a:lnTo>
                  <a:lnTo>
                    <a:pt x="202" y="2"/>
                  </a:lnTo>
                  <a:lnTo>
                    <a:pt x="227" y="0"/>
                  </a:lnTo>
                  <a:lnTo>
                    <a:pt x="251" y="2"/>
                  </a:lnTo>
                  <a:lnTo>
                    <a:pt x="276" y="5"/>
                  </a:lnTo>
                  <a:lnTo>
                    <a:pt x="299" y="10"/>
                  </a:lnTo>
                  <a:lnTo>
                    <a:pt x="321" y="17"/>
                  </a:lnTo>
                  <a:lnTo>
                    <a:pt x="344" y="25"/>
                  </a:lnTo>
                  <a:lnTo>
                    <a:pt x="366" y="36"/>
                  </a:lnTo>
                  <a:lnTo>
                    <a:pt x="387" y="47"/>
                  </a:lnTo>
                  <a:lnTo>
                    <a:pt x="408" y="62"/>
                  </a:lnTo>
                  <a:lnTo>
                    <a:pt x="426" y="76"/>
                  </a:lnTo>
                  <a:lnTo>
                    <a:pt x="444" y="93"/>
                  </a:lnTo>
                  <a:lnTo>
                    <a:pt x="462" y="110"/>
                  </a:lnTo>
                  <a:lnTo>
                    <a:pt x="477" y="130"/>
                  </a:lnTo>
                  <a:lnTo>
                    <a:pt x="491" y="149"/>
                  </a:lnTo>
                  <a:lnTo>
                    <a:pt x="516" y="193"/>
                  </a:lnTo>
                  <a:lnTo>
                    <a:pt x="527" y="233"/>
                  </a:lnTo>
                  <a:lnTo>
                    <a:pt x="531" y="275"/>
                  </a:lnTo>
                  <a:lnTo>
                    <a:pt x="532" y="324"/>
                  </a:lnTo>
                  <a:lnTo>
                    <a:pt x="508" y="304"/>
                  </a:lnTo>
                  <a:lnTo>
                    <a:pt x="478" y="287"/>
                  </a:lnTo>
                  <a:lnTo>
                    <a:pt x="446" y="270"/>
                  </a:lnTo>
                  <a:lnTo>
                    <a:pt x="411" y="258"/>
                  </a:lnTo>
                  <a:lnTo>
                    <a:pt x="375" y="246"/>
                  </a:lnTo>
                  <a:lnTo>
                    <a:pt x="339" y="237"/>
                  </a:lnTo>
                  <a:lnTo>
                    <a:pt x="305" y="230"/>
                  </a:lnTo>
                  <a:lnTo>
                    <a:pt x="274" y="225"/>
                  </a:lnTo>
                  <a:lnTo>
                    <a:pt x="251" y="224"/>
                  </a:lnTo>
                  <a:lnTo>
                    <a:pt x="228" y="222"/>
                  </a:lnTo>
                  <a:lnTo>
                    <a:pt x="205" y="220"/>
                  </a:lnTo>
                  <a:lnTo>
                    <a:pt x="184" y="220"/>
                  </a:lnTo>
                  <a:lnTo>
                    <a:pt x="161" y="220"/>
                  </a:lnTo>
                  <a:lnTo>
                    <a:pt x="139" y="220"/>
                  </a:lnTo>
                  <a:lnTo>
                    <a:pt x="116" y="220"/>
                  </a:lnTo>
                  <a:lnTo>
                    <a:pt x="93" y="220"/>
                  </a:lnTo>
                  <a:lnTo>
                    <a:pt x="80" y="222"/>
                  </a:lnTo>
                  <a:lnTo>
                    <a:pt x="65" y="224"/>
                  </a:lnTo>
                  <a:lnTo>
                    <a:pt x="49" y="225"/>
                  </a:lnTo>
                  <a:lnTo>
                    <a:pt x="32" y="225"/>
                  </a:lnTo>
                  <a:lnTo>
                    <a:pt x="18" y="224"/>
                  </a:lnTo>
                  <a:lnTo>
                    <a:pt x="6" y="220"/>
                  </a:lnTo>
                  <a:lnTo>
                    <a:pt x="0" y="212"/>
                  </a:lnTo>
                  <a:lnTo>
                    <a:pt x="0" y="199"/>
                  </a:lnTo>
                  <a:lnTo>
                    <a:pt x="5" y="186"/>
                  </a:lnTo>
                  <a:lnTo>
                    <a:pt x="13" y="173"/>
                  </a:lnTo>
                  <a:lnTo>
                    <a:pt x="23" y="161"/>
                  </a:lnTo>
                  <a:lnTo>
                    <a:pt x="31" y="149"/>
                  </a:lnTo>
                  <a:lnTo>
                    <a:pt x="39" y="135"/>
                  </a:lnTo>
                  <a:lnTo>
                    <a:pt x="45" y="120"/>
                  </a:lnTo>
                  <a:lnTo>
                    <a:pt x="52" y="106"/>
                  </a:lnTo>
                  <a:lnTo>
                    <a:pt x="58" y="91"/>
                  </a:lnTo>
                  <a:lnTo>
                    <a:pt x="67" y="78"/>
                  </a:lnTo>
                  <a:lnTo>
                    <a:pt x="76" y="65"/>
                  </a:lnTo>
                  <a:lnTo>
                    <a:pt x="86" y="54"/>
                  </a:lnTo>
                  <a:lnTo>
                    <a:pt x="98" y="43"/>
                  </a:lnTo>
                  <a:lnTo>
                    <a:pt x="111" y="33"/>
                  </a:lnTo>
                  <a:lnTo>
                    <a:pt x="124" y="25"/>
                  </a:lnTo>
                  <a:lnTo>
                    <a:pt x="139" y="17"/>
                  </a:lnTo>
                  <a:lnTo>
                    <a:pt x="153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84" name="Freeform 52"/>
            <p:cNvSpPr>
              <a:spLocks noChangeAspect="1"/>
            </p:cNvSpPr>
            <p:nvPr/>
          </p:nvSpPr>
          <p:spPr bwMode="auto">
            <a:xfrm>
              <a:off x="4968" y="3793"/>
              <a:ext cx="720" cy="359"/>
            </a:xfrm>
            <a:custGeom>
              <a:avLst/>
              <a:gdLst>
                <a:gd name="T0" fmla="*/ 280 w 1624"/>
                <a:gd name="T1" fmla="*/ 110 h 812"/>
                <a:gd name="T2" fmla="*/ 330 w 1624"/>
                <a:gd name="T3" fmla="*/ 84 h 812"/>
                <a:gd name="T4" fmla="*/ 383 w 1624"/>
                <a:gd name="T5" fmla="*/ 62 h 812"/>
                <a:gd name="T6" fmla="*/ 436 w 1624"/>
                <a:gd name="T7" fmla="*/ 42 h 812"/>
                <a:gd name="T8" fmla="*/ 490 w 1624"/>
                <a:gd name="T9" fmla="*/ 28 h 812"/>
                <a:gd name="T10" fmla="*/ 552 w 1624"/>
                <a:gd name="T11" fmla="*/ 15 h 812"/>
                <a:gd name="T12" fmla="*/ 628 w 1624"/>
                <a:gd name="T13" fmla="*/ 5 h 812"/>
                <a:gd name="T14" fmla="*/ 724 w 1624"/>
                <a:gd name="T15" fmla="*/ 0 h 812"/>
                <a:gd name="T16" fmla="*/ 806 w 1624"/>
                <a:gd name="T17" fmla="*/ 5 h 812"/>
                <a:gd name="T18" fmla="*/ 881 w 1624"/>
                <a:gd name="T19" fmla="*/ 18 h 812"/>
                <a:gd name="T20" fmla="*/ 951 w 1624"/>
                <a:gd name="T21" fmla="*/ 34 h 812"/>
                <a:gd name="T22" fmla="*/ 1020 w 1624"/>
                <a:gd name="T23" fmla="*/ 55 h 812"/>
                <a:gd name="T24" fmla="*/ 1092 w 1624"/>
                <a:gd name="T25" fmla="*/ 83 h 812"/>
                <a:gd name="T26" fmla="*/ 1149 w 1624"/>
                <a:gd name="T27" fmla="*/ 113 h 812"/>
                <a:gd name="T28" fmla="*/ 1199 w 1624"/>
                <a:gd name="T29" fmla="*/ 144 h 812"/>
                <a:gd name="T30" fmla="*/ 1245 w 1624"/>
                <a:gd name="T31" fmla="*/ 178 h 812"/>
                <a:gd name="T32" fmla="*/ 1286 w 1624"/>
                <a:gd name="T33" fmla="*/ 215 h 812"/>
                <a:gd name="T34" fmla="*/ 1333 w 1624"/>
                <a:gd name="T35" fmla="*/ 265 h 812"/>
                <a:gd name="T36" fmla="*/ 1384 w 1624"/>
                <a:gd name="T37" fmla="*/ 317 h 812"/>
                <a:gd name="T38" fmla="*/ 1451 w 1624"/>
                <a:gd name="T39" fmla="*/ 228 h 812"/>
                <a:gd name="T40" fmla="*/ 1528 w 1624"/>
                <a:gd name="T41" fmla="*/ 113 h 812"/>
                <a:gd name="T42" fmla="*/ 1572 w 1624"/>
                <a:gd name="T43" fmla="*/ 71 h 812"/>
                <a:gd name="T44" fmla="*/ 1608 w 1624"/>
                <a:gd name="T45" fmla="*/ 152 h 812"/>
                <a:gd name="T46" fmla="*/ 1624 w 1624"/>
                <a:gd name="T47" fmla="*/ 435 h 812"/>
                <a:gd name="T48" fmla="*/ 1609 w 1624"/>
                <a:gd name="T49" fmla="*/ 568 h 812"/>
                <a:gd name="T50" fmla="*/ 1583 w 1624"/>
                <a:gd name="T51" fmla="*/ 671 h 812"/>
                <a:gd name="T52" fmla="*/ 1552 w 1624"/>
                <a:gd name="T53" fmla="*/ 715 h 812"/>
                <a:gd name="T54" fmla="*/ 1489 w 1624"/>
                <a:gd name="T55" fmla="*/ 639 h 812"/>
                <a:gd name="T56" fmla="*/ 1407 w 1624"/>
                <a:gd name="T57" fmla="*/ 524 h 812"/>
                <a:gd name="T58" fmla="*/ 1348 w 1624"/>
                <a:gd name="T59" fmla="*/ 505 h 812"/>
                <a:gd name="T60" fmla="*/ 1268 w 1624"/>
                <a:gd name="T61" fmla="*/ 589 h 812"/>
                <a:gd name="T62" fmla="*/ 1178 w 1624"/>
                <a:gd name="T63" fmla="*/ 658 h 812"/>
                <a:gd name="T64" fmla="*/ 1103 w 1624"/>
                <a:gd name="T65" fmla="*/ 702 h 812"/>
                <a:gd name="T66" fmla="*/ 1034 w 1624"/>
                <a:gd name="T67" fmla="*/ 731 h 812"/>
                <a:gd name="T68" fmla="*/ 964 w 1624"/>
                <a:gd name="T69" fmla="*/ 755 h 812"/>
                <a:gd name="T70" fmla="*/ 892 w 1624"/>
                <a:gd name="T71" fmla="*/ 776 h 812"/>
                <a:gd name="T72" fmla="*/ 819 w 1624"/>
                <a:gd name="T73" fmla="*/ 792 h 812"/>
                <a:gd name="T74" fmla="*/ 740 w 1624"/>
                <a:gd name="T75" fmla="*/ 805 h 812"/>
                <a:gd name="T76" fmla="*/ 657 w 1624"/>
                <a:gd name="T77" fmla="*/ 812 h 812"/>
                <a:gd name="T78" fmla="*/ 580 w 1624"/>
                <a:gd name="T79" fmla="*/ 808 h 812"/>
                <a:gd name="T80" fmla="*/ 503 w 1624"/>
                <a:gd name="T81" fmla="*/ 796 h 812"/>
                <a:gd name="T82" fmla="*/ 427 w 1624"/>
                <a:gd name="T83" fmla="*/ 776 h 812"/>
                <a:gd name="T84" fmla="*/ 343 w 1624"/>
                <a:gd name="T85" fmla="*/ 752 h 812"/>
                <a:gd name="T86" fmla="*/ 258 w 1624"/>
                <a:gd name="T87" fmla="*/ 716 h 812"/>
                <a:gd name="T88" fmla="*/ 164 w 1624"/>
                <a:gd name="T89" fmla="*/ 663 h 812"/>
                <a:gd name="T90" fmla="*/ 100 w 1624"/>
                <a:gd name="T91" fmla="*/ 613 h 812"/>
                <a:gd name="T92" fmla="*/ 43 w 1624"/>
                <a:gd name="T93" fmla="*/ 532 h 812"/>
                <a:gd name="T94" fmla="*/ 4 w 1624"/>
                <a:gd name="T95" fmla="*/ 458 h 812"/>
                <a:gd name="T96" fmla="*/ 7 w 1624"/>
                <a:gd name="T97" fmla="*/ 424 h 812"/>
                <a:gd name="T98" fmla="*/ 28 w 1624"/>
                <a:gd name="T99" fmla="*/ 369 h 812"/>
                <a:gd name="T100" fmla="*/ 74 w 1624"/>
                <a:gd name="T101" fmla="*/ 290 h 812"/>
                <a:gd name="T102" fmla="*/ 129 w 1624"/>
                <a:gd name="T103" fmla="*/ 226 h 812"/>
                <a:gd name="T104" fmla="*/ 198 w 1624"/>
                <a:gd name="T105" fmla="*/ 167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4" h="812">
                  <a:moveTo>
                    <a:pt x="249" y="131"/>
                  </a:moveTo>
                  <a:lnTo>
                    <a:pt x="265" y="121"/>
                  </a:lnTo>
                  <a:lnTo>
                    <a:pt x="280" y="110"/>
                  </a:lnTo>
                  <a:lnTo>
                    <a:pt x="296" y="102"/>
                  </a:lnTo>
                  <a:lnTo>
                    <a:pt x="314" y="92"/>
                  </a:lnTo>
                  <a:lnTo>
                    <a:pt x="330" y="84"/>
                  </a:lnTo>
                  <a:lnTo>
                    <a:pt x="347" y="76"/>
                  </a:lnTo>
                  <a:lnTo>
                    <a:pt x="365" y="68"/>
                  </a:lnTo>
                  <a:lnTo>
                    <a:pt x="383" y="62"/>
                  </a:lnTo>
                  <a:lnTo>
                    <a:pt x="401" y="55"/>
                  </a:lnTo>
                  <a:lnTo>
                    <a:pt x="418" y="49"/>
                  </a:lnTo>
                  <a:lnTo>
                    <a:pt x="436" y="42"/>
                  </a:lnTo>
                  <a:lnTo>
                    <a:pt x="454" y="37"/>
                  </a:lnTo>
                  <a:lnTo>
                    <a:pt x="472" y="32"/>
                  </a:lnTo>
                  <a:lnTo>
                    <a:pt x="490" y="28"/>
                  </a:lnTo>
                  <a:lnTo>
                    <a:pt x="510" y="23"/>
                  </a:lnTo>
                  <a:lnTo>
                    <a:pt x="528" y="20"/>
                  </a:lnTo>
                  <a:lnTo>
                    <a:pt x="552" y="15"/>
                  </a:lnTo>
                  <a:lnTo>
                    <a:pt x="577" y="11"/>
                  </a:lnTo>
                  <a:lnTo>
                    <a:pt x="601" y="8"/>
                  </a:lnTo>
                  <a:lnTo>
                    <a:pt x="628" y="5"/>
                  </a:lnTo>
                  <a:lnTo>
                    <a:pt x="657" y="2"/>
                  </a:lnTo>
                  <a:lnTo>
                    <a:pt x="688" y="0"/>
                  </a:lnTo>
                  <a:lnTo>
                    <a:pt x="724" y="0"/>
                  </a:lnTo>
                  <a:lnTo>
                    <a:pt x="762" y="2"/>
                  </a:lnTo>
                  <a:lnTo>
                    <a:pt x="783" y="3"/>
                  </a:lnTo>
                  <a:lnTo>
                    <a:pt x="806" y="5"/>
                  </a:lnTo>
                  <a:lnTo>
                    <a:pt x="832" y="10"/>
                  </a:lnTo>
                  <a:lnTo>
                    <a:pt x="856" y="13"/>
                  </a:lnTo>
                  <a:lnTo>
                    <a:pt x="881" y="18"/>
                  </a:lnTo>
                  <a:lnTo>
                    <a:pt x="907" y="24"/>
                  </a:lnTo>
                  <a:lnTo>
                    <a:pt x="930" y="29"/>
                  </a:lnTo>
                  <a:lnTo>
                    <a:pt x="951" y="34"/>
                  </a:lnTo>
                  <a:lnTo>
                    <a:pt x="972" y="39"/>
                  </a:lnTo>
                  <a:lnTo>
                    <a:pt x="995" y="47"/>
                  </a:lnTo>
                  <a:lnTo>
                    <a:pt x="1020" y="55"/>
                  </a:lnTo>
                  <a:lnTo>
                    <a:pt x="1044" y="63"/>
                  </a:lnTo>
                  <a:lnTo>
                    <a:pt x="1067" y="73"/>
                  </a:lnTo>
                  <a:lnTo>
                    <a:pt x="1092" y="83"/>
                  </a:lnTo>
                  <a:lnTo>
                    <a:pt x="1113" y="94"/>
                  </a:lnTo>
                  <a:lnTo>
                    <a:pt x="1132" y="104"/>
                  </a:lnTo>
                  <a:lnTo>
                    <a:pt x="1149" y="113"/>
                  </a:lnTo>
                  <a:lnTo>
                    <a:pt x="1167" y="123"/>
                  </a:lnTo>
                  <a:lnTo>
                    <a:pt x="1183" y="133"/>
                  </a:lnTo>
                  <a:lnTo>
                    <a:pt x="1199" y="144"/>
                  </a:lnTo>
                  <a:lnTo>
                    <a:pt x="1214" y="154"/>
                  </a:lnTo>
                  <a:lnTo>
                    <a:pt x="1230" y="167"/>
                  </a:lnTo>
                  <a:lnTo>
                    <a:pt x="1245" y="178"/>
                  </a:lnTo>
                  <a:lnTo>
                    <a:pt x="1260" y="191"/>
                  </a:lnTo>
                  <a:lnTo>
                    <a:pt x="1273" y="202"/>
                  </a:lnTo>
                  <a:lnTo>
                    <a:pt x="1286" y="215"/>
                  </a:lnTo>
                  <a:lnTo>
                    <a:pt x="1301" y="231"/>
                  </a:lnTo>
                  <a:lnTo>
                    <a:pt x="1317" y="248"/>
                  </a:lnTo>
                  <a:lnTo>
                    <a:pt x="1333" y="265"/>
                  </a:lnTo>
                  <a:lnTo>
                    <a:pt x="1350" y="283"/>
                  </a:lnTo>
                  <a:lnTo>
                    <a:pt x="1366" y="301"/>
                  </a:lnTo>
                  <a:lnTo>
                    <a:pt x="1384" y="317"/>
                  </a:lnTo>
                  <a:lnTo>
                    <a:pt x="1402" y="296"/>
                  </a:lnTo>
                  <a:lnTo>
                    <a:pt x="1425" y="265"/>
                  </a:lnTo>
                  <a:lnTo>
                    <a:pt x="1451" y="228"/>
                  </a:lnTo>
                  <a:lnTo>
                    <a:pt x="1477" y="188"/>
                  </a:lnTo>
                  <a:lnTo>
                    <a:pt x="1503" y="149"/>
                  </a:lnTo>
                  <a:lnTo>
                    <a:pt x="1528" y="113"/>
                  </a:lnTo>
                  <a:lnTo>
                    <a:pt x="1547" y="86"/>
                  </a:lnTo>
                  <a:lnTo>
                    <a:pt x="1560" y="70"/>
                  </a:lnTo>
                  <a:lnTo>
                    <a:pt x="1572" y="71"/>
                  </a:lnTo>
                  <a:lnTo>
                    <a:pt x="1587" y="89"/>
                  </a:lnTo>
                  <a:lnTo>
                    <a:pt x="1600" y="118"/>
                  </a:lnTo>
                  <a:lnTo>
                    <a:pt x="1608" y="152"/>
                  </a:lnTo>
                  <a:lnTo>
                    <a:pt x="1619" y="243"/>
                  </a:lnTo>
                  <a:lnTo>
                    <a:pt x="1624" y="340"/>
                  </a:lnTo>
                  <a:lnTo>
                    <a:pt x="1624" y="435"/>
                  </a:lnTo>
                  <a:lnTo>
                    <a:pt x="1618" y="516"/>
                  </a:lnTo>
                  <a:lnTo>
                    <a:pt x="1614" y="537"/>
                  </a:lnTo>
                  <a:lnTo>
                    <a:pt x="1609" y="568"/>
                  </a:lnTo>
                  <a:lnTo>
                    <a:pt x="1601" y="603"/>
                  </a:lnTo>
                  <a:lnTo>
                    <a:pt x="1593" y="639"/>
                  </a:lnTo>
                  <a:lnTo>
                    <a:pt x="1583" y="671"/>
                  </a:lnTo>
                  <a:lnTo>
                    <a:pt x="1573" y="697"/>
                  </a:lnTo>
                  <a:lnTo>
                    <a:pt x="1562" y="713"/>
                  </a:lnTo>
                  <a:lnTo>
                    <a:pt x="1552" y="715"/>
                  </a:lnTo>
                  <a:lnTo>
                    <a:pt x="1538" y="700"/>
                  </a:lnTo>
                  <a:lnTo>
                    <a:pt x="1515" y="673"/>
                  </a:lnTo>
                  <a:lnTo>
                    <a:pt x="1489" y="639"/>
                  </a:lnTo>
                  <a:lnTo>
                    <a:pt x="1461" y="600"/>
                  </a:lnTo>
                  <a:lnTo>
                    <a:pt x="1431" y="561"/>
                  </a:lnTo>
                  <a:lnTo>
                    <a:pt x="1407" y="524"/>
                  </a:lnTo>
                  <a:lnTo>
                    <a:pt x="1386" y="493"/>
                  </a:lnTo>
                  <a:lnTo>
                    <a:pt x="1373" y="474"/>
                  </a:lnTo>
                  <a:lnTo>
                    <a:pt x="1348" y="505"/>
                  </a:lnTo>
                  <a:lnTo>
                    <a:pt x="1322" y="534"/>
                  </a:lnTo>
                  <a:lnTo>
                    <a:pt x="1296" y="563"/>
                  </a:lnTo>
                  <a:lnTo>
                    <a:pt x="1268" y="589"/>
                  </a:lnTo>
                  <a:lnTo>
                    <a:pt x="1239" y="614"/>
                  </a:lnTo>
                  <a:lnTo>
                    <a:pt x="1209" y="637"/>
                  </a:lnTo>
                  <a:lnTo>
                    <a:pt x="1178" y="658"/>
                  </a:lnTo>
                  <a:lnTo>
                    <a:pt x="1147" y="678"/>
                  </a:lnTo>
                  <a:lnTo>
                    <a:pt x="1126" y="689"/>
                  </a:lnTo>
                  <a:lnTo>
                    <a:pt x="1103" y="702"/>
                  </a:lnTo>
                  <a:lnTo>
                    <a:pt x="1080" y="711"/>
                  </a:lnTo>
                  <a:lnTo>
                    <a:pt x="1057" y="721"/>
                  </a:lnTo>
                  <a:lnTo>
                    <a:pt x="1034" y="731"/>
                  </a:lnTo>
                  <a:lnTo>
                    <a:pt x="1011" y="741"/>
                  </a:lnTo>
                  <a:lnTo>
                    <a:pt x="987" y="749"/>
                  </a:lnTo>
                  <a:lnTo>
                    <a:pt x="964" y="755"/>
                  </a:lnTo>
                  <a:lnTo>
                    <a:pt x="940" y="763"/>
                  </a:lnTo>
                  <a:lnTo>
                    <a:pt x="917" y="770"/>
                  </a:lnTo>
                  <a:lnTo>
                    <a:pt x="892" y="776"/>
                  </a:lnTo>
                  <a:lnTo>
                    <a:pt x="868" y="781"/>
                  </a:lnTo>
                  <a:lnTo>
                    <a:pt x="843" y="787"/>
                  </a:lnTo>
                  <a:lnTo>
                    <a:pt x="819" y="792"/>
                  </a:lnTo>
                  <a:lnTo>
                    <a:pt x="794" y="796"/>
                  </a:lnTo>
                  <a:lnTo>
                    <a:pt x="770" y="800"/>
                  </a:lnTo>
                  <a:lnTo>
                    <a:pt x="740" y="805"/>
                  </a:lnTo>
                  <a:lnTo>
                    <a:pt x="713" y="808"/>
                  </a:lnTo>
                  <a:lnTo>
                    <a:pt x="685" y="810"/>
                  </a:lnTo>
                  <a:lnTo>
                    <a:pt x="657" y="812"/>
                  </a:lnTo>
                  <a:lnTo>
                    <a:pt x="631" y="812"/>
                  </a:lnTo>
                  <a:lnTo>
                    <a:pt x="605" y="810"/>
                  </a:lnTo>
                  <a:lnTo>
                    <a:pt x="580" y="808"/>
                  </a:lnTo>
                  <a:lnTo>
                    <a:pt x="554" y="805"/>
                  </a:lnTo>
                  <a:lnTo>
                    <a:pt x="530" y="800"/>
                  </a:lnTo>
                  <a:lnTo>
                    <a:pt x="503" y="796"/>
                  </a:lnTo>
                  <a:lnTo>
                    <a:pt x="477" y="791"/>
                  </a:lnTo>
                  <a:lnTo>
                    <a:pt x="453" y="784"/>
                  </a:lnTo>
                  <a:lnTo>
                    <a:pt x="427" y="776"/>
                  </a:lnTo>
                  <a:lnTo>
                    <a:pt x="399" y="770"/>
                  </a:lnTo>
                  <a:lnTo>
                    <a:pt x="371" y="760"/>
                  </a:lnTo>
                  <a:lnTo>
                    <a:pt x="343" y="752"/>
                  </a:lnTo>
                  <a:lnTo>
                    <a:pt x="319" y="744"/>
                  </a:lnTo>
                  <a:lnTo>
                    <a:pt x="289" y="731"/>
                  </a:lnTo>
                  <a:lnTo>
                    <a:pt x="258" y="716"/>
                  </a:lnTo>
                  <a:lnTo>
                    <a:pt x="226" y="700"/>
                  </a:lnTo>
                  <a:lnTo>
                    <a:pt x="193" y="682"/>
                  </a:lnTo>
                  <a:lnTo>
                    <a:pt x="164" y="663"/>
                  </a:lnTo>
                  <a:lnTo>
                    <a:pt x="137" y="645"/>
                  </a:lnTo>
                  <a:lnTo>
                    <a:pt x="116" y="629"/>
                  </a:lnTo>
                  <a:lnTo>
                    <a:pt x="100" y="613"/>
                  </a:lnTo>
                  <a:lnTo>
                    <a:pt x="82" y="590"/>
                  </a:lnTo>
                  <a:lnTo>
                    <a:pt x="62" y="561"/>
                  </a:lnTo>
                  <a:lnTo>
                    <a:pt x="43" y="532"/>
                  </a:lnTo>
                  <a:lnTo>
                    <a:pt x="26" y="503"/>
                  </a:lnTo>
                  <a:lnTo>
                    <a:pt x="12" y="477"/>
                  </a:lnTo>
                  <a:lnTo>
                    <a:pt x="4" y="458"/>
                  </a:lnTo>
                  <a:lnTo>
                    <a:pt x="0" y="446"/>
                  </a:lnTo>
                  <a:lnTo>
                    <a:pt x="2" y="437"/>
                  </a:lnTo>
                  <a:lnTo>
                    <a:pt x="7" y="424"/>
                  </a:lnTo>
                  <a:lnTo>
                    <a:pt x="12" y="408"/>
                  </a:lnTo>
                  <a:lnTo>
                    <a:pt x="18" y="390"/>
                  </a:lnTo>
                  <a:lnTo>
                    <a:pt x="28" y="369"/>
                  </a:lnTo>
                  <a:lnTo>
                    <a:pt x="39" y="345"/>
                  </a:lnTo>
                  <a:lnTo>
                    <a:pt x="54" y="319"/>
                  </a:lnTo>
                  <a:lnTo>
                    <a:pt x="74" y="290"/>
                  </a:lnTo>
                  <a:lnTo>
                    <a:pt x="90" y="269"/>
                  </a:lnTo>
                  <a:lnTo>
                    <a:pt x="108" y="248"/>
                  </a:lnTo>
                  <a:lnTo>
                    <a:pt x="129" y="226"/>
                  </a:lnTo>
                  <a:lnTo>
                    <a:pt x="151" y="205"/>
                  </a:lnTo>
                  <a:lnTo>
                    <a:pt x="173" y="186"/>
                  </a:lnTo>
                  <a:lnTo>
                    <a:pt x="198" y="167"/>
                  </a:lnTo>
                  <a:lnTo>
                    <a:pt x="224" y="149"/>
                  </a:lnTo>
                  <a:lnTo>
                    <a:pt x="249" y="13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85" name="Freeform 53"/>
            <p:cNvSpPr>
              <a:spLocks noChangeAspect="1"/>
            </p:cNvSpPr>
            <p:nvPr/>
          </p:nvSpPr>
          <p:spPr bwMode="auto">
            <a:xfrm>
              <a:off x="4982" y="3805"/>
              <a:ext cx="690" cy="334"/>
            </a:xfrm>
            <a:custGeom>
              <a:avLst/>
              <a:gdLst>
                <a:gd name="T0" fmla="*/ 229 w 1557"/>
                <a:gd name="T1" fmla="*/ 136 h 754"/>
                <a:gd name="T2" fmla="*/ 147 w 1557"/>
                <a:gd name="T3" fmla="*/ 204 h 754"/>
                <a:gd name="T4" fmla="*/ 77 w 1557"/>
                <a:gd name="T5" fmla="*/ 282 h 754"/>
                <a:gd name="T6" fmla="*/ 17 w 1557"/>
                <a:gd name="T7" fmla="*/ 374 h 754"/>
                <a:gd name="T8" fmla="*/ 0 w 1557"/>
                <a:gd name="T9" fmla="*/ 409 h 754"/>
                <a:gd name="T10" fmla="*/ 77 w 1557"/>
                <a:gd name="T11" fmla="*/ 534 h 754"/>
                <a:gd name="T12" fmla="*/ 231 w 1557"/>
                <a:gd name="T13" fmla="*/ 650 h 754"/>
                <a:gd name="T14" fmla="*/ 412 w 1557"/>
                <a:gd name="T15" fmla="*/ 721 h 754"/>
                <a:gd name="T16" fmla="*/ 585 w 1557"/>
                <a:gd name="T17" fmla="*/ 752 h 754"/>
                <a:gd name="T18" fmla="*/ 752 w 1557"/>
                <a:gd name="T19" fmla="*/ 746 h 754"/>
                <a:gd name="T20" fmla="*/ 923 w 1557"/>
                <a:gd name="T21" fmla="*/ 700 h 754"/>
                <a:gd name="T22" fmla="*/ 1090 w 1557"/>
                <a:gd name="T23" fmla="*/ 623 h 754"/>
                <a:gd name="T24" fmla="*/ 1239 w 1557"/>
                <a:gd name="T25" fmla="*/ 514 h 754"/>
                <a:gd name="T26" fmla="*/ 1302 w 1557"/>
                <a:gd name="T27" fmla="*/ 451 h 754"/>
                <a:gd name="T28" fmla="*/ 1312 w 1557"/>
                <a:gd name="T29" fmla="*/ 429 h 754"/>
                <a:gd name="T30" fmla="*/ 1288 w 1557"/>
                <a:gd name="T31" fmla="*/ 421 h 754"/>
                <a:gd name="T32" fmla="*/ 1181 w 1557"/>
                <a:gd name="T33" fmla="*/ 518 h 754"/>
                <a:gd name="T34" fmla="*/ 1034 w 1557"/>
                <a:gd name="T35" fmla="*/ 616 h 754"/>
                <a:gd name="T36" fmla="*/ 873 w 1557"/>
                <a:gd name="T37" fmla="*/ 682 h 754"/>
                <a:gd name="T38" fmla="*/ 708 w 1557"/>
                <a:gd name="T39" fmla="*/ 716 h 754"/>
                <a:gd name="T40" fmla="*/ 552 w 1557"/>
                <a:gd name="T41" fmla="*/ 715 h 754"/>
                <a:gd name="T42" fmla="*/ 386 w 1557"/>
                <a:gd name="T43" fmla="*/ 678 h 754"/>
                <a:gd name="T44" fmla="*/ 218 w 1557"/>
                <a:gd name="T45" fmla="*/ 602 h 754"/>
                <a:gd name="T46" fmla="*/ 82 w 1557"/>
                <a:gd name="T47" fmla="*/ 484 h 754"/>
                <a:gd name="T48" fmla="*/ 64 w 1557"/>
                <a:gd name="T49" fmla="*/ 362 h 754"/>
                <a:gd name="T50" fmla="*/ 123 w 1557"/>
                <a:gd name="T51" fmla="*/ 280 h 754"/>
                <a:gd name="T52" fmla="*/ 193 w 1557"/>
                <a:gd name="T53" fmla="*/ 209 h 754"/>
                <a:gd name="T54" fmla="*/ 271 w 1557"/>
                <a:gd name="T55" fmla="*/ 149 h 754"/>
                <a:gd name="T56" fmla="*/ 404 w 1557"/>
                <a:gd name="T57" fmla="*/ 83 h 754"/>
                <a:gd name="T58" fmla="*/ 592 w 1557"/>
                <a:gd name="T59" fmla="*/ 37 h 754"/>
                <a:gd name="T60" fmla="*/ 786 w 1557"/>
                <a:gd name="T61" fmla="*/ 42 h 754"/>
                <a:gd name="T62" fmla="*/ 984 w 1557"/>
                <a:gd name="T63" fmla="*/ 96 h 754"/>
                <a:gd name="T64" fmla="*/ 1144 w 1557"/>
                <a:gd name="T65" fmla="*/ 181 h 754"/>
                <a:gd name="T66" fmla="*/ 1261 w 1557"/>
                <a:gd name="T67" fmla="*/ 288 h 754"/>
                <a:gd name="T68" fmla="*/ 1366 w 1557"/>
                <a:gd name="T69" fmla="*/ 417 h 754"/>
                <a:gd name="T70" fmla="*/ 1458 w 1557"/>
                <a:gd name="T71" fmla="*/ 555 h 754"/>
                <a:gd name="T72" fmla="*/ 1507 w 1557"/>
                <a:gd name="T73" fmla="*/ 628 h 754"/>
                <a:gd name="T74" fmla="*/ 1526 w 1557"/>
                <a:gd name="T75" fmla="*/ 624 h 754"/>
                <a:gd name="T76" fmla="*/ 1557 w 1557"/>
                <a:gd name="T77" fmla="*/ 359 h 754"/>
                <a:gd name="T78" fmla="*/ 1541 w 1557"/>
                <a:gd name="T79" fmla="*/ 105 h 754"/>
                <a:gd name="T80" fmla="*/ 1521 w 1557"/>
                <a:gd name="T81" fmla="*/ 104 h 754"/>
                <a:gd name="T82" fmla="*/ 1495 w 1557"/>
                <a:gd name="T83" fmla="*/ 152 h 754"/>
                <a:gd name="T84" fmla="*/ 1436 w 1557"/>
                <a:gd name="T85" fmla="*/ 244 h 754"/>
                <a:gd name="T86" fmla="*/ 1394 w 1557"/>
                <a:gd name="T87" fmla="*/ 307 h 754"/>
                <a:gd name="T88" fmla="*/ 1413 w 1557"/>
                <a:gd name="T89" fmla="*/ 324 h 754"/>
                <a:gd name="T90" fmla="*/ 1453 w 1557"/>
                <a:gd name="T91" fmla="*/ 280 h 754"/>
                <a:gd name="T92" fmla="*/ 1500 w 1557"/>
                <a:gd name="T93" fmla="*/ 210 h 754"/>
                <a:gd name="T94" fmla="*/ 1521 w 1557"/>
                <a:gd name="T95" fmla="*/ 240 h 754"/>
                <a:gd name="T96" fmla="*/ 1520 w 1557"/>
                <a:gd name="T97" fmla="*/ 445 h 754"/>
                <a:gd name="T98" fmla="*/ 1466 w 1557"/>
                <a:gd name="T99" fmla="*/ 503 h 754"/>
                <a:gd name="T100" fmla="*/ 1376 w 1557"/>
                <a:gd name="T101" fmla="*/ 372 h 754"/>
                <a:gd name="T102" fmla="*/ 1275 w 1557"/>
                <a:gd name="T103" fmla="*/ 251 h 754"/>
                <a:gd name="T104" fmla="*/ 1160 w 1557"/>
                <a:gd name="T105" fmla="*/ 149 h 754"/>
                <a:gd name="T106" fmla="*/ 995 w 1557"/>
                <a:gd name="T107" fmla="*/ 63 h 754"/>
                <a:gd name="T108" fmla="*/ 789 w 1557"/>
                <a:gd name="T109" fmla="*/ 8 h 754"/>
                <a:gd name="T110" fmla="*/ 587 w 1557"/>
                <a:gd name="T111" fmla="*/ 5 h 754"/>
                <a:gd name="T112" fmla="*/ 391 w 1557"/>
                <a:gd name="T113" fmla="*/ 5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57" h="754">
                  <a:moveTo>
                    <a:pt x="299" y="94"/>
                  </a:moveTo>
                  <a:lnTo>
                    <a:pt x="275" y="107"/>
                  </a:lnTo>
                  <a:lnTo>
                    <a:pt x="252" y="122"/>
                  </a:lnTo>
                  <a:lnTo>
                    <a:pt x="229" y="136"/>
                  </a:lnTo>
                  <a:lnTo>
                    <a:pt x="208" y="152"/>
                  </a:lnTo>
                  <a:lnTo>
                    <a:pt x="187" y="168"/>
                  </a:lnTo>
                  <a:lnTo>
                    <a:pt x="167" y="186"/>
                  </a:lnTo>
                  <a:lnTo>
                    <a:pt x="147" y="204"/>
                  </a:lnTo>
                  <a:lnTo>
                    <a:pt x="129" y="222"/>
                  </a:lnTo>
                  <a:lnTo>
                    <a:pt x="111" y="241"/>
                  </a:lnTo>
                  <a:lnTo>
                    <a:pt x="95" y="261"/>
                  </a:lnTo>
                  <a:lnTo>
                    <a:pt x="77" y="282"/>
                  </a:lnTo>
                  <a:lnTo>
                    <a:pt x="62" y="303"/>
                  </a:lnTo>
                  <a:lnTo>
                    <a:pt x="46" y="325"/>
                  </a:lnTo>
                  <a:lnTo>
                    <a:pt x="31" y="349"/>
                  </a:lnTo>
                  <a:lnTo>
                    <a:pt x="17" y="374"/>
                  </a:lnTo>
                  <a:lnTo>
                    <a:pt x="4" y="398"/>
                  </a:lnTo>
                  <a:lnTo>
                    <a:pt x="2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2" y="413"/>
                  </a:lnTo>
                  <a:lnTo>
                    <a:pt x="23" y="456"/>
                  </a:lnTo>
                  <a:lnTo>
                    <a:pt x="48" y="497"/>
                  </a:lnTo>
                  <a:lnTo>
                    <a:pt x="77" y="534"/>
                  </a:lnTo>
                  <a:lnTo>
                    <a:pt x="111" y="568"/>
                  </a:lnTo>
                  <a:lnTo>
                    <a:pt x="149" y="598"/>
                  </a:lnTo>
                  <a:lnTo>
                    <a:pt x="188" y="626"/>
                  </a:lnTo>
                  <a:lnTo>
                    <a:pt x="231" y="650"/>
                  </a:lnTo>
                  <a:lnTo>
                    <a:pt x="275" y="673"/>
                  </a:lnTo>
                  <a:lnTo>
                    <a:pt x="320" y="692"/>
                  </a:lnTo>
                  <a:lnTo>
                    <a:pt x="366" y="708"/>
                  </a:lnTo>
                  <a:lnTo>
                    <a:pt x="412" y="721"/>
                  </a:lnTo>
                  <a:lnTo>
                    <a:pt x="458" y="733"/>
                  </a:lnTo>
                  <a:lnTo>
                    <a:pt x="502" y="742"/>
                  </a:lnTo>
                  <a:lnTo>
                    <a:pt x="544" y="749"/>
                  </a:lnTo>
                  <a:lnTo>
                    <a:pt x="585" y="752"/>
                  </a:lnTo>
                  <a:lnTo>
                    <a:pt x="624" y="754"/>
                  </a:lnTo>
                  <a:lnTo>
                    <a:pt x="667" y="754"/>
                  </a:lnTo>
                  <a:lnTo>
                    <a:pt x="709" y="750"/>
                  </a:lnTo>
                  <a:lnTo>
                    <a:pt x="752" y="746"/>
                  </a:lnTo>
                  <a:lnTo>
                    <a:pt x="796" y="737"/>
                  </a:lnTo>
                  <a:lnTo>
                    <a:pt x="838" y="728"/>
                  </a:lnTo>
                  <a:lnTo>
                    <a:pt x="881" y="715"/>
                  </a:lnTo>
                  <a:lnTo>
                    <a:pt x="923" y="700"/>
                  </a:lnTo>
                  <a:lnTo>
                    <a:pt x="966" y="684"/>
                  </a:lnTo>
                  <a:lnTo>
                    <a:pt x="1008" y="666"/>
                  </a:lnTo>
                  <a:lnTo>
                    <a:pt x="1049" y="645"/>
                  </a:lnTo>
                  <a:lnTo>
                    <a:pt x="1090" y="623"/>
                  </a:lnTo>
                  <a:lnTo>
                    <a:pt x="1129" y="598"/>
                  </a:lnTo>
                  <a:lnTo>
                    <a:pt x="1167" y="571"/>
                  </a:lnTo>
                  <a:lnTo>
                    <a:pt x="1204" y="543"/>
                  </a:lnTo>
                  <a:lnTo>
                    <a:pt x="1239" y="514"/>
                  </a:lnTo>
                  <a:lnTo>
                    <a:pt x="1273" y="482"/>
                  </a:lnTo>
                  <a:lnTo>
                    <a:pt x="1278" y="477"/>
                  </a:lnTo>
                  <a:lnTo>
                    <a:pt x="1291" y="464"/>
                  </a:lnTo>
                  <a:lnTo>
                    <a:pt x="1302" y="451"/>
                  </a:lnTo>
                  <a:lnTo>
                    <a:pt x="1307" y="446"/>
                  </a:lnTo>
                  <a:lnTo>
                    <a:pt x="1310" y="442"/>
                  </a:lnTo>
                  <a:lnTo>
                    <a:pt x="1314" y="435"/>
                  </a:lnTo>
                  <a:lnTo>
                    <a:pt x="1312" y="429"/>
                  </a:lnTo>
                  <a:lnTo>
                    <a:pt x="1309" y="422"/>
                  </a:lnTo>
                  <a:lnTo>
                    <a:pt x="1302" y="419"/>
                  </a:lnTo>
                  <a:lnTo>
                    <a:pt x="1296" y="417"/>
                  </a:lnTo>
                  <a:lnTo>
                    <a:pt x="1288" y="421"/>
                  </a:lnTo>
                  <a:lnTo>
                    <a:pt x="1283" y="424"/>
                  </a:lnTo>
                  <a:lnTo>
                    <a:pt x="1248" y="459"/>
                  </a:lnTo>
                  <a:lnTo>
                    <a:pt x="1216" y="490"/>
                  </a:lnTo>
                  <a:lnTo>
                    <a:pt x="1181" y="518"/>
                  </a:lnTo>
                  <a:lnTo>
                    <a:pt x="1147" y="545"/>
                  </a:lnTo>
                  <a:lnTo>
                    <a:pt x="1110" y="571"/>
                  </a:lnTo>
                  <a:lnTo>
                    <a:pt x="1072" y="594"/>
                  </a:lnTo>
                  <a:lnTo>
                    <a:pt x="1034" y="616"/>
                  </a:lnTo>
                  <a:lnTo>
                    <a:pt x="995" y="636"/>
                  </a:lnTo>
                  <a:lnTo>
                    <a:pt x="954" y="653"/>
                  </a:lnTo>
                  <a:lnTo>
                    <a:pt x="914" y="670"/>
                  </a:lnTo>
                  <a:lnTo>
                    <a:pt x="873" y="682"/>
                  </a:lnTo>
                  <a:lnTo>
                    <a:pt x="832" y="695"/>
                  </a:lnTo>
                  <a:lnTo>
                    <a:pt x="789" y="704"/>
                  </a:lnTo>
                  <a:lnTo>
                    <a:pt x="749" y="712"/>
                  </a:lnTo>
                  <a:lnTo>
                    <a:pt x="708" y="716"/>
                  </a:lnTo>
                  <a:lnTo>
                    <a:pt x="667" y="720"/>
                  </a:lnTo>
                  <a:lnTo>
                    <a:pt x="626" y="720"/>
                  </a:lnTo>
                  <a:lnTo>
                    <a:pt x="590" y="718"/>
                  </a:lnTo>
                  <a:lnTo>
                    <a:pt x="552" y="715"/>
                  </a:lnTo>
                  <a:lnTo>
                    <a:pt x="513" y="708"/>
                  </a:lnTo>
                  <a:lnTo>
                    <a:pt x="471" y="700"/>
                  </a:lnTo>
                  <a:lnTo>
                    <a:pt x="428" y="691"/>
                  </a:lnTo>
                  <a:lnTo>
                    <a:pt x="386" y="678"/>
                  </a:lnTo>
                  <a:lnTo>
                    <a:pt x="342" y="663"/>
                  </a:lnTo>
                  <a:lnTo>
                    <a:pt x="299" y="645"/>
                  </a:lnTo>
                  <a:lnTo>
                    <a:pt x="257" y="624"/>
                  </a:lnTo>
                  <a:lnTo>
                    <a:pt x="218" y="602"/>
                  </a:lnTo>
                  <a:lnTo>
                    <a:pt x="178" y="577"/>
                  </a:lnTo>
                  <a:lnTo>
                    <a:pt x="142" y="548"/>
                  </a:lnTo>
                  <a:lnTo>
                    <a:pt x="111" y="518"/>
                  </a:lnTo>
                  <a:lnTo>
                    <a:pt x="82" y="484"/>
                  </a:lnTo>
                  <a:lnTo>
                    <a:pt x="57" y="448"/>
                  </a:lnTo>
                  <a:lnTo>
                    <a:pt x="38" y="408"/>
                  </a:lnTo>
                  <a:lnTo>
                    <a:pt x="51" y="385"/>
                  </a:lnTo>
                  <a:lnTo>
                    <a:pt x="64" y="362"/>
                  </a:lnTo>
                  <a:lnTo>
                    <a:pt x="79" y="340"/>
                  </a:lnTo>
                  <a:lnTo>
                    <a:pt x="92" y="319"/>
                  </a:lnTo>
                  <a:lnTo>
                    <a:pt x="108" y="299"/>
                  </a:lnTo>
                  <a:lnTo>
                    <a:pt x="123" y="280"/>
                  </a:lnTo>
                  <a:lnTo>
                    <a:pt x="139" y="261"/>
                  </a:lnTo>
                  <a:lnTo>
                    <a:pt x="157" y="243"/>
                  </a:lnTo>
                  <a:lnTo>
                    <a:pt x="173" y="225"/>
                  </a:lnTo>
                  <a:lnTo>
                    <a:pt x="193" y="209"/>
                  </a:lnTo>
                  <a:lnTo>
                    <a:pt x="211" y="193"/>
                  </a:lnTo>
                  <a:lnTo>
                    <a:pt x="231" y="178"/>
                  </a:lnTo>
                  <a:lnTo>
                    <a:pt x="250" y="164"/>
                  </a:lnTo>
                  <a:lnTo>
                    <a:pt x="271" y="149"/>
                  </a:lnTo>
                  <a:lnTo>
                    <a:pt x="293" y="136"/>
                  </a:lnTo>
                  <a:lnTo>
                    <a:pt x="316" y="123"/>
                  </a:lnTo>
                  <a:lnTo>
                    <a:pt x="360" y="100"/>
                  </a:lnTo>
                  <a:lnTo>
                    <a:pt x="404" y="83"/>
                  </a:lnTo>
                  <a:lnTo>
                    <a:pt x="450" y="67"/>
                  </a:lnTo>
                  <a:lnTo>
                    <a:pt x="497" y="54"/>
                  </a:lnTo>
                  <a:lnTo>
                    <a:pt x="543" y="44"/>
                  </a:lnTo>
                  <a:lnTo>
                    <a:pt x="592" y="37"/>
                  </a:lnTo>
                  <a:lnTo>
                    <a:pt x="639" y="34"/>
                  </a:lnTo>
                  <a:lnTo>
                    <a:pt x="688" y="33"/>
                  </a:lnTo>
                  <a:lnTo>
                    <a:pt x="737" y="36"/>
                  </a:lnTo>
                  <a:lnTo>
                    <a:pt x="786" y="42"/>
                  </a:lnTo>
                  <a:lnTo>
                    <a:pt x="835" y="50"/>
                  </a:lnTo>
                  <a:lnTo>
                    <a:pt x="884" y="62"/>
                  </a:lnTo>
                  <a:lnTo>
                    <a:pt x="935" y="78"/>
                  </a:lnTo>
                  <a:lnTo>
                    <a:pt x="984" y="96"/>
                  </a:lnTo>
                  <a:lnTo>
                    <a:pt x="1031" y="117"/>
                  </a:lnTo>
                  <a:lnTo>
                    <a:pt x="1080" y="141"/>
                  </a:lnTo>
                  <a:lnTo>
                    <a:pt x="1113" y="160"/>
                  </a:lnTo>
                  <a:lnTo>
                    <a:pt x="1144" y="181"/>
                  </a:lnTo>
                  <a:lnTo>
                    <a:pt x="1175" y="206"/>
                  </a:lnTo>
                  <a:lnTo>
                    <a:pt x="1204" y="231"/>
                  </a:lnTo>
                  <a:lnTo>
                    <a:pt x="1234" y="259"/>
                  </a:lnTo>
                  <a:lnTo>
                    <a:pt x="1261" y="288"/>
                  </a:lnTo>
                  <a:lnTo>
                    <a:pt x="1289" y="319"/>
                  </a:lnTo>
                  <a:lnTo>
                    <a:pt x="1315" y="351"/>
                  </a:lnTo>
                  <a:lnTo>
                    <a:pt x="1342" y="383"/>
                  </a:lnTo>
                  <a:lnTo>
                    <a:pt x="1366" y="417"/>
                  </a:lnTo>
                  <a:lnTo>
                    <a:pt x="1391" y="451"/>
                  </a:lnTo>
                  <a:lnTo>
                    <a:pt x="1413" y="487"/>
                  </a:lnTo>
                  <a:lnTo>
                    <a:pt x="1436" y="521"/>
                  </a:lnTo>
                  <a:lnTo>
                    <a:pt x="1458" y="555"/>
                  </a:lnTo>
                  <a:lnTo>
                    <a:pt x="1479" y="589"/>
                  </a:lnTo>
                  <a:lnTo>
                    <a:pt x="1500" y="621"/>
                  </a:lnTo>
                  <a:lnTo>
                    <a:pt x="1503" y="626"/>
                  </a:lnTo>
                  <a:lnTo>
                    <a:pt x="1507" y="628"/>
                  </a:lnTo>
                  <a:lnTo>
                    <a:pt x="1511" y="629"/>
                  </a:lnTo>
                  <a:lnTo>
                    <a:pt x="1516" y="629"/>
                  </a:lnTo>
                  <a:lnTo>
                    <a:pt x="1521" y="628"/>
                  </a:lnTo>
                  <a:lnTo>
                    <a:pt x="1526" y="624"/>
                  </a:lnTo>
                  <a:lnTo>
                    <a:pt x="1529" y="621"/>
                  </a:lnTo>
                  <a:lnTo>
                    <a:pt x="1531" y="616"/>
                  </a:lnTo>
                  <a:lnTo>
                    <a:pt x="1549" y="503"/>
                  </a:lnTo>
                  <a:lnTo>
                    <a:pt x="1557" y="359"/>
                  </a:lnTo>
                  <a:lnTo>
                    <a:pt x="1556" y="220"/>
                  </a:lnTo>
                  <a:lnTo>
                    <a:pt x="1546" y="115"/>
                  </a:lnTo>
                  <a:lnTo>
                    <a:pt x="1544" y="110"/>
                  </a:lnTo>
                  <a:lnTo>
                    <a:pt x="1541" y="105"/>
                  </a:lnTo>
                  <a:lnTo>
                    <a:pt x="1538" y="102"/>
                  </a:lnTo>
                  <a:lnTo>
                    <a:pt x="1531" y="100"/>
                  </a:lnTo>
                  <a:lnTo>
                    <a:pt x="1526" y="100"/>
                  </a:lnTo>
                  <a:lnTo>
                    <a:pt x="1521" y="104"/>
                  </a:lnTo>
                  <a:lnTo>
                    <a:pt x="1516" y="107"/>
                  </a:lnTo>
                  <a:lnTo>
                    <a:pt x="1513" y="112"/>
                  </a:lnTo>
                  <a:lnTo>
                    <a:pt x="1505" y="131"/>
                  </a:lnTo>
                  <a:lnTo>
                    <a:pt x="1495" y="152"/>
                  </a:lnTo>
                  <a:lnTo>
                    <a:pt x="1482" y="173"/>
                  </a:lnTo>
                  <a:lnTo>
                    <a:pt x="1469" y="196"/>
                  </a:lnTo>
                  <a:lnTo>
                    <a:pt x="1454" y="220"/>
                  </a:lnTo>
                  <a:lnTo>
                    <a:pt x="1436" y="244"/>
                  </a:lnTo>
                  <a:lnTo>
                    <a:pt x="1418" y="270"/>
                  </a:lnTo>
                  <a:lnTo>
                    <a:pt x="1397" y="296"/>
                  </a:lnTo>
                  <a:lnTo>
                    <a:pt x="1394" y="301"/>
                  </a:lnTo>
                  <a:lnTo>
                    <a:pt x="1394" y="307"/>
                  </a:lnTo>
                  <a:lnTo>
                    <a:pt x="1395" y="316"/>
                  </a:lnTo>
                  <a:lnTo>
                    <a:pt x="1400" y="320"/>
                  </a:lnTo>
                  <a:lnTo>
                    <a:pt x="1405" y="324"/>
                  </a:lnTo>
                  <a:lnTo>
                    <a:pt x="1413" y="324"/>
                  </a:lnTo>
                  <a:lnTo>
                    <a:pt x="1420" y="320"/>
                  </a:lnTo>
                  <a:lnTo>
                    <a:pt x="1425" y="317"/>
                  </a:lnTo>
                  <a:lnTo>
                    <a:pt x="1440" y="298"/>
                  </a:lnTo>
                  <a:lnTo>
                    <a:pt x="1453" y="280"/>
                  </a:lnTo>
                  <a:lnTo>
                    <a:pt x="1466" y="262"/>
                  </a:lnTo>
                  <a:lnTo>
                    <a:pt x="1479" y="244"/>
                  </a:lnTo>
                  <a:lnTo>
                    <a:pt x="1490" y="227"/>
                  </a:lnTo>
                  <a:lnTo>
                    <a:pt x="1500" y="210"/>
                  </a:lnTo>
                  <a:lnTo>
                    <a:pt x="1510" y="194"/>
                  </a:lnTo>
                  <a:lnTo>
                    <a:pt x="1520" y="178"/>
                  </a:lnTo>
                  <a:lnTo>
                    <a:pt x="1521" y="207"/>
                  </a:lnTo>
                  <a:lnTo>
                    <a:pt x="1521" y="240"/>
                  </a:lnTo>
                  <a:lnTo>
                    <a:pt x="1523" y="273"/>
                  </a:lnTo>
                  <a:lnTo>
                    <a:pt x="1523" y="309"/>
                  </a:lnTo>
                  <a:lnTo>
                    <a:pt x="1521" y="377"/>
                  </a:lnTo>
                  <a:lnTo>
                    <a:pt x="1520" y="445"/>
                  </a:lnTo>
                  <a:lnTo>
                    <a:pt x="1515" y="510"/>
                  </a:lnTo>
                  <a:lnTo>
                    <a:pt x="1507" y="568"/>
                  </a:lnTo>
                  <a:lnTo>
                    <a:pt x="1487" y="535"/>
                  </a:lnTo>
                  <a:lnTo>
                    <a:pt x="1466" y="503"/>
                  </a:lnTo>
                  <a:lnTo>
                    <a:pt x="1444" y="471"/>
                  </a:lnTo>
                  <a:lnTo>
                    <a:pt x="1422" y="437"/>
                  </a:lnTo>
                  <a:lnTo>
                    <a:pt x="1399" y="404"/>
                  </a:lnTo>
                  <a:lnTo>
                    <a:pt x="1376" y="372"/>
                  </a:lnTo>
                  <a:lnTo>
                    <a:pt x="1351" y="341"/>
                  </a:lnTo>
                  <a:lnTo>
                    <a:pt x="1327" y="309"/>
                  </a:lnTo>
                  <a:lnTo>
                    <a:pt x="1301" y="280"/>
                  </a:lnTo>
                  <a:lnTo>
                    <a:pt x="1275" y="251"/>
                  </a:lnTo>
                  <a:lnTo>
                    <a:pt x="1247" y="223"/>
                  </a:lnTo>
                  <a:lnTo>
                    <a:pt x="1219" y="196"/>
                  </a:lnTo>
                  <a:lnTo>
                    <a:pt x="1190" y="172"/>
                  </a:lnTo>
                  <a:lnTo>
                    <a:pt x="1160" y="149"/>
                  </a:lnTo>
                  <a:lnTo>
                    <a:pt x="1129" y="128"/>
                  </a:lnTo>
                  <a:lnTo>
                    <a:pt x="1096" y="110"/>
                  </a:lnTo>
                  <a:lnTo>
                    <a:pt x="1046" y="86"/>
                  </a:lnTo>
                  <a:lnTo>
                    <a:pt x="995" y="63"/>
                  </a:lnTo>
                  <a:lnTo>
                    <a:pt x="945" y="46"/>
                  </a:lnTo>
                  <a:lnTo>
                    <a:pt x="892" y="29"/>
                  </a:lnTo>
                  <a:lnTo>
                    <a:pt x="842" y="18"/>
                  </a:lnTo>
                  <a:lnTo>
                    <a:pt x="789" y="8"/>
                  </a:lnTo>
                  <a:lnTo>
                    <a:pt x="739" y="3"/>
                  </a:lnTo>
                  <a:lnTo>
                    <a:pt x="688" y="0"/>
                  </a:lnTo>
                  <a:lnTo>
                    <a:pt x="637" y="0"/>
                  </a:lnTo>
                  <a:lnTo>
                    <a:pt x="587" y="5"/>
                  </a:lnTo>
                  <a:lnTo>
                    <a:pt x="536" y="12"/>
                  </a:lnTo>
                  <a:lnTo>
                    <a:pt x="487" y="21"/>
                  </a:lnTo>
                  <a:lnTo>
                    <a:pt x="440" y="34"/>
                  </a:lnTo>
                  <a:lnTo>
                    <a:pt x="391" y="52"/>
                  </a:lnTo>
                  <a:lnTo>
                    <a:pt x="345" y="71"/>
                  </a:lnTo>
                  <a:lnTo>
                    <a:pt x="299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86" name="Freeform 54"/>
            <p:cNvSpPr>
              <a:spLocks noChangeAspect="1"/>
            </p:cNvSpPr>
            <p:nvPr/>
          </p:nvSpPr>
          <p:spPr bwMode="auto">
            <a:xfrm>
              <a:off x="5259" y="3737"/>
              <a:ext cx="193" cy="88"/>
            </a:xfrm>
            <a:custGeom>
              <a:avLst/>
              <a:gdLst>
                <a:gd name="T0" fmla="*/ 2 w 437"/>
                <a:gd name="T1" fmla="*/ 94 h 199"/>
                <a:gd name="T2" fmla="*/ 0 w 437"/>
                <a:gd name="T3" fmla="*/ 100 h 199"/>
                <a:gd name="T4" fmla="*/ 0 w 437"/>
                <a:gd name="T5" fmla="*/ 107 h 199"/>
                <a:gd name="T6" fmla="*/ 2 w 437"/>
                <a:gd name="T7" fmla="*/ 112 h 199"/>
                <a:gd name="T8" fmla="*/ 7 w 437"/>
                <a:gd name="T9" fmla="*/ 116 h 199"/>
                <a:gd name="T10" fmla="*/ 13 w 437"/>
                <a:gd name="T11" fmla="*/ 118 h 199"/>
                <a:gd name="T12" fmla="*/ 20 w 437"/>
                <a:gd name="T13" fmla="*/ 118 h 199"/>
                <a:gd name="T14" fmla="*/ 25 w 437"/>
                <a:gd name="T15" fmla="*/ 116 h 199"/>
                <a:gd name="T16" fmla="*/ 30 w 437"/>
                <a:gd name="T17" fmla="*/ 112 h 199"/>
                <a:gd name="T18" fmla="*/ 44 w 437"/>
                <a:gd name="T19" fmla="*/ 91 h 199"/>
                <a:gd name="T20" fmla="*/ 61 w 437"/>
                <a:gd name="T21" fmla="*/ 74 h 199"/>
                <a:gd name="T22" fmla="*/ 79 w 437"/>
                <a:gd name="T23" fmla="*/ 60 h 199"/>
                <a:gd name="T24" fmla="*/ 97 w 437"/>
                <a:gd name="T25" fmla="*/ 49 h 199"/>
                <a:gd name="T26" fmla="*/ 116 w 437"/>
                <a:gd name="T27" fmla="*/ 40 h 199"/>
                <a:gd name="T28" fmla="*/ 139 w 437"/>
                <a:gd name="T29" fmla="*/ 36 h 199"/>
                <a:gd name="T30" fmla="*/ 160 w 437"/>
                <a:gd name="T31" fmla="*/ 34 h 199"/>
                <a:gd name="T32" fmla="*/ 185 w 437"/>
                <a:gd name="T33" fmla="*/ 34 h 199"/>
                <a:gd name="T34" fmla="*/ 219 w 437"/>
                <a:gd name="T35" fmla="*/ 39 h 199"/>
                <a:gd name="T36" fmla="*/ 252 w 437"/>
                <a:gd name="T37" fmla="*/ 49 h 199"/>
                <a:gd name="T38" fmla="*/ 283 w 437"/>
                <a:gd name="T39" fmla="*/ 63 h 199"/>
                <a:gd name="T40" fmla="*/ 312 w 437"/>
                <a:gd name="T41" fmla="*/ 81 h 199"/>
                <a:gd name="T42" fmla="*/ 340 w 437"/>
                <a:gd name="T43" fmla="*/ 104 h 199"/>
                <a:gd name="T44" fmla="*/ 365 w 437"/>
                <a:gd name="T45" fmla="*/ 129 h 199"/>
                <a:gd name="T46" fmla="*/ 386 w 437"/>
                <a:gd name="T47" fmla="*/ 158 h 199"/>
                <a:gd name="T48" fmla="*/ 405 w 437"/>
                <a:gd name="T49" fmla="*/ 191 h 199"/>
                <a:gd name="T50" fmla="*/ 409 w 437"/>
                <a:gd name="T51" fmla="*/ 196 h 199"/>
                <a:gd name="T52" fmla="*/ 415 w 437"/>
                <a:gd name="T53" fmla="*/ 199 h 199"/>
                <a:gd name="T54" fmla="*/ 422 w 437"/>
                <a:gd name="T55" fmla="*/ 199 h 199"/>
                <a:gd name="T56" fmla="*/ 428 w 437"/>
                <a:gd name="T57" fmla="*/ 197 h 199"/>
                <a:gd name="T58" fmla="*/ 433 w 437"/>
                <a:gd name="T59" fmla="*/ 194 h 199"/>
                <a:gd name="T60" fmla="*/ 437 w 437"/>
                <a:gd name="T61" fmla="*/ 188 h 199"/>
                <a:gd name="T62" fmla="*/ 437 w 437"/>
                <a:gd name="T63" fmla="*/ 181 h 199"/>
                <a:gd name="T64" fmla="*/ 435 w 437"/>
                <a:gd name="T65" fmla="*/ 175 h 199"/>
                <a:gd name="T66" fmla="*/ 414 w 437"/>
                <a:gd name="T67" fmla="*/ 139 h 199"/>
                <a:gd name="T68" fmla="*/ 389 w 437"/>
                <a:gd name="T69" fmla="*/ 107 h 199"/>
                <a:gd name="T70" fmla="*/ 361 w 437"/>
                <a:gd name="T71" fmla="*/ 78 h 199"/>
                <a:gd name="T72" fmla="*/ 332 w 437"/>
                <a:gd name="T73" fmla="*/ 53 h 199"/>
                <a:gd name="T74" fmla="*/ 298 w 437"/>
                <a:gd name="T75" fmla="*/ 34 h 199"/>
                <a:gd name="T76" fmla="*/ 263 w 437"/>
                <a:gd name="T77" fmla="*/ 18 h 199"/>
                <a:gd name="T78" fmla="*/ 227 w 437"/>
                <a:gd name="T79" fmla="*/ 7 h 199"/>
                <a:gd name="T80" fmla="*/ 188 w 437"/>
                <a:gd name="T81" fmla="*/ 2 h 199"/>
                <a:gd name="T82" fmla="*/ 159 w 437"/>
                <a:gd name="T83" fmla="*/ 0 h 199"/>
                <a:gd name="T84" fmla="*/ 133 w 437"/>
                <a:gd name="T85" fmla="*/ 3 h 199"/>
                <a:gd name="T86" fmla="*/ 107 w 437"/>
                <a:gd name="T87" fmla="*/ 8 h 199"/>
                <a:gd name="T88" fmla="*/ 82 w 437"/>
                <a:gd name="T89" fmla="*/ 18 h 199"/>
                <a:gd name="T90" fmla="*/ 59 w 437"/>
                <a:gd name="T91" fmla="*/ 32 h 199"/>
                <a:gd name="T92" fmla="*/ 38 w 437"/>
                <a:gd name="T93" fmla="*/ 49 h 199"/>
                <a:gd name="T94" fmla="*/ 20 w 437"/>
                <a:gd name="T95" fmla="*/ 70 h 199"/>
                <a:gd name="T96" fmla="*/ 2 w 437"/>
                <a:gd name="T97" fmla="*/ 9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7" h="199">
                  <a:moveTo>
                    <a:pt x="2" y="94"/>
                  </a:moveTo>
                  <a:lnTo>
                    <a:pt x="0" y="100"/>
                  </a:lnTo>
                  <a:lnTo>
                    <a:pt x="0" y="107"/>
                  </a:lnTo>
                  <a:lnTo>
                    <a:pt x="2" y="112"/>
                  </a:lnTo>
                  <a:lnTo>
                    <a:pt x="7" y="116"/>
                  </a:lnTo>
                  <a:lnTo>
                    <a:pt x="13" y="118"/>
                  </a:lnTo>
                  <a:lnTo>
                    <a:pt x="20" y="118"/>
                  </a:lnTo>
                  <a:lnTo>
                    <a:pt x="25" y="116"/>
                  </a:lnTo>
                  <a:lnTo>
                    <a:pt x="30" y="112"/>
                  </a:lnTo>
                  <a:lnTo>
                    <a:pt x="44" y="91"/>
                  </a:lnTo>
                  <a:lnTo>
                    <a:pt x="61" y="74"/>
                  </a:lnTo>
                  <a:lnTo>
                    <a:pt x="79" y="60"/>
                  </a:lnTo>
                  <a:lnTo>
                    <a:pt x="97" y="49"/>
                  </a:lnTo>
                  <a:lnTo>
                    <a:pt x="116" y="40"/>
                  </a:lnTo>
                  <a:lnTo>
                    <a:pt x="139" y="36"/>
                  </a:lnTo>
                  <a:lnTo>
                    <a:pt x="160" y="34"/>
                  </a:lnTo>
                  <a:lnTo>
                    <a:pt x="185" y="34"/>
                  </a:lnTo>
                  <a:lnTo>
                    <a:pt x="219" y="39"/>
                  </a:lnTo>
                  <a:lnTo>
                    <a:pt x="252" y="49"/>
                  </a:lnTo>
                  <a:lnTo>
                    <a:pt x="283" y="63"/>
                  </a:lnTo>
                  <a:lnTo>
                    <a:pt x="312" y="81"/>
                  </a:lnTo>
                  <a:lnTo>
                    <a:pt x="340" y="104"/>
                  </a:lnTo>
                  <a:lnTo>
                    <a:pt x="365" y="129"/>
                  </a:lnTo>
                  <a:lnTo>
                    <a:pt x="386" y="158"/>
                  </a:lnTo>
                  <a:lnTo>
                    <a:pt x="405" y="191"/>
                  </a:lnTo>
                  <a:lnTo>
                    <a:pt x="409" y="196"/>
                  </a:lnTo>
                  <a:lnTo>
                    <a:pt x="415" y="199"/>
                  </a:lnTo>
                  <a:lnTo>
                    <a:pt x="422" y="199"/>
                  </a:lnTo>
                  <a:lnTo>
                    <a:pt x="428" y="197"/>
                  </a:lnTo>
                  <a:lnTo>
                    <a:pt x="433" y="194"/>
                  </a:lnTo>
                  <a:lnTo>
                    <a:pt x="437" y="188"/>
                  </a:lnTo>
                  <a:lnTo>
                    <a:pt x="437" y="181"/>
                  </a:lnTo>
                  <a:lnTo>
                    <a:pt x="435" y="175"/>
                  </a:lnTo>
                  <a:lnTo>
                    <a:pt x="414" y="139"/>
                  </a:lnTo>
                  <a:lnTo>
                    <a:pt x="389" y="107"/>
                  </a:lnTo>
                  <a:lnTo>
                    <a:pt x="361" y="78"/>
                  </a:lnTo>
                  <a:lnTo>
                    <a:pt x="332" y="53"/>
                  </a:lnTo>
                  <a:lnTo>
                    <a:pt x="298" y="34"/>
                  </a:lnTo>
                  <a:lnTo>
                    <a:pt x="263" y="18"/>
                  </a:lnTo>
                  <a:lnTo>
                    <a:pt x="227" y="7"/>
                  </a:lnTo>
                  <a:lnTo>
                    <a:pt x="188" y="2"/>
                  </a:lnTo>
                  <a:lnTo>
                    <a:pt x="159" y="0"/>
                  </a:lnTo>
                  <a:lnTo>
                    <a:pt x="133" y="3"/>
                  </a:lnTo>
                  <a:lnTo>
                    <a:pt x="107" y="8"/>
                  </a:lnTo>
                  <a:lnTo>
                    <a:pt x="82" y="18"/>
                  </a:lnTo>
                  <a:lnTo>
                    <a:pt x="59" y="32"/>
                  </a:lnTo>
                  <a:lnTo>
                    <a:pt x="38" y="49"/>
                  </a:lnTo>
                  <a:lnTo>
                    <a:pt x="20" y="70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87" name="Freeform 55"/>
            <p:cNvSpPr>
              <a:spLocks noChangeAspect="1"/>
            </p:cNvSpPr>
            <p:nvPr/>
          </p:nvSpPr>
          <p:spPr bwMode="auto">
            <a:xfrm>
              <a:off x="5261" y="4115"/>
              <a:ext cx="195" cy="86"/>
            </a:xfrm>
            <a:custGeom>
              <a:avLst/>
              <a:gdLst>
                <a:gd name="T0" fmla="*/ 400 w 441"/>
                <a:gd name="T1" fmla="*/ 34 h 195"/>
                <a:gd name="T2" fmla="*/ 378 w 441"/>
                <a:gd name="T3" fmla="*/ 72 h 195"/>
                <a:gd name="T4" fmla="*/ 348 w 441"/>
                <a:gd name="T5" fmla="*/ 106 h 195"/>
                <a:gd name="T6" fmla="*/ 312 w 441"/>
                <a:gd name="T7" fmla="*/ 132 h 195"/>
                <a:gd name="T8" fmla="*/ 276 w 441"/>
                <a:gd name="T9" fmla="*/ 150 h 195"/>
                <a:gd name="T10" fmla="*/ 235 w 441"/>
                <a:gd name="T11" fmla="*/ 160 h 195"/>
                <a:gd name="T12" fmla="*/ 185 w 441"/>
                <a:gd name="T13" fmla="*/ 160 h 195"/>
                <a:gd name="T14" fmla="*/ 128 w 441"/>
                <a:gd name="T15" fmla="*/ 148 h 195"/>
                <a:gd name="T16" fmla="*/ 87 w 441"/>
                <a:gd name="T17" fmla="*/ 131 h 195"/>
                <a:gd name="T18" fmla="*/ 69 w 441"/>
                <a:gd name="T19" fmla="*/ 121 h 195"/>
                <a:gd name="T20" fmla="*/ 53 w 441"/>
                <a:gd name="T21" fmla="*/ 111 h 195"/>
                <a:gd name="T22" fmla="*/ 36 w 441"/>
                <a:gd name="T23" fmla="*/ 98 h 195"/>
                <a:gd name="T24" fmla="*/ 25 w 441"/>
                <a:gd name="T25" fmla="*/ 89 h 195"/>
                <a:gd name="T26" fmla="*/ 10 w 441"/>
                <a:gd name="T27" fmla="*/ 90 h 195"/>
                <a:gd name="T28" fmla="*/ 2 w 441"/>
                <a:gd name="T29" fmla="*/ 98 h 195"/>
                <a:gd name="T30" fmla="*/ 2 w 441"/>
                <a:gd name="T31" fmla="*/ 113 h 195"/>
                <a:gd name="T32" fmla="*/ 15 w 441"/>
                <a:gd name="T33" fmla="*/ 124 h 195"/>
                <a:gd name="T34" fmla="*/ 33 w 441"/>
                <a:gd name="T35" fmla="*/ 139 h 195"/>
                <a:gd name="T36" fmla="*/ 51 w 441"/>
                <a:gd name="T37" fmla="*/ 150 h 195"/>
                <a:gd name="T38" fmla="*/ 71 w 441"/>
                <a:gd name="T39" fmla="*/ 161 h 195"/>
                <a:gd name="T40" fmla="*/ 118 w 441"/>
                <a:gd name="T41" fmla="*/ 181 h 195"/>
                <a:gd name="T42" fmla="*/ 183 w 441"/>
                <a:gd name="T43" fmla="*/ 194 h 195"/>
                <a:gd name="T44" fmla="*/ 240 w 441"/>
                <a:gd name="T45" fmla="*/ 194 h 195"/>
                <a:gd name="T46" fmla="*/ 286 w 441"/>
                <a:gd name="T47" fmla="*/ 182 h 195"/>
                <a:gd name="T48" fmla="*/ 329 w 441"/>
                <a:gd name="T49" fmla="*/ 163 h 195"/>
                <a:gd name="T50" fmla="*/ 371 w 441"/>
                <a:gd name="T51" fmla="*/ 131 h 195"/>
                <a:gd name="T52" fmla="*/ 405 w 441"/>
                <a:gd name="T53" fmla="*/ 92 h 195"/>
                <a:gd name="T54" fmla="*/ 430 w 441"/>
                <a:gd name="T55" fmla="*/ 47 h 195"/>
                <a:gd name="T56" fmla="*/ 441 w 441"/>
                <a:gd name="T57" fmla="*/ 16 h 195"/>
                <a:gd name="T58" fmla="*/ 435 w 441"/>
                <a:gd name="T59" fmla="*/ 5 h 195"/>
                <a:gd name="T60" fmla="*/ 423 w 441"/>
                <a:gd name="T61" fmla="*/ 0 h 195"/>
                <a:gd name="T62" fmla="*/ 412 w 441"/>
                <a:gd name="T63" fmla="*/ 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1" h="195">
                  <a:moveTo>
                    <a:pt x="409" y="13"/>
                  </a:moveTo>
                  <a:lnTo>
                    <a:pt x="400" y="34"/>
                  </a:lnTo>
                  <a:lnTo>
                    <a:pt x="389" y="55"/>
                  </a:lnTo>
                  <a:lnTo>
                    <a:pt x="378" y="72"/>
                  </a:lnTo>
                  <a:lnTo>
                    <a:pt x="363" y="90"/>
                  </a:lnTo>
                  <a:lnTo>
                    <a:pt x="348" y="106"/>
                  </a:lnTo>
                  <a:lnTo>
                    <a:pt x="330" y="121"/>
                  </a:lnTo>
                  <a:lnTo>
                    <a:pt x="312" y="132"/>
                  </a:lnTo>
                  <a:lnTo>
                    <a:pt x="293" y="144"/>
                  </a:lnTo>
                  <a:lnTo>
                    <a:pt x="276" y="150"/>
                  </a:lnTo>
                  <a:lnTo>
                    <a:pt x="257" y="155"/>
                  </a:lnTo>
                  <a:lnTo>
                    <a:pt x="235" y="160"/>
                  </a:lnTo>
                  <a:lnTo>
                    <a:pt x="211" y="161"/>
                  </a:lnTo>
                  <a:lnTo>
                    <a:pt x="185" y="160"/>
                  </a:lnTo>
                  <a:lnTo>
                    <a:pt x="157" y="156"/>
                  </a:lnTo>
                  <a:lnTo>
                    <a:pt x="128" y="148"/>
                  </a:lnTo>
                  <a:lnTo>
                    <a:pt x="97" y="135"/>
                  </a:lnTo>
                  <a:lnTo>
                    <a:pt x="87" y="131"/>
                  </a:lnTo>
                  <a:lnTo>
                    <a:pt x="77" y="126"/>
                  </a:lnTo>
                  <a:lnTo>
                    <a:pt x="69" y="121"/>
                  </a:lnTo>
                  <a:lnTo>
                    <a:pt x="61" y="116"/>
                  </a:lnTo>
                  <a:lnTo>
                    <a:pt x="53" y="111"/>
                  </a:lnTo>
                  <a:lnTo>
                    <a:pt x="44" y="105"/>
                  </a:lnTo>
                  <a:lnTo>
                    <a:pt x="36" y="98"/>
                  </a:lnTo>
                  <a:lnTo>
                    <a:pt x="30" y="92"/>
                  </a:lnTo>
                  <a:lnTo>
                    <a:pt x="25" y="89"/>
                  </a:lnTo>
                  <a:lnTo>
                    <a:pt x="18" y="89"/>
                  </a:lnTo>
                  <a:lnTo>
                    <a:pt x="10" y="90"/>
                  </a:lnTo>
                  <a:lnTo>
                    <a:pt x="5" y="93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13"/>
                  </a:lnTo>
                  <a:lnTo>
                    <a:pt x="7" y="118"/>
                  </a:lnTo>
                  <a:lnTo>
                    <a:pt x="15" y="124"/>
                  </a:lnTo>
                  <a:lnTo>
                    <a:pt x="23" y="132"/>
                  </a:lnTo>
                  <a:lnTo>
                    <a:pt x="33" y="139"/>
                  </a:lnTo>
                  <a:lnTo>
                    <a:pt x="41" y="144"/>
                  </a:lnTo>
                  <a:lnTo>
                    <a:pt x="51" y="150"/>
                  </a:lnTo>
                  <a:lnTo>
                    <a:pt x="61" y="156"/>
                  </a:lnTo>
                  <a:lnTo>
                    <a:pt x="71" y="161"/>
                  </a:lnTo>
                  <a:lnTo>
                    <a:pt x="82" y="166"/>
                  </a:lnTo>
                  <a:lnTo>
                    <a:pt x="118" y="181"/>
                  </a:lnTo>
                  <a:lnTo>
                    <a:pt x="152" y="189"/>
                  </a:lnTo>
                  <a:lnTo>
                    <a:pt x="183" y="194"/>
                  </a:lnTo>
                  <a:lnTo>
                    <a:pt x="213" y="195"/>
                  </a:lnTo>
                  <a:lnTo>
                    <a:pt x="240" y="194"/>
                  </a:lnTo>
                  <a:lnTo>
                    <a:pt x="265" y="189"/>
                  </a:lnTo>
                  <a:lnTo>
                    <a:pt x="286" y="182"/>
                  </a:lnTo>
                  <a:lnTo>
                    <a:pt x="306" y="174"/>
                  </a:lnTo>
                  <a:lnTo>
                    <a:pt x="329" y="163"/>
                  </a:lnTo>
                  <a:lnTo>
                    <a:pt x="350" y="148"/>
                  </a:lnTo>
                  <a:lnTo>
                    <a:pt x="371" y="131"/>
                  </a:lnTo>
                  <a:lnTo>
                    <a:pt x="389" y="113"/>
                  </a:lnTo>
                  <a:lnTo>
                    <a:pt x="405" y="92"/>
                  </a:lnTo>
                  <a:lnTo>
                    <a:pt x="418" y="71"/>
                  </a:lnTo>
                  <a:lnTo>
                    <a:pt x="430" y="47"/>
                  </a:lnTo>
                  <a:lnTo>
                    <a:pt x="440" y="22"/>
                  </a:lnTo>
                  <a:lnTo>
                    <a:pt x="441" y="16"/>
                  </a:lnTo>
                  <a:lnTo>
                    <a:pt x="440" y="9"/>
                  </a:lnTo>
                  <a:lnTo>
                    <a:pt x="435" y="5"/>
                  </a:lnTo>
                  <a:lnTo>
                    <a:pt x="430" y="1"/>
                  </a:lnTo>
                  <a:lnTo>
                    <a:pt x="423" y="0"/>
                  </a:lnTo>
                  <a:lnTo>
                    <a:pt x="417" y="1"/>
                  </a:lnTo>
                  <a:lnTo>
                    <a:pt x="412" y="6"/>
                  </a:lnTo>
                  <a:lnTo>
                    <a:pt x="409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88" name="Freeform 56"/>
            <p:cNvSpPr>
              <a:spLocks noChangeAspect="1"/>
            </p:cNvSpPr>
            <p:nvPr/>
          </p:nvSpPr>
          <p:spPr bwMode="auto">
            <a:xfrm>
              <a:off x="5076" y="3898"/>
              <a:ext cx="128" cy="124"/>
            </a:xfrm>
            <a:custGeom>
              <a:avLst/>
              <a:gdLst>
                <a:gd name="T0" fmla="*/ 36 w 291"/>
                <a:gd name="T1" fmla="*/ 66 h 281"/>
                <a:gd name="T2" fmla="*/ 21 w 291"/>
                <a:gd name="T3" fmla="*/ 89 h 281"/>
                <a:gd name="T4" fmla="*/ 11 w 291"/>
                <a:gd name="T5" fmla="*/ 111 h 281"/>
                <a:gd name="T6" fmla="*/ 3 w 291"/>
                <a:gd name="T7" fmla="*/ 137 h 281"/>
                <a:gd name="T8" fmla="*/ 0 w 291"/>
                <a:gd name="T9" fmla="*/ 163 h 281"/>
                <a:gd name="T10" fmla="*/ 0 w 291"/>
                <a:gd name="T11" fmla="*/ 189 h 281"/>
                <a:gd name="T12" fmla="*/ 7 w 291"/>
                <a:gd name="T13" fmla="*/ 212 h 281"/>
                <a:gd name="T14" fmla="*/ 20 w 291"/>
                <a:gd name="T15" fmla="*/ 234 h 281"/>
                <a:gd name="T16" fmla="*/ 38 w 291"/>
                <a:gd name="T17" fmla="*/ 254 h 281"/>
                <a:gd name="T18" fmla="*/ 57 w 291"/>
                <a:gd name="T19" fmla="*/ 267 h 281"/>
                <a:gd name="T20" fmla="*/ 78 w 291"/>
                <a:gd name="T21" fmla="*/ 275 h 281"/>
                <a:gd name="T22" fmla="*/ 100 w 291"/>
                <a:gd name="T23" fmla="*/ 279 h 281"/>
                <a:gd name="T24" fmla="*/ 124 w 291"/>
                <a:gd name="T25" fmla="*/ 281 h 281"/>
                <a:gd name="T26" fmla="*/ 147 w 291"/>
                <a:gd name="T27" fmla="*/ 279 h 281"/>
                <a:gd name="T28" fmla="*/ 170 w 291"/>
                <a:gd name="T29" fmla="*/ 275 h 281"/>
                <a:gd name="T30" fmla="*/ 193 w 291"/>
                <a:gd name="T31" fmla="*/ 267 h 281"/>
                <a:gd name="T32" fmla="*/ 212 w 291"/>
                <a:gd name="T33" fmla="*/ 257 h 281"/>
                <a:gd name="T34" fmla="*/ 237 w 291"/>
                <a:gd name="T35" fmla="*/ 237 h 281"/>
                <a:gd name="T36" fmla="*/ 258 w 291"/>
                <a:gd name="T37" fmla="*/ 213 h 281"/>
                <a:gd name="T38" fmla="*/ 274 w 291"/>
                <a:gd name="T39" fmla="*/ 184 h 281"/>
                <a:gd name="T40" fmla="*/ 286 w 291"/>
                <a:gd name="T41" fmla="*/ 152 h 281"/>
                <a:gd name="T42" fmla="*/ 291 w 291"/>
                <a:gd name="T43" fmla="*/ 118 h 281"/>
                <a:gd name="T44" fmla="*/ 289 w 291"/>
                <a:gd name="T45" fmla="*/ 85 h 281"/>
                <a:gd name="T46" fmla="*/ 279 w 291"/>
                <a:gd name="T47" fmla="*/ 56 h 281"/>
                <a:gd name="T48" fmla="*/ 260 w 291"/>
                <a:gd name="T49" fmla="*/ 31 h 281"/>
                <a:gd name="T50" fmla="*/ 234 w 291"/>
                <a:gd name="T51" fmla="*/ 13 h 281"/>
                <a:gd name="T52" fmla="*/ 206 w 291"/>
                <a:gd name="T53" fmla="*/ 3 h 281"/>
                <a:gd name="T54" fmla="*/ 175 w 291"/>
                <a:gd name="T55" fmla="*/ 0 h 281"/>
                <a:gd name="T56" fmla="*/ 142 w 291"/>
                <a:gd name="T57" fmla="*/ 3 h 281"/>
                <a:gd name="T58" fmla="*/ 111 w 291"/>
                <a:gd name="T59" fmla="*/ 13 h 281"/>
                <a:gd name="T60" fmla="*/ 82 w 291"/>
                <a:gd name="T61" fmla="*/ 26 h 281"/>
                <a:gd name="T62" fmla="*/ 57 w 291"/>
                <a:gd name="T63" fmla="*/ 45 h 281"/>
                <a:gd name="T64" fmla="*/ 36 w 291"/>
                <a:gd name="T65" fmla="*/ 6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281">
                  <a:moveTo>
                    <a:pt x="36" y="66"/>
                  </a:moveTo>
                  <a:lnTo>
                    <a:pt x="21" y="89"/>
                  </a:lnTo>
                  <a:lnTo>
                    <a:pt x="11" y="111"/>
                  </a:lnTo>
                  <a:lnTo>
                    <a:pt x="3" y="137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12"/>
                  </a:lnTo>
                  <a:lnTo>
                    <a:pt x="20" y="234"/>
                  </a:lnTo>
                  <a:lnTo>
                    <a:pt x="38" y="254"/>
                  </a:lnTo>
                  <a:lnTo>
                    <a:pt x="57" y="267"/>
                  </a:lnTo>
                  <a:lnTo>
                    <a:pt x="78" y="275"/>
                  </a:lnTo>
                  <a:lnTo>
                    <a:pt x="100" y="279"/>
                  </a:lnTo>
                  <a:lnTo>
                    <a:pt x="124" y="281"/>
                  </a:lnTo>
                  <a:lnTo>
                    <a:pt x="147" y="279"/>
                  </a:lnTo>
                  <a:lnTo>
                    <a:pt x="170" y="275"/>
                  </a:lnTo>
                  <a:lnTo>
                    <a:pt x="193" y="267"/>
                  </a:lnTo>
                  <a:lnTo>
                    <a:pt x="212" y="257"/>
                  </a:lnTo>
                  <a:lnTo>
                    <a:pt x="237" y="237"/>
                  </a:lnTo>
                  <a:lnTo>
                    <a:pt x="258" y="213"/>
                  </a:lnTo>
                  <a:lnTo>
                    <a:pt x="274" y="184"/>
                  </a:lnTo>
                  <a:lnTo>
                    <a:pt x="286" y="152"/>
                  </a:lnTo>
                  <a:lnTo>
                    <a:pt x="291" y="118"/>
                  </a:lnTo>
                  <a:lnTo>
                    <a:pt x="289" y="85"/>
                  </a:lnTo>
                  <a:lnTo>
                    <a:pt x="279" y="56"/>
                  </a:lnTo>
                  <a:lnTo>
                    <a:pt x="260" y="31"/>
                  </a:lnTo>
                  <a:lnTo>
                    <a:pt x="234" y="13"/>
                  </a:lnTo>
                  <a:lnTo>
                    <a:pt x="206" y="3"/>
                  </a:lnTo>
                  <a:lnTo>
                    <a:pt x="175" y="0"/>
                  </a:lnTo>
                  <a:lnTo>
                    <a:pt x="142" y="3"/>
                  </a:lnTo>
                  <a:lnTo>
                    <a:pt x="111" y="13"/>
                  </a:lnTo>
                  <a:lnTo>
                    <a:pt x="82" y="26"/>
                  </a:lnTo>
                  <a:lnTo>
                    <a:pt x="57" y="45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489" name="Freeform 57"/>
            <p:cNvSpPr>
              <a:spLocks noChangeAspect="1" noEditPoints="1"/>
            </p:cNvSpPr>
            <p:nvPr/>
          </p:nvSpPr>
          <p:spPr bwMode="auto">
            <a:xfrm>
              <a:off x="5110" y="3926"/>
              <a:ext cx="61" cy="63"/>
            </a:xfrm>
            <a:custGeom>
              <a:avLst/>
              <a:gdLst>
                <a:gd name="T0" fmla="*/ 20 w 138"/>
                <a:gd name="T1" fmla="*/ 30 h 141"/>
                <a:gd name="T2" fmla="*/ 12 w 138"/>
                <a:gd name="T3" fmla="*/ 41 h 141"/>
                <a:gd name="T4" fmla="*/ 5 w 138"/>
                <a:gd name="T5" fmla="*/ 52 h 141"/>
                <a:gd name="T6" fmla="*/ 2 w 138"/>
                <a:gd name="T7" fmla="*/ 65 h 141"/>
                <a:gd name="T8" fmla="*/ 0 w 138"/>
                <a:gd name="T9" fmla="*/ 78 h 141"/>
                <a:gd name="T10" fmla="*/ 2 w 138"/>
                <a:gd name="T11" fmla="*/ 91 h 141"/>
                <a:gd name="T12" fmla="*/ 5 w 138"/>
                <a:gd name="T13" fmla="*/ 104 h 141"/>
                <a:gd name="T14" fmla="*/ 14 w 138"/>
                <a:gd name="T15" fmla="*/ 115 h 141"/>
                <a:gd name="T16" fmla="*/ 23 w 138"/>
                <a:gd name="T17" fmla="*/ 125 h 141"/>
                <a:gd name="T18" fmla="*/ 30 w 138"/>
                <a:gd name="T19" fmla="*/ 130 h 141"/>
                <a:gd name="T20" fmla="*/ 38 w 138"/>
                <a:gd name="T21" fmla="*/ 135 h 141"/>
                <a:gd name="T22" fmla="*/ 45 w 138"/>
                <a:gd name="T23" fmla="*/ 138 h 141"/>
                <a:gd name="T24" fmla="*/ 53 w 138"/>
                <a:gd name="T25" fmla="*/ 140 h 141"/>
                <a:gd name="T26" fmla="*/ 59 w 138"/>
                <a:gd name="T27" fmla="*/ 141 h 141"/>
                <a:gd name="T28" fmla="*/ 67 w 138"/>
                <a:gd name="T29" fmla="*/ 140 h 141"/>
                <a:gd name="T30" fmla="*/ 76 w 138"/>
                <a:gd name="T31" fmla="*/ 140 h 141"/>
                <a:gd name="T32" fmla="*/ 84 w 138"/>
                <a:gd name="T33" fmla="*/ 136 h 141"/>
                <a:gd name="T34" fmla="*/ 94 w 138"/>
                <a:gd name="T35" fmla="*/ 131 h 141"/>
                <a:gd name="T36" fmla="*/ 102 w 138"/>
                <a:gd name="T37" fmla="*/ 127 h 141"/>
                <a:gd name="T38" fmla="*/ 112 w 138"/>
                <a:gd name="T39" fmla="*/ 118 h 141"/>
                <a:gd name="T40" fmla="*/ 118 w 138"/>
                <a:gd name="T41" fmla="*/ 110 h 141"/>
                <a:gd name="T42" fmla="*/ 125 w 138"/>
                <a:gd name="T43" fmla="*/ 102 h 141"/>
                <a:gd name="T44" fmla="*/ 131 w 138"/>
                <a:gd name="T45" fmla="*/ 93 h 141"/>
                <a:gd name="T46" fmla="*/ 134 w 138"/>
                <a:gd name="T47" fmla="*/ 83 h 141"/>
                <a:gd name="T48" fmla="*/ 138 w 138"/>
                <a:gd name="T49" fmla="*/ 72 h 141"/>
                <a:gd name="T50" fmla="*/ 138 w 138"/>
                <a:gd name="T51" fmla="*/ 55 h 141"/>
                <a:gd name="T52" fmla="*/ 134 w 138"/>
                <a:gd name="T53" fmla="*/ 41 h 141"/>
                <a:gd name="T54" fmla="*/ 126 w 138"/>
                <a:gd name="T55" fmla="*/ 26 h 141"/>
                <a:gd name="T56" fmla="*/ 115 w 138"/>
                <a:gd name="T57" fmla="*/ 15 h 141"/>
                <a:gd name="T58" fmla="*/ 102 w 138"/>
                <a:gd name="T59" fmla="*/ 7 h 141"/>
                <a:gd name="T60" fmla="*/ 89 w 138"/>
                <a:gd name="T61" fmla="*/ 2 h 141"/>
                <a:gd name="T62" fmla="*/ 77 w 138"/>
                <a:gd name="T63" fmla="*/ 0 h 141"/>
                <a:gd name="T64" fmla="*/ 64 w 138"/>
                <a:gd name="T65" fmla="*/ 2 h 141"/>
                <a:gd name="T66" fmla="*/ 51 w 138"/>
                <a:gd name="T67" fmla="*/ 5 h 141"/>
                <a:gd name="T68" fmla="*/ 40 w 138"/>
                <a:gd name="T69" fmla="*/ 12 h 141"/>
                <a:gd name="T70" fmla="*/ 30 w 138"/>
                <a:gd name="T71" fmla="*/ 20 h 141"/>
                <a:gd name="T72" fmla="*/ 20 w 138"/>
                <a:gd name="T73" fmla="*/ 30 h 141"/>
                <a:gd name="T74" fmla="*/ 45 w 138"/>
                <a:gd name="T75" fmla="*/ 99 h 141"/>
                <a:gd name="T76" fmla="*/ 45 w 138"/>
                <a:gd name="T77" fmla="*/ 99 h 141"/>
                <a:gd name="T78" fmla="*/ 35 w 138"/>
                <a:gd name="T79" fmla="*/ 86 h 141"/>
                <a:gd name="T80" fmla="*/ 35 w 138"/>
                <a:gd name="T81" fmla="*/ 72 h 141"/>
                <a:gd name="T82" fmla="*/ 40 w 138"/>
                <a:gd name="T83" fmla="*/ 60 h 141"/>
                <a:gd name="T84" fmla="*/ 46 w 138"/>
                <a:gd name="T85" fmla="*/ 51 h 141"/>
                <a:gd name="T86" fmla="*/ 51 w 138"/>
                <a:gd name="T87" fmla="*/ 46 h 141"/>
                <a:gd name="T88" fmla="*/ 63 w 138"/>
                <a:gd name="T89" fmla="*/ 38 h 141"/>
                <a:gd name="T90" fmla="*/ 77 w 138"/>
                <a:gd name="T91" fmla="*/ 34 h 141"/>
                <a:gd name="T92" fmla="*/ 94 w 138"/>
                <a:gd name="T93" fmla="*/ 41 h 141"/>
                <a:gd name="T94" fmla="*/ 98 w 138"/>
                <a:gd name="T95" fmla="*/ 46 h 141"/>
                <a:gd name="T96" fmla="*/ 102 w 138"/>
                <a:gd name="T97" fmla="*/ 52 h 141"/>
                <a:gd name="T98" fmla="*/ 103 w 138"/>
                <a:gd name="T99" fmla="*/ 60 h 141"/>
                <a:gd name="T100" fmla="*/ 103 w 138"/>
                <a:gd name="T101" fmla="*/ 68 h 141"/>
                <a:gd name="T102" fmla="*/ 98 w 138"/>
                <a:gd name="T103" fmla="*/ 80 h 141"/>
                <a:gd name="T104" fmla="*/ 92 w 138"/>
                <a:gd name="T105" fmla="*/ 89 h 141"/>
                <a:gd name="T106" fmla="*/ 82 w 138"/>
                <a:gd name="T107" fmla="*/ 99 h 141"/>
                <a:gd name="T108" fmla="*/ 72 w 138"/>
                <a:gd name="T109" fmla="*/ 106 h 141"/>
                <a:gd name="T110" fmla="*/ 66 w 138"/>
                <a:gd name="T111" fmla="*/ 107 h 141"/>
                <a:gd name="T112" fmla="*/ 58 w 138"/>
                <a:gd name="T113" fmla="*/ 107 h 141"/>
                <a:gd name="T114" fmla="*/ 51 w 138"/>
                <a:gd name="T115" fmla="*/ 104 h 141"/>
                <a:gd name="T116" fmla="*/ 45 w 138"/>
                <a:gd name="T117" fmla="*/ 99 h 141"/>
                <a:gd name="T118" fmla="*/ 23 w 138"/>
                <a:gd name="T119" fmla="*/ 125 h 141"/>
                <a:gd name="T120" fmla="*/ 23 w 138"/>
                <a:gd name="T121" fmla="*/ 125 h 141"/>
                <a:gd name="T122" fmla="*/ 23 w 138"/>
                <a:gd name="T123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" h="141">
                  <a:moveTo>
                    <a:pt x="20" y="30"/>
                  </a:moveTo>
                  <a:lnTo>
                    <a:pt x="12" y="41"/>
                  </a:lnTo>
                  <a:lnTo>
                    <a:pt x="5" y="52"/>
                  </a:lnTo>
                  <a:lnTo>
                    <a:pt x="2" y="65"/>
                  </a:lnTo>
                  <a:lnTo>
                    <a:pt x="0" y="78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14" y="115"/>
                  </a:lnTo>
                  <a:lnTo>
                    <a:pt x="23" y="125"/>
                  </a:lnTo>
                  <a:lnTo>
                    <a:pt x="30" y="130"/>
                  </a:lnTo>
                  <a:lnTo>
                    <a:pt x="38" y="135"/>
                  </a:lnTo>
                  <a:lnTo>
                    <a:pt x="45" y="138"/>
                  </a:lnTo>
                  <a:lnTo>
                    <a:pt x="53" y="140"/>
                  </a:lnTo>
                  <a:lnTo>
                    <a:pt x="59" y="141"/>
                  </a:lnTo>
                  <a:lnTo>
                    <a:pt x="67" y="140"/>
                  </a:lnTo>
                  <a:lnTo>
                    <a:pt x="76" y="140"/>
                  </a:lnTo>
                  <a:lnTo>
                    <a:pt x="84" y="136"/>
                  </a:lnTo>
                  <a:lnTo>
                    <a:pt x="94" y="131"/>
                  </a:lnTo>
                  <a:lnTo>
                    <a:pt x="102" y="127"/>
                  </a:lnTo>
                  <a:lnTo>
                    <a:pt x="112" y="118"/>
                  </a:lnTo>
                  <a:lnTo>
                    <a:pt x="118" y="110"/>
                  </a:lnTo>
                  <a:lnTo>
                    <a:pt x="125" y="102"/>
                  </a:lnTo>
                  <a:lnTo>
                    <a:pt x="131" y="93"/>
                  </a:lnTo>
                  <a:lnTo>
                    <a:pt x="134" y="83"/>
                  </a:lnTo>
                  <a:lnTo>
                    <a:pt x="138" y="72"/>
                  </a:lnTo>
                  <a:lnTo>
                    <a:pt x="138" y="55"/>
                  </a:lnTo>
                  <a:lnTo>
                    <a:pt x="134" y="41"/>
                  </a:lnTo>
                  <a:lnTo>
                    <a:pt x="126" y="26"/>
                  </a:lnTo>
                  <a:lnTo>
                    <a:pt x="115" y="15"/>
                  </a:lnTo>
                  <a:lnTo>
                    <a:pt x="102" y="7"/>
                  </a:lnTo>
                  <a:lnTo>
                    <a:pt x="89" y="2"/>
                  </a:lnTo>
                  <a:lnTo>
                    <a:pt x="77" y="0"/>
                  </a:lnTo>
                  <a:lnTo>
                    <a:pt x="64" y="2"/>
                  </a:lnTo>
                  <a:lnTo>
                    <a:pt x="51" y="5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0" y="30"/>
                  </a:lnTo>
                  <a:close/>
                  <a:moveTo>
                    <a:pt x="45" y="99"/>
                  </a:moveTo>
                  <a:lnTo>
                    <a:pt x="45" y="99"/>
                  </a:lnTo>
                  <a:lnTo>
                    <a:pt x="35" y="86"/>
                  </a:lnTo>
                  <a:lnTo>
                    <a:pt x="35" y="72"/>
                  </a:lnTo>
                  <a:lnTo>
                    <a:pt x="40" y="60"/>
                  </a:lnTo>
                  <a:lnTo>
                    <a:pt x="46" y="51"/>
                  </a:lnTo>
                  <a:lnTo>
                    <a:pt x="51" y="46"/>
                  </a:lnTo>
                  <a:lnTo>
                    <a:pt x="63" y="38"/>
                  </a:lnTo>
                  <a:lnTo>
                    <a:pt x="77" y="34"/>
                  </a:lnTo>
                  <a:lnTo>
                    <a:pt x="94" y="41"/>
                  </a:lnTo>
                  <a:lnTo>
                    <a:pt x="98" y="46"/>
                  </a:lnTo>
                  <a:lnTo>
                    <a:pt x="102" y="52"/>
                  </a:lnTo>
                  <a:lnTo>
                    <a:pt x="103" y="60"/>
                  </a:lnTo>
                  <a:lnTo>
                    <a:pt x="103" y="68"/>
                  </a:lnTo>
                  <a:lnTo>
                    <a:pt x="98" y="80"/>
                  </a:lnTo>
                  <a:lnTo>
                    <a:pt x="92" y="89"/>
                  </a:lnTo>
                  <a:lnTo>
                    <a:pt x="82" y="99"/>
                  </a:lnTo>
                  <a:lnTo>
                    <a:pt x="72" y="106"/>
                  </a:lnTo>
                  <a:lnTo>
                    <a:pt x="66" y="107"/>
                  </a:lnTo>
                  <a:lnTo>
                    <a:pt x="58" y="107"/>
                  </a:lnTo>
                  <a:lnTo>
                    <a:pt x="51" y="104"/>
                  </a:lnTo>
                  <a:lnTo>
                    <a:pt x="45" y="99"/>
                  </a:lnTo>
                  <a:close/>
                  <a:moveTo>
                    <a:pt x="23" y="125"/>
                  </a:moveTo>
                  <a:lnTo>
                    <a:pt x="23" y="125"/>
                  </a:lnTo>
                  <a:lnTo>
                    <a:pt x="23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18490" name="Picture 58" descr="unnsidestnsfarge300dp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87313"/>
            <a:ext cx="5257800" cy="7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DEB8B9-080F-41E7-8901-709F36B8985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837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13525" y="7938"/>
            <a:ext cx="2000250" cy="61182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11188" y="7938"/>
            <a:ext cx="5849937" cy="61182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5BF162-5FCB-40AD-BD15-F7131B81B62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9131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188" y="7938"/>
            <a:ext cx="7127875" cy="10810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11188" y="1600200"/>
            <a:ext cx="39243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87888" y="1600200"/>
            <a:ext cx="392588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>
          <a:xfrm>
            <a:off x="7812088" y="6373813"/>
            <a:ext cx="874712" cy="476250"/>
          </a:xfrm>
        </p:spPr>
        <p:txBody>
          <a:bodyPr/>
          <a:lstStyle>
            <a:lvl1pPr>
              <a:defRPr/>
            </a:lvl1pPr>
          </a:lstStyle>
          <a:p>
            <a:fld id="{6C4AF994-D9E2-4545-B6A9-ED8869CF0A0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9450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300CE0-A12B-4E6B-B927-0759726A3A4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4788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2169EF-3030-4AF1-90D9-5DEAAE8F251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357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43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87888" y="1600200"/>
            <a:ext cx="392588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74ACC-939C-45E0-9F3D-60BAD2550B5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156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E39B1D-6582-444A-A1B2-93B6A23A647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6375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47E35A-E752-4830-A094-EF169053E2B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5331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D9C74D-5FEB-4523-8363-67B1BDDA699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1517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EB8828-3DDD-432A-82C1-D71D977BF9F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750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10221B-ACB9-4867-BD0E-C7677E3877D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820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7938"/>
            <a:ext cx="712787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80025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73813"/>
            <a:ext cx="8747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8435764D-BC45-4B60-89E7-E90BF358E96B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95288" y="7938"/>
            <a:ext cx="107950" cy="15478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82563" y="1196975"/>
            <a:ext cx="8961437" cy="1079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7416" name="Group 8"/>
          <p:cNvGrpSpPr>
            <a:grpSpLocks noChangeAspect="1"/>
          </p:cNvGrpSpPr>
          <p:nvPr/>
        </p:nvGrpSpPr>
        <p:grpSpPr bwMode="auto">
          <a:xfrm>
            <a:off x="8064500" y="447675"/>
            <a:ext cx="749300" cy="533400"/>
            <a:chOff x="4967" y="152"/>
            <a:chExt cx="723" cy="515"/>
          </a:xfrm>
        </p:grpSpPr>
        <p:sp>
          <p:nvSpPr>
            <p:cNvPr id="17417" name="AutoShape 9"/>
            <p:cNvSpPr>
              <a:spLocks noChangeAspect="1" noChangeArrowheads="1" noTextEdit="1"/>
            </p:cNvSpPr>
            <p:nvPr/>
          </p:nvSpPr>
          <p:spPr bwMode="auto">
            <a:xfrm>
              <a:off x="4967" y="152"/>
              <a:ext cx="723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418" name="Freeform 10"/>
            <p:cNvSpPr>
              <a:spLocks noChangeAspect="1"/>
            </p:cNvSpPr>
            <p:nvPr/>
          </p:nvSpPr>
          <p:spPr bwMode="auto">
            <a:xfrm>
              <a:off x="5233" y="513"/>
              <a:ext cx="235" cy="145"/>
            </a:xfrm>
            <a:custGeom>
              <a:avLst/>
              <a:gdLst>
                <a:gd name="T0" fmla="*/ 531 w 531"/>
                <a:gd name="T1" fmla="*/ 39 h 328"/>
                <a:gd name="T2" fmla="*/ 526 w 531"/>
                <a:gd name="T3" fmla="*/ 115 h 328"/>
                <a:gd name="T4" fmla="*/ 507 w 531"/>
                <a:gd name="T5" fmla="*/ 186 h 328"/>
                <a:gd name="T6" fmla="*/ 464 w 531"/>
                <a:gd name="T7" fmla="*/ 247 h 328"/>
                <a:gd name="T8" fmla="*/ 415 w 531"/>
                <a:gd name="T9" fmla="*/ 284 h 328"/>
                <a:gd name="T10" fmla="*/ 374 w 531"/>
                <a:gd name="T11" fmla="*/ 304 h 328"/>
                <a:gd name="T12" fmla="*/ 330 w 531"/>
                <a:gd name="T13" fmla="*/ 318 h 328"/>
                <a:gd name="T14" fmla="*/ 284 w 531"/>
                <a:gd name="T15" fmla="*/ 326 h 328"/>
                <a:gd name="T16" fmla="*/ 237 w 531"/>
                <a:gd name="T17" fmla="*/ 328 h 328"/>
                <a:gd name="T18" fmla="*/ 191 w 531"/>
                <a:gd name="T19" fmla="*/ 323 h 328"/>
                <a:gd name="T20" fmla="*/ 147 w 531"/>
                <a:gd name="T21" fmla="*/ 312 h 328"/>
                <a:gd name="T22" fmla="*/ 106 w 531"/>
                <a:gd name="T23" fmla="*/ 292 h 328"/>
                <a:gd name="T24" fmla="*/ 70 w 531"/>
                <a:gd name="T25" fmla="*/ 267 h 328"/>
                <a:gd name="T26" fmla="*/ 41 w 531"/>
                <a:gd name="T27" fmla="*/ 234 h 328"/>
                <a:gd name="T28" fmla="*/ 20 w 531"/>
                <a:gd name="T29" fmla="*/ 197 h 328"/>
                <a:gd name="T30" fmla="*/ 5 w 531"/>
                <a:gd name="T31" fmla="*/ 155 h 328"/>
                <a:gd name="T32" fmla="*/ 13 w 531"/>
                <a:gd name="T33" fmla="*/ 132 h 328"/>
                <a:gd name="T34" fmla="*/ 38 w 531"/>
                <a:gd name="T35" fmla="*/ 134 h 328"/>
                <a:gd name="T36" fmla="*/ 62 w 531"/>
                <a:gd name="T37" fmla="*/ 139 h 328"/>
                <a:gd name="T38" fmla="*/ 88 w 531"/>
                <a:gd name="T39" fmla="*/ 142 h 328"/>
                <a:gd name="T40" fmla="*/ 118 w 531"/>
                <a:gd name="T41" fmla="*/ 140 h 328"/>
                <a:gd name="T42" fmla="*/ 149 w 531"/>
                <a:gd name="T43" fmla="*/ 137 h 328"/>
                <a:gd name="T44" fmla="*/ 180 w 531"/>
                <a:gd name="T45" fmla="*/ 131 h 328"/>
                <a:gd name="T46" fmla="*/ 211 w 531"/>
                <a:gd name="T47" fmla="*/ 123 h 328"/>
                <a:gd name="T48" fmla="*/ 252 w 531"/>
                <a:gd name="T49" fmla="*/ 111 h 328"/>
                <a:gd name="T50" fmla="*/ 302 w 531"/>
                <a:gd name="T51" fmla="*/ 95 h 328"/>
                <a:gd name="T52" fmla="*/ 353 w 531"/>
                <a:gd name="T53" fmla="*/ 76 h 328"/>
                <a:gd name="T54" fmla="*/ 402 w 531"/>
                <a:gd name="T55" fmla="*/ 55 h 328"/>
                <a:gd name="T56" fmla="*/ 440 w 531"/>
                <a:gd name="T57" fmla="*/ 40 h 328"/>
                <a:gd name="T58" fmla="*/ 464 w 531"/>
                <a:gd name="T59" fmla="*/ 29 h 328"/>
                <a:gd name="T60" fmla="*/ 489 w 531"/>
                <a:gd name="T61" fmla="*/ 19 h 328"/>
                <a:gd name="T62" fmla="*/ 513 w 531"/>
                <a:gd name="T63" fmla="*/ 8 h 328"/>
                <a:gd name="T64" fmla="*/ 528 w 531"/>
                <a:gd name="T6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1" h="328">
                  <a:moveTo>
                    <a:pt x="528" y="0"/>
                  </a:moveTo>
                  <a:lnTo>
                    <a:pt x="531" y="39"/>
                  </a:lnTo>
                  <a:lnTo>
                    <a:pt x="529" y="77"/>
                  </a:lnTo>
                  <a:lnTo>
                    <a:pt x="526" y="115"/>
                  </a:lnTo>
                  <a:lnTo>
                    <a:pt x="518" y="150"/>
                  </a:lnTo>
                  <a:lnTo>
                    <a:pt x="507" y="186"/>
                  </a:lnTo>
                  <a:lnTo>
                    <a:pt x="489" y="216"/>
                  </a:lnTo>
                  <a:lnTo>
                    <a:pt x="464" y="247"/>
                  </a:lnTo>
                  <a:lnTo>
                    <a:pt x="433" y="273"/>
                  </a:lnTo>
                  <a:lnTo>
                    <a:pt x="415" y="284"/>
                  </a:lnTo>
                  <a:lnTo>
                    <a:pt x="396" y="296"/>
                  </a:lnTo>
                  <a:lnTo>
                    <a:pt x="374" y="304"/>
                  </a:lnTo>
                  <a:lnTo>
                    <a:pt x="353" y="312"/>
                  </a:lnTo>
                  <a:lnTo>
                    <a:pt x="330" y="318"/>
                  </a:lnTo>
                  <a:lnTo>
                    <a:pt x="307" y="323"/>
                  </a:lnTo>
                  <a:lnTo>
                    <a:pt x="284" y="326"/>
                  </a:lnTo>
                  <a:lnTo>
                    <a:pt x="262" y="328"/>
                  </a:lnTo>
                  <a:lnTo>
                    <a:pt x="237" y="328"/>
                  </a:lnTo>
                  <a:lnTo>
                    <a:pt x="214" y="326"/>
                  </a:lnTo>
                  <a:lnTo>
                    <a:pt x="191" y="323"/>
                  </a:lnTo>
                  <a:lnTo>
                    <a:pt x="168" y="318"/>
                  </a:lnTo>
                  <a:lnTo>
                    <a:pt x="147" y="312"/>
                  </a:lnTo>
                  <a:lnTo>
                    <a:pt x="126" y="304"/>
                  </a:lnTo>
                  <a:lnTo>
                    <a:pt x="106" y="292"/>
                  </a:lnTo>
                  <a:lnTo>
                    <a:pt x="88" y="281"/>
                  </a:lnTo>
                  <a:lnTo>
                    <a:pt x="70" y="267"/>
                  </a:lnTo>
                  <a:lnTo>
                    <a:pt x="54" y="250"/>
                  </a:lnTo>
                  <a:lnTo>
                    <a:pt x="41" y="234"/>
                  </a:lnTo>
                  <a:lnTo>
                    <a:pt x="30" y="216"/>
                  </a:lnTo>
                  <a:lnTo>
                    <a:pt x="20" y="197"/>
                  </a:lnTo>
                  <a:lnTo>
                    <a:pt x="12" y="176"/>
                  </a:lnTo>
                  <a:lnTo>
                    <a:pt x="5" y="155"/>
                  </a:lnTo>
                  <a:lnTo>
                    <a:pt x="0" y="132"/>
                  </a:lnTo>
                  <a:lnTo>
                    <a:pt x="13" y="132"/>
                  </a:lnTo>
                  <a:lnTo>
                    <a:pt x="25" y="134"/>
                  </a:lnTo>
                  <a:lnTo>
                    <a:pt x="38" y="134"/>
                  </a:lnTo>
                  <a:lnTo>
                    <a:pt x="51" y="137"/>
                  </a:lnTo>
                  <a:lnTo>
                    <a:pt x="62" y="139"/>
                  </a:lnTo>
                  <a:lnTo>
                    <a:pt x="75" y="140"/>
                  </a:lnTo>
                  <a:lnTo>
                    <a:pt x="88" y="142"/>
                  </a:lnTo>
                  <a:lnTo>
                    <a:pt x="101" y="142"/>
                  </a:lnTo>
                  <a:lnTo>
                    <a:pt x="118" y="140"/>
                  </a:lnTo>
                  <a:lnTo>
                    <a:pt x="133" y="139"/>
                  </a:lnTo>
                  <a:lnTo>
                    <a:pt x="149" y="137"/>
                  </a:lnTo>
                  <a:lnTo>
                    <a:pt x="165" y="134"/>
                  </a:lnTo>
                  <a:lnTo>
                    <a:pt x="180" y="131"/>
                  </a:lnTo>
                  <a:lnTo>
                    <a:pt x="196" y="128"/>
                  </a:lnTo>
                  <a:lnTo>
                    <a:pt x="211" y="123"/>
                  </a:lnTo>
                  <a:lnTo>
                    <a:pt x="226" y="119"/>
                  </a:lnTo>
                  <a:lnTo>
                    <a:pt x="252" y="111"/>
                  </a:lnTo>
                  <a:lnTo>
                    <a:pt x="278" y="103"/>
                  </a:lnTo>
                  <a:lnTo>
                    <a:pt x="302" y="95"/>
                  </a:lnTo>
                  <a:lnTo>
                    <a:pt x="329" y="85"/>
                  </a:lnTo>
                  <a:lnTo>
                    <a:pt x="353" y="76"/>
                  </a:lnTo>
                  <a:lnTo>
                    <a:pt x="378" y="66"/>
                  </a:lnTo>
                  <a:lnTo>
                    <a:pt x="402" y="55"/>
                  </a:lnTo>
                  <a:lnTo>
                    <a:pt x="428" y="45"/>
                  </a:lnTo>
                  <a:lnTo>
                    <a:pt x="440" y="40"/>
                  </a:lnTo>
                  <a:lnTo>
                    <a:pt x="453" y="35"/>
                  </a:lnTo>
                  <a:lnTo>
                    <a:pt x="464" y="29"/>
                  </a:lnTo>
                  <a:lnTo>
                    <a:pt x="477" y="24"/>
                  </a:lnTo>
                  <a:lnTo>
                    <a:pt x="489" y="19"/>
                  </a:lnTo>
                  <a:lnTo>
                    <a:pt x="502" y="13"/>
                  </a:lnTo>
                  <a:lnTo>
                    <a:pt x="513" y="8"/>
                  </a:lnTo>
                  <a:lnTo>
                    <a:pt x="526" y="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419" name="Freeform 11"/>
            <p:cNvSpPr>
              <a:spLocks noChangeAspect="1"/>
            </p:cNvSpPr>
            <p:nvPr/>
          </p:nvSpPr>
          <p:spPr bwMode="auto">
            <a:xfrm>
              <a:off x="5231" y="164"/>
              <a:ext cx="235" cy="143"/>
            </a:xfrm>
            <a:custGeom>
              <a:avLst/>
              <a:gdLst>
                <a:gd name="T0" fmla="*/ 153 w 532"/>
                <a:gd name="T1" fmla="*/ 12 h 324"/>
                <a:gd name="T2" fmla="*/ 178 w 532"/>
                <a:gd name="T3" fmla="*/ 5 h 324"/>
                <a:gd name="T4" fmla="*/ 202 w 532"/>
                <a:gd name="T5" fmla="*/ 2 h 324"/>
                <a:gd name="T6" fmla="*/ 227 w 532"/>
                <a:gd name="T7" fmla="*/ 0 h 324"/>
                <a:gd name="T8" fmla="*/ 251 w 532"/>
                <a:gd name="T9" fmla="*/ 2 h 324"/>
                <a:gd name="T10" fmla="*/ 276 w 532"/>
                <a:gd name="T11" fmla="*/ 5 h 324"/>
                <a:gd name="T12" fmla="*/ 299 w 532"/>
                <a:gd name="T13" fmla="*/ 10 h 324"/>
                <a:gd name="T14" fmla="*/ 321 w 532"/>
                <a:gd name="T15" fmla="*/ 17 h 324"/>
                <a:gd name="T16" fmla="*/ 344 w 532"/>
                <a:gd name="T17" fmla="*/ 25 h 324"/>
                <a:gd name="T18" fmla="*/ 366 w 532"/>
                <a:gd name="T19" fmla="*/ 36 h 324"/>
                <a:gd name="T20" fmla="*/ 387 w 532"/>
                <a:gd name="T21" fmla="*/ 47 h 324"/>
                <a:gd name="T22" fmla="*/ 408 w 532"/>
                <a:gd name="T23" fmla="*/ 62 h 324"/>
                <a:gd name="T24" fmla="*/ 426 w 532"/>
                <a:gd name="T25" fmla="*/ 76 h 324"/>
                <a:gd name="T26" fmla="*/ 444 w 532"/>
                <a:gd name="T27" fmla="*/ 93 h 324"/>
                <a:gd name="T28" fmla="*/ 462 w 532"/>
                <a:gd name="T29" fmla="*/ 110 h 324"/>
                <a:gd name="T30" fmla="*/ 477 w 532"/>
                <a:gd name="T31" fmla="*/ 130 h 324"/>
                <a:gd name="T32" fmla="*/ 491 w 532"/>
                <a:gd name="T33" fmla="*/ 149 h 324"/>
                <a:gd name="T34" fmla="*/ 516 w 532"/>
                <a:gd name="T35" fmla="*/ 193 h 324"/>
                <a:gd name="T36" fmla="*/ 527 w 532"/>
                <a:gd name="T37" fmla="*/ 233 h 324"/>
                <a:gd name="T38" fmla="*/ 531 w 532"/>
                <a:gd name="T39" fmla="*/ 275 h 324"/>
                <a:gd name="T40" fmla="*/ 532 w 532"/>
                <a:gd name="T41" fmla="*/ 324 h 324"/>
                <a:gd name="T42" fmla="*/ 508 w 532"/>
                <a:gd name="T43" fmla="*/ 304 h 324"/>
                <a:gd name="T44" fmla="*/ 478 w 532"/>
                <a:gd name="T45" fmla="*/ 287 h 324"/>
                <a:gd name="T46" fmla="*/ 446 w 532"/>
                <a:gd name="T47" fmla="*/ 270 h 324"/>
                <a:gd name="T48" fmla="*/ 411 w 532"/>
                <a:gd name="T49" fmla="*/ 258 h 324"/>
                <a:gd name="T50" fmla="*/ 375 w 532"/>
                <a:gd name="T51" fmla="*/ 246 h 324"/>
                <a:gd name="T52" fmla="*/ 339 w 532"/>
                <a:gd name="T53" fmla="*/ 237 h 324"/>
                <a:gd name="T54" fmla="*/ 305 w 532"/>
                <a:gd name="T55" fmla="*/ 230 h 324"/>
                <a:gd name="T56" fmla="*/ 274 w 532"/>
                <a:gd name="T57" fmla="*/ 225 h 324"/>
                <a:gd name="T58" fmla="*/ 251 w 532"/>
                <a:gd name="T59" fmla="*/ 224 h 324"/>
                <a:gd name="T60" fmla="*/ 228 w 532"/>
                <a:gd name="T61" fmla="*/ 222 h 324"/>
                <a:gd name="T62" fmla="*/ 205 w 532"/>
                <a:gd name="T63" fmla="*/ 220 h 324"/>
                <a:gd name="T64" fmla="*/ 184 w 532"/>
                <a:gd name="T65" fmla="*/ 220 h 324"/>
                <a:gd name="T66" fmla="*/ 161 w 532"/>
                <a:gd name="T67" fmla="*/ 220 h 324"/>
                <a:gd name="T68" fmla="*/ 139 w 532"/>
                <a:gd name="T69" fmla="*/ 220 h 324"/>
                <a:gd name="T70" fmla="*/ 116 w 532"/>
                <a:gd name="T71" fmla="*/ 220 h 324"/>
                <a:gd name="T72" fmla="*/ 93 w 532"/>
                <a:gd name="T73" fmla="*/ 220 h 324"/>
                <a:gd name="T74" fmla="*/ 80 w 532"/>
                <a:gd name="T75" fmla="*/ 222 h 324"/>
                <a:gd name="T76" fmla="*/ 65 w 532"/>
                <a:gd name="T77" fmla="*/ 224 h 324"/>
                <a:gd name="T78" fmla="*/ 49 w 532"/>
                <a:gd name="T79" fmla="*/ 225 h 324"/>
                <a:gd name="T80" fmla="*/ 32 w 532"/>
                <a:gd name="T81" fmla="*/ 225 h 324"/>
                <a:gd name="T82" fmla="*/ 18 w 532"/>
                <a:gd name="T83" fmla="*/ 224 h 324"/>
                <a:gd name="T84" fmla="*/ 6 w 532"/>
                <a:gd name="T85" fmla="*/ 220 h 324"/>
                <a:gd name="T86" fmla="*/ 0 w 532"/>
                <a:gd name="T87" fmla="*/ 212 h 324"/>
                <a:gd name="T88" fmla="*/ 0 w 532"/>
                <a:gd name="T89" fmla="*/ 199 h 324"/>
                <a:gd name="T90" fmla="*/ 5 w 532"/>
                <a:gd name="T91" fmla="*/ 186 h 324"/>
                <a:gd name="T92" fmla="*/ 13 w 532"/>
                <a:gd name="T93" fmla="*/ 173 h 324"/>
                <a:gd name="T94" fmla="*/ 23 w 532"/>
                <a:gd name="T95" fmla="*/ 161 h 324"/>
                <a:gd name="T96" fmla="*/ 31 w 532"/>
                <a:gd name="T97" fmla="*/ 149 h 324"/>
                <a:gd name="T98" fmla="*/ 39 w 532"/>
                <a:gd name="T99" fmla="*/ 135 h 324"/>
                <a:gd name="T100" fmla="*/ 45 w 532"/>
                <a:gd name="T101" fmla="*/ 120 h 324"/>
                <a:gd name="T102" fmla="*/ 52 w 532"/>
                <a:gd name="T103" fmla="*/ 106 h 324"/>
                <a:gd name="T104" fmla="*/ 58 w 532"/>
                <a:gd name="T105" fmla="*/ 91 h 324"/>
                <a:gd name="T106" fmla="*/ 67 w 532"/>
                <a:gd name="T107" fmla="*/ 78 h 324"/>
                <a:gd name="T108" fmla="*/ 76 w 532"/>
                <a:gd name="T109" fmla="*/ 65 h 324"/>
                <a:gd name="T110" fmla="*/ 86 w 532"/>
                <a:gd name="T111" fmla="*/ 54 h 324"/>
                <a:gd name="T112" fmla="*/ 98 w 532"/>
                <a:gd name="T113" fmla="*/ 43 h 324"/>
                <a:gd name="T114" fmla="*/ 111 w 532"/>
                <a:gd name="T115" fmla="*/ 33 h 324"/>
                <a:gd name="T116" fmla="*/ 124 w 532"/>
                <a:gd name="T117" fmla="*/ 25 h 324"/>
                <a:gd name="T118" fmla="*/ 139 w 532"/>
                <a:gd name="T119" fmla="*/ 17 h 324"/>
                <a:gd name="T120" fmla="*/ 153 w 532"/>
                <a:gd name="T121" fmla="*/ 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2" h="324">
                  <a:moveTo>
                    <a:pt x="153" y="12"/>
                  </a:moveTo>
                  <a:lnTo>
                    <a:pt x="178" y="5"/>
                  </a:lnTo>
                  <a:lnTo>
                    <a:pt x="202" y="2"/>
                  </a:lnTo>
                  <a:lnTo>
                    <a:pt x="227" y="0"/>
                  </a:lnTo>
                  <a:lnTo>
                    <a:pt x="251" y="2"/>
                  </a:lnTo>
                  <a:lnTo>
                    <a:pt x="276" y="5"/>
                  </a:lnTo>
                  <a:lnTo>
                    <a:pt x="299" y="10"/>
                  </a:lnTo>
                  <a:lnTo>
                    <a:pt x="321" y="17"/>
                  </a:lnTo>
                  <a:lnTo>
                    <a:pt x="344" y="25"/>
                  </a:lnTo>
                  <a:lnTo>
                    <a:pt x="366" y="36"/>
                  </a:lnTo>
                  <a:lnTo>
                    <a:pt x="387" y="47"/>
                  </a:lnTo>
                  <a:lnTo>
                    <a:pt x="408" y="62"/>
                  </a:lnTo>
                  <a:lnTo>
                    <a:pt x="426" y="76"/>
                  </a:lnTo>
                  <a:lnTo>
                    <a:pt x="444" y="93"/>
                  </a:lnTo>
                  <a:lnTo>
                    <a:pt x="462" y="110"/>
                  </a:lnTo>
                  <a:lnTo>
                    <a:pt x="477" y="130"/>
                  </a:lnTo>
                  <a:lnTo>
                    <a:pt x="491" y="149"/>
                  </a:lnTo>
                  <a:lnTo>
                    <a:pt x="516" y="193"/>
                  </a:lnTo>
                  <a:lnTo>
                    <a:pt x="527" y="233"/>
                  </a:lnTo>
                  <a:lnTo>
                    <a:pt x="531" y="275"/>
                  </a:lnTo>
                  <a:lnTo>
                    <a:pt x="532" y="324"/>
                  </a:lnTo>
                  <a:lnTo>
                    <a:pt x="508" y="304"/>
                  </a:lnTo>
                  <a:lnTo>
                    <a:pt x="478" y="287"/>
                  </a:lnTo>
                  <a:lnTo>
                    <a:pt x="446" y="270"/>
                  </a:lnTo>
                  <a:lnTo>
                    <a:pt x="411" y="258"/>
                  </a:lnTo>
                  <a:lnTo>
                    <a:pt x="375" y="246"/>
                  </a:lnTo>
                  <a:lnTo>
                    <a:pt x="339" y="237"/>
                  </a:lnTo>
                  <a:lnTo>
                    <a:pt x="305" y="230"/>
                  </a:lnTo>
                  <a:lnTo>
                    <a:pt x="274" y="225"/>
                  </a:lnTo>
                  <a:lnTo>
                    <a:pt x="251" y="224"/>
                  </a:lnTo>
                  <a:lnTo>
                    <a:pt x="228" y="222"/>
                  </a:lnTo>
                  <a:lnTo>
                    <a:pt x="205" y="220"/>
                  </a:lnTo>
                  <a:lnTo>
                    <a:pt x="184" y="220"/>
                  </a:lnTo>
                  <a:lnTo>
                    <a:pt x="161" y="220"/>
                  </a:lnTo>
                  <a:lnTo>
                    <a:pt x="139" y="220"/>
                  </a:lnTo>
                  <a:lnTo>
                    <a:pt x="116" y="220"/>
                  </a:lnTo>
                  <a:lnTo>
                    <a:pt x="93" y="220"/>
                  </a:lnTo>
                  <a:lnTo>
                    <a:pt x="80" y="222"/>
                  </a:lnTo>
                  <a:lnTo>
                    <a:pt x="65" y="224"/>
                  </a:lnTo>
                  <a:lnTo>
                    <a:pt x="49" y="225"/>
                  </a:lnTo>
                  <a:lnTo>
                    <a:pt x="32" y="225"/>
                  </a:lnTo>
                  <a:lnTo>
                    <a:pt x="18" y="224"/>
                  </a:lnTo>
                  <a:lnTo>
                    <a:pt x="6" y="220"/>
                  </a:lnTo>
                  <a:lnTo>
                    <a:pt x="0" y="212"/>
                  </a:lnTo>
                  <a:lnTo>
                    <a:pt x="0" y="199"/>
                  </a:lnTo>
                  <a:lnTo>
                    <a:pt x="5" y="186"/>
                  </a:lnTo>
                  <a:lnTo>
                    <a:pt x="13" y="173"/>
                  </a:lnTo>
                  <a:lnTo>
                    <a:pt x="23" y="161"/>
                  </a:lnTo>
                  <a:lnTo>
                    <a:pt x="31" y="149"/>
                  </a:lnTo>
                  <a:lnTo>
                    <a:pt x="39" y="135"/>
                  </a:lnTo>
                  <a:lnTo>
                    <a:pt x="45" y="120"/>
                  </a:lnTo>
                  <a:lnTo>
                    <a:pt x="52" y="106"/>
                  </a:lnTo>
                  <a:lnTo>
                    <a:pt x="58" y="91"/>
                  </a:lnTo>
                  <a:lnTo>
                    <a:pt x="67" y="78"/>
                  </a:lnTo>
                  <a:lnTo>
                    <a:pt x="76" y="65"/>
                  </a:lnTo>
                  <a:lnTo>
                    <a:pt x="86" y="54"/>
                  </a:lnTo>
                  <a:lnTo>
                    <a:pt x="98" y="43"/>
                  </a:lnTo>
                  <a:lnTo>
                    <a:pt x="111" y="33"/>
                  </a:lnTo>
                  <a:lnTo>
                    <a:pt x="124" y="25"/>
                  </a:lnTo>
                  <a:lnTo>
                    <a:pt x="139" y="17"/>
                  </a:lnTo>
                  <a:lnTo>
                    <a:pt x="153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420" name="Freeform 12"/>
            <p:cNvSpPr>
              <a:spLocks noChangeAspect="1"/>
            </p:cNvSpPr>
            <p:nvPr/>
          </p:nvSpPr>
          <p:spPr bwMode="auto">
            <a:xfrm>
              <a:off x="4968" y="236"/>
              <a:ext cx="720" cy="359"/>
            </a:xfrm>
            <a:custGeom>
              <a:avLst/>
              <a:gdLst>
                <a:gd name="T0" fmla="*/ 280 w 1624"/>
                <a:gd name="T1" fmla="*/ 110 h 812"/>
                <a:gd name="T2" fmla="*/ 330 w 1624"/>
                <a:gd name="T3" fmla="*/ 84 h 812"/>
                <a:gd name="T4" fmla="*/ 383 w 1624"/>
                <a:gd name="T5" fmla="*/ 62 h 812"/>
                <a:gd name="T6" fmla="*/ 436 w 1624"/>
                <a:gd name="T7" fmla="*/ 42 h 812"/>
                <a:gd name="T8" fmla="*/ 490 w 1624"/>
                <a:gd name="T9" fmla="*/ 28 h 812"/>
                <a:gd name="T10" fmla="*/ 552 w 1624"/>
                <a:gd name="T11" fmla="*/ 15 h 812"/>
                <a:gd name="T12" fmla="*/ 628 w 1624"/>
                <a:gd name="T13" fmla="*/ 5 h 812"/>
                <a:gd name="T14" fmla="*/ 724 w 1624"/>
                <a:gd name="T15" fmla="*/ 0 h 812"/>
                <a:gd name="T16" fmla="*/ 806 w 1624"/>
                <a:gd name="T17" fmla="*/ 5 h 812"/>
                <a:gd name="T18" fmla="*/ 881 w 1624"/>
                <a:gd name="T19" fmla="*/ 18 h 812"/>
                <a:gd name="T20" fmla="*/ 951 w 1624"/>
                <a:gd name="T21" fmla="*/ 34 h 812"/>
                <a:gd name="T22" fmla="*/ 1020 w 1624"/>
                <a:gd name="T23" fmla="*/ 55 h 812"/>
                <a:gd name="T24" fmla="*/ 1092 w 1624"/>
                <a:gd name="T25" fmla="*/ 83 h 812"/>
                <a:gd name="T26" fmla="*/ 1149 w 1624"/>
                <a:gd name="T27" fmla="*/ 113 h 812"/>
                <a:gd name="T28" fmla="*/ 1199 w 1624"/>
                <a:gd name="T29" fmla="*/ 144 h 812"/>
                <a:gd name="T30" fmla="*/ 1245 w 1624"/>
                <a:gd name="T31" fmla="*/ 178 h 812"/>
                <a:gd name="T32" fmla="*/ 1286 w 1624"/>
                <a:gd name="T33" fmla="*/ 215 h 812"/>
                <a:gd name="T34" fmla="*/ 1333 w 1624"/>
                <a:gd name="T35" fmla="*/ 265 h 812"/>
                <a:gd name="T36" fmla="*/ 1384 w 1624"/>
                <a:gd name="T37" fmla="*/ 317 h 812"/>
                <a:gd name="T38" fmla="*/ 1451 w 1624"/>
                <a:gd name="T39" fmla="*/ 228 h 812"/>
                <a:gd name="T40" fmla="*/ 1528 w 1624"/>
                <a:gd name="T41" fmla="*/ 113 h 812"/>
                <a:gd name="T42" fmla="*/ 1572 w 1624"/>
                <a:gd name="T43" fmla="*/ 71 h 812"/>
                <a:gd name="T44" fmla="*/ 1608 w 1624"/>
                <a:gd name="T45" fmla="*/ 152 h 812"/>
                <a:gd name="T46" fmla="*/ 1624 w 1624"/>
                <a:gd name="T47" fmla="*/ 435 h 812"/>
                <a:gd name="T48" fmla="*/ 1609 w 1624"/>
                <a:gd name="T49" fmla="*/ 568 h 812"/>
                <a:gd name="T50" fmla="*/ 1583 w 1624"/>
                <a:gd name="T51" fmla="*/ 671 h 812"/>
                <a:gd name="T52" fmla="*/ 1552 w 1624"/>
                <a:gd name="T53" fmla="*/ 715 h 812"/>
                <a:gd name="T54" fmla="*/ 1489 w 1624"/>
                <a:gd name="T55" fmla="*/ 639 h 812"/>
                <a:gd name="T56" fmla="*/ 1407 w 1624"/>
                <a:gd name="T57" fmla="*/ 524 h 812"/>
                <a:gd name="T58" fmla="*/ 1348 w 1624"/>
                <a:gd name="T59" fmla="*/ 505 h 812"/>
                <a:gd name="T60" fmla="*/ 1268 w 1624"/>
                <a:gd name="T61" fmla="*/ 589 h 812"/>
                <a:gd name="T62" fmla="*/ 1178 w 1624"/>
                <a:gd name="T63" fmla="*/ 658 h 812"/>
                <a:gd name="T64" fmla="*/ 1103 w 1624"/>
                <a:gd name="T65" fmla="*/ 702 h 812"/>
                <a:gd name="T66" fmla="*/ 1034 w 1624"/>
                <a:gd name="T67" fmla="*/ 731 h 812"/>
                <a:gd name="T68" fmla="*/ 964 w 1624"/>
                <a:gd name="T69" fmla="*/ 755 h 812"/>
                <a:gd name="T70" fmla="*/ 892 w 1624"/>
                <a:gd name="T71" fmla="*/ 776 h 812"/>
                <a:gd name="T72" fmla="*/ 819 w 1624"/>
                <a:gd name="T73" fmla="*/ 792 h 812"/>
                <a:gd name="T74" fmla="*/ 740 w 1624"/>
                <a:gd name="T75" fmla="*/ 805 h 812"/>
                <a:gd name="T76" fmla="*/ 657 w 1624"/>
                <a:gd name="T77" fmla="*/ 812 h 812"/>
                <a:gd name="T78" fmla="*/ 580 w 1624"/>
                <a:gd name="T79" fmla="*/ 808 h 812"/>
                <a:gd name="T80" fmla="*/ 503 w 1624"/>
                <a:gd name="T81" fmla="*/ 796 h 812"/>
                <a:gd name="T82" fmla="*/ 427 w 1624"/>
                <a:gd name="T83" fmla="*/ 776 h 812"/>
                <a:gd name="T84" fmla="*/ 343 w 1624"/>
                <a:gd name="T85" fmla="*/ 752 h 812"/>
                <a:gd name="T86" fmla="*/ 258 w 1624"/>
                <a:gd name="T87" fmla="*/ 716 h 812"/>
                <a:gd name="T88" fmla="*/ 164 w 1624"/>
                <a:gd name="T89" fmla="*/ 663 h 812"/>
                <a:gd name="T90" fmla="*/ 100 w 1624"/>
                <a:gd name="T91" fmla="*/ 613 h 812"/>
                <a:gd name="T92" fmla="*/ 43 w 1624"/>
                <a:gd name="T93" fmla="*/ 532 h 812"/>
                <a:gd name="T94" fmla="*/ 4 w 1624"/>
                <a:gd name="T95" fmla="*/ 458 h 812"/>
                <a:gd name="T96" fmla="*/ 7 w 1624"/>
                <a:gd name="T97" fmla="*/ 424 h 812"/>
                <a:gd name="T98" fmla="*/ 28 w 1624"/>
                <a:gd name="T99" fmla="*/ 369 h 812"/>
                <a:gd name="T100" fmla="*/ 74 w 1624"/>
                <a:gd name="T101" fmla="*/ 290 h 812"/>
                <a:gd name="T102" fmla="*/ 129 w 1624"/>
                <a:gd name="T103" fmla="*/ 226 h 812"/>
                <a:gd name="T104" fmla="*/ 198 w 1624"/>
                <a:gd name="T105" fmla="*/ 167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4" h="812">
                  <a:moveTo>
                    <a:pt x="249" y="131"/>
                  </a:moveTo>
                  <a:lnTo>
                    <a:pt x="265" y="121"/>
                  </a:lnTo>
                  <a:lnTo>
                    <a:pt x="280" y="110"/>
                  </a:lnTo>
                  <a:lnTo>
                    <a:pt x="296" y="102"/>
                  </a:lnTo>
                  <a:lnTo>
                    <a:pt x="314" y="92"/>
                  </a:lnTo>
                  <a:lnTo>
                    <a:pt x="330" y="84"/>
                  </a:lnTo>
                  <a:lnTo>
                    <a:pt x="347" y="76"/>
                  </a:lnTo>
                  <a:lnTo>
                    <a:pt x="365" y="68"/>
                  </a:lnTo>
                  <a:lnTo>
                    <a:pt x="383" y="62"/>
                  </a:lnTo>
                  <a:lnTo>
                    <a:pt x="401" y="55"/>
                  </a:lnTo>
                  <a:lnTo>
                    <a:pt x="418" y="49"/>
                  </a:lnTo>
                  <a:lnTo>
                    <a:pt x="436" y="42"/>
                  </a:lnTo>
                  <a:lnTo>
                    <a:pt x="454" y="37"/>
                  </a:lnTo>
                  <a:lnTo>
                    <a:pt x="472" y="32"/>
                  </a:lnTo>
                  <a:lnTo>
                    <a:pt x="490" y="28"/>
                  </a:lnTo>
                  <a:lnTo>
                    <a:pt x="510" y="23"/>
                  </a:lnTo>
                  <a:lnTo>
                    <a:pt x="528" y="20"/>
                  </a:lnTo>
                  <a:lnTo>
                    <a:pt x="552" y="15"/>
                  </a:lnTo>
                  <a:lnTo>
                    <a:pt x="577" y="11"/>
                  </a:lnTo>
                  <a:lnTo>
                    <a:pt x="601" y="8"/>
                  </a:lnTo>
                  <a:lnTo>
                    <a:pt x="628" y="5"/>
                  </a:lnTo>
                  <a:lnTo>
                    <a:pt x="657" y="2"/>
                  </a:lnTo>
                  <a:lnTo>
                    <a:pt x="688" y="0"/>
                  </a:lnTo>
                  <a:lnTo>
                    <a:pt x="724" y="0"/>
                  </a:lnTo>
                  <a:lnTo>
                    <a:pt x="762" y="2"/>
                  </a:lnTo>
                  <a:lnTo>
                    <a:pt x="783" y="3"/>
                  </a:lnTo>
                  <a:lnTo>
                    <a:pt x="806" y="5"/>
                  </a:lnTo>
                  <a:lnTo>
                    <a:pt x="832" y="10"/>
                  </a:lnTo>
                  <a:lnTo>
                    <a:pt x="856" y="13"/>
                  </a:lnTo>
                  <a:lnTo>
                    <a:pt x="881" y="18"/>
                  </a:lnTo>
                  <a:lnTo>
                    <a:pt x="907" y="24"/>
                  </a:lnTo>
                  <a:lnTo>
                    <a:pt x="930" y="29"/>
                  </a:lnTo>
                  <a:lnTo>
                    <a:pt x="951" y="34"/>
                  </a:lnTo>
                  <a:lnTo>
                    <a:pt x="972" y="39"/>
                  </a:lnTo>
                  <a:lnTo>
                    <a:pt x="995" y="47"/>
                  </a:lnTo>
                  <a:lnTo>
                    <a:pt x="1020" y="55"/>
                  </a:lnTo>
                  <a:lnTo>
                    <a:pt x="1044" y="63"/>
                  </a:lnTo>
                  <a:lnTo>
                    <a:pt x="1067" y="73"/>
                  </a:lnTo>
                  <a:lnTo>
                    <a:pt x="1092" y="83"/>
                  </a:lnTo>
                  <a:lnTo>
                    <a:pt x="1113" y="94"/>
                  </a:lnTo>
                  <a:lnTo>
                    <a:pt x="1132" y="104"/>
                  </a:lnTo>
                  <a:lnTo>
                    <a:pt x="1149" y="113"/>
                  </a:lnTo>
                  <a:lnTo>
                    <a:pt x="1167" y="123"/>
                  </a:lnTo>
                  <a:lnTo>
                    <a:pt x="1183" y="133"/>
                  </a:lnTo>
                  <a:lnTo>
                    <a:pt x="1199" y="144"/>
                  </a:lnTo>
                  <a:lnTo>
                    <a:pt x="1214" y="154"/>
                  </a:lnTo>
                  <a:lnTo>
                    <a:pt x="1230" y="167"/>
                  </a:lnTo>
                  <a:lnTo>
                    <a:pt x="1245" y="178"/>
                  </a:lnTo>
                  <a:lnTo>
                    <a:pt x="1260" y="191"/>
                  </a:lnTo>
                  <a:lnTo>
                    <a:pt x="1273" y="202"/>
                  </a:lnTo>
                  <a:lnTo>
                    <a:pt x="1286" y="215"/>
                  </a:lnTo>
                  <a:lnTo>
                    <a:pt x="1301" y="231"/>
                  </a:lnTo>
                  <a:lnTo>
                    <a:pt x="1317" y="248"/>
                  </a:lnTo>
                  <a:lnTo>
                    <a:pt x="1333" y="265"/>
                  </a:lnTo>
                  <a:lnTo>
                    <a:pt x="1350" y="283"/>
                  </a:lnTo>
                  <a:lnTo>
                    <a:pt x="1366" y="301"/>
                  </a:lnTo>
                  <a:lnTo>
                    <a:pt x="1384" y="317"/>
                  </a:lnTo>
                  <a:lnTo>
                    <a:pt x="1402" y="296"/>
                  </a:lnTo>
                  <a:lnTo>
                    <a:pt x="1425" y="265"/>
                  </a:lnTo>
                  <a:lnTo>
                    <a:pt x="1451" y="228"/>
                  </a:lnTo>
                  <a:lnTo>
                    <a:pt x="1477" y="188"/>
                  </a:lnTo>
                  <a:lnTo>
                    <a:pt x="1503" y="149"/>
                  </a:lnTo>
                  <a:lnTo>
                    <a:pt x="1528" y="113"/>
                  </a:lnTo>
                  <a:lnTo>
                    <a:pt x="1547" y="86"/>
                  </a:lnTo>
                  <a:lnTo>
                    <a:pt x="1560" y="70"/>
                  </a:lnTo>
                  <a:lnTo>
                    <a:pt x="1572" y="71"/>
                  </a:lnTo>
                  <a:lnTo>
                    <a:pt x="1587" y="89"/>
                  </a:lnTo>
                  <a:lnTo>
                    <a:pt x="1600" y="118"/>
                  </a:lnTo>
                  <a:lnTo>
                    <a:pt x="1608" y="152"/>
                  </a:lnTo>
                  <a:lnTo>
                    <a:pt x="1619" y="243"/>
                  </a:lnTo>
                  <a:lnTo>
                    <a:pt x="1624" y="340"/>
                  </a:lnTo>
                  <a:lnTo>
                    <a:pt x="1624" y="435"/>
                  </a:lnTo>
                  <a:lnTo>
                    <a:pt x="1618" y="516"/>
                  </a:lnTo>
                  <a:lnTo>
                    <a:pt x="1614" y="537"/>
                  </a:lnTo>
                  <a:lnTo>
                    <a:pt x="1609" y="568"/>
                  </a:lnTo>
                  <a:lnTo>
                    <a:pt x="1601" y="603"/>
                  </a:lnTo>
                  <a:lnTo>
                    <a:pt x="1593" y="639"/>
                  </a:lnTo>
                  <a:lnTo>
                    <a:pt x="1583" y="671"/>
                  </a:lnTo>
                  <a:lnTo>
                    <a:pt x="1573" y="697"/>
                  </a:lnTo>
                  <a:lnTo>
                    <a:pt x="1562" y="713"/>
                  </a:lnTo>
                  <a:lnTo>
                    <a:pt x="1552" y="715"/>
                  </a:lnTo>
                  <a:lnTo>
                    <a:pt x="1538" y="700"/>
                  </a:lnTo>
                  <a:lnTo>
                    <a:pt x="1515" y="673"/>
                  </a:lnTo>
                  <a:lnTo>
                    <a:pt x="1489" y="639"/>
                  </a:lnTo>
                  <a:lnTo>
                    <a:pt x="1461" y="600"/>
                  </a:lnTo>
                  <a:lnTo>
                    <a:pt x="1431" y="561"/>
                  </a:lnTo>
                  <a:lnTo>
                    <a:pt x="1407" y="524"/>
                  </a:lnTo>
                  <a:lnTo>
                    <a:pt x="1386" y="493"/>
                  </a:lnTo>
                  <a:lnTo>
                    <a:pt x="1373" y="474"/>
                  </a:lnTo>
                  <a:lnTo>
                    <a:pt x="1348" y="505"/>
                  </a:lnTo>
                  <a:lnTo>
                    <a:pt x="1322" y="534"/>
                  </a:lnTo>
                  <a:lnTo>
                    <a:pt x="1296" y="563"/>
                  </a:lnTo>
                  <a:lnTo>
                    <a:pt x="1268" y="589"/>
                  </a:lnTo>
                  <a:lnTo>
                    <a:pt x="1239" y="614"/>
                  </a:lnTo>
                  <a:lnTo>
                    <a:pt x="1209" y="637"/>
                  </a:lnTo>
                  <a:lnTo>
                    <a:pt x="1178" y="658"/>
                  </a:lnTo>
                  <a:lnTo>
                    <a:pt x="1147" y="678"/>
                  </a:lnTo>
                  <a:lnTo>
                    <a:pt x="1126" y="689"/>
                  </a:lnTo>
                  <a:lnTo>
                    <a:pt x="1103" y="702"/>
                  </a:lnTo>
                  <a:lnTo>
                    <a:pt x="1080" y="711"/>
                  </a:lnTo>
                  <a:lnTo>
                    <a:pt x="1057" y="721"/>
                  </a:lnTo>
                  <a:lnTo>
                    <a:pt x="1034" y="731"/>
                  </a:lnTo>
                  <a:lnTo>
                    <a:pt x="1011" y="741"/>
                  </a:lnTo>
                  <a:lnTo>
                    <a:pt x="987" y="749"/>
                  </a:lnTo>
                  <a:lnTo>
                    <a:pt x="964" y="755"/>
                  </a:lnTo>
                  <a:lnTo>
                    <a:pt x="940" y="763"/>
                  </a:lnTo>
                  <a:lnTo>
                    <a:pt x="917" y="770"/>
                  </a:lnTo>
                  <a:lnTo>
                    <a:pt x="892" y="776"/>
                  </a:lnTo>
                  <a:lnTo>
                    <a:pt x="868" y="781"/>
                  </a:lnTo>
                  <a:lnTo>
                    <a:pt x="843" y="787"/>
                  </a:lnTo>
                  <a:lnTo>
                    <a:pt x="819" y="792"/>
                  </a:lnTo>
                  <a:lnTo>
                    <a:pt x="794" y="796"/>
                  </a:lnTo>
                  <a:lnTo>
                    <a:pt x="770" y="800"/>
                  </a:lnTo>
                  <a:lnTo>
                    <a:pt x="740" y="805"/>
                  </a:lnTo>
                  <a:lnTo>
                    <a:pt x="713" y="808"/>
                  </a:lnTo>
                  <a:lnTo>
                    <a:pt x="685" y="810"/>
                  </a:lnTo>
                  <a:lnTo>
                    <a:pt x="657" y="812"/>
                  </a:lnTo>
                  <a:lnTo>
                    <a:pt x="631" y="812"/>
                  </a:lnTo>
                  <a:lnTo>
                    <a:pt x="605" y="810"/>
                  </a:lnTo>
                  <a:lnTo>
                    <a:pt x="580" y="808"/>
                  </a:lnTo>
                  <a:lnTo>
                    <a:pt x="554" y="805"/>
                  </a:lnTo>
                  <a:lnTo>
                    <a:pt x="530" y="800"/>
                  </a:lnTo>
                  <a:lnTo>
                    <a:pt x="503" y="796"/>
                  </a:lnTo>
                  <a:lnTo>
                    <a:pt x="477" y="791"/>
                  </a:lnTo>
                  <a:lnTo>
                    <a:pt x="453" y="784"/>
                  </a:lnTo>
                  <a:lnTo>
                    <a:pt x="427" y="776"/>
                  </a:lnTo>
                  <a:lnTo>
                    <a:pt x="399" y="770"/>
                  </a:lnTo>
                  <a:lnTo>
                    <a:pt x="371" y="760"/>
                  </a:lnTo>
                  <a:lnTo>
                    <a:pt x="343" y="752"/>
                  </a:lnTo>
                  <a:lnTo>
                    <a:pt x="319" y="744"/>
                  </a:lnTo>
                  <a:lnTo>
                    <a:pt x="289" y="731"/>
                  </a:lnTo>
                  <a:lnTo>
                    <a:pt x="258" y="716"/>
                  </a:lnTo>
                  <a:lnTo>
                    <a:pt x="226" y="700"/>
                  </a:lnTo>
                  <a:lnTo>
                    <a:pt x="193" y="682"/>
                  </a:lnTo>
                  <a:lnTo>
                    <a:pt x="164" y="663"/>
                  </a:lnTo>
                  <a:lnTo>
                    <a:pt x="137" y="645"/>
                  </a:lnTo>
                  <a:lnTo>
                    <a:pt x="116" y="629"/>
                  </a:lnTo>
                  <a:lnTo>
                    <a:pt x="100" y="613"/>
                  </a:lnTo>
                  <a:lnTo>
                    <a:pt x="82" y="590"/>
                  </a:lnTo>
                  <a:lnTo>
                    <a:pt x="62" y="561"/>
                  </a:lnTo>
                  <a:lnTo>
                    <a:pt x="43" y="532"/>
                  </a:lnTo>
                  <a:lnTo>
                    <a:pt x="26" y="503"/>
                  </a:lnTo>
                  <a:lnTo>
                    <a:pt x="12" y="477"/>
                  </a:lnTo>
                  <a:lnTo>
                    <a:pt x="4" y="458"/>
                  </a:lnTo>
                  <a:lnTo>
                    <a:pt x="0" y="446"/>
                  </a:lnTo>
                  <a:lnTo>
                    <a:pt x="2" y="437"/>
                  </a:lnTo>
                  <a:lnTo>
                    <a:pt x="7" y="424"/>
                  </a:lnTo>
                  <a:lnTo>
                    <a:pt x="12" y="408"/>
                  </a:lnTo>
                  <a:lnTo>
                    <a:pt x="18" y="390"/>
                  </a:lnTo>
                  <a:lnTo>
                    <a:pt x="28" y="369"/>
                  </a:lnTo>
                  <a:lnTo>
                    <a:pt x="39" y="345"/>
                  </a:lnTo>
                  <a:lnTo>
                    <a:pt x="54" y="319"/>
                  </a:lnTo>
                  <a:lnTo>
                    <a:pt x="74" y="290"/>
                  </a:lnTo>
                  <a:lnTo>
                    <a:pt x="90" y="269"/>
                  </a:lnTo>
                  <a:lnTo>
                    <a:pt x="108" y="248"/>
                  </a:lnTo>
                  <a:lnTo>
                    <a:pt x="129" y="226"/>
                  </a:lnTo>
                  <a:lnTo>
                    <a:pt x="151" y="205"/>
                  </a:lnTo>
                  <a:lnTo>
                    <a:pt x="173" y="186"/>
                  </a:lnTo>
                  <a:lnTo>
                    <a:pt x="198" y="167"/>
                  </a:lnTo>
                  <a:lnTo>
                    <a:pt x="224" y="149"/>
                  </a:lnTo>
                  <a:lnTo>
                    <a:pt x="249" y="13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421" name="Freeform 13"/>
            <p:cNvSpPr>
              <a:spLocks noChangeAspect="1"/>
            </p:cNvSpPr>
            <p:nvPr/>
          </p:nvSpPr>
          <p:spPr bwMode="auto">
            <a:xfrm>
              <a:off x="4982" y="248"/>
              <a:ext cx="690" cy="334"/>
            </a:xfrm>
            <a:custGeom>
              <a:avLst/>
              <a:gdLst>
                <a:gd name="T0" fmla="*/ 229 w 1557"/>
                <a:gd name="T1" fmla="*/ 136 h 754"/>
                <a:gd name="T2" fmla="*/ 147 w 1557"/>
                <a:gd name="T3" fmla="*/ 204 h 754"/>
                <a:gd name="T4" fmla="*/ 77 w 1557"/>
                <a:gd name="T5" fmla="*/ 282 h 754"/>
                <a:gd name="T6" fmla="*/ 17 w 1557"/>
                <a:gd name="T7" fmla="*/ 374 h 754"/>
                <a:gd name="T8" fmla="*/ 0 w 1557"/>
                <a:gd name="T9" fmla="*/ 409 h 754"/>
                <a:gd name="T10" fmla="*/ 77 w 1557"/>
                <a:gd name="T11" fmla="*/ 534 h 754"/>
                <a:gd name="T12" fmla="*/ 231 w 1557"/>
                <a:gd name="T13" fmla="*/ 650 h 754"/>
                <a:gd name="T14" fmla="*/ 412 w 1557"/>
                <a:gd name="T15" fmla="*/ 721 h 754"/>
                <a:gd name="T16" fmla="*/ 585 w 1557"/>
                <a:gd name="T17" fmla="*/ 752 h 754"/>
                <a:gd name="T18" fmla="*/ 752 w 1557"/>
                <a:gd name="T19" fmla="*/ 746 h 754"/>
                <a:gd name="T20" fmla="*/ 923 w 1557"/>
                <a:gd name="T21" fmla="*/ 700 h 754"/>
                <a:gd name="T22" fmla="*/ 1090 w 1557"/>
                <a:gd name="T23" fmla="*/ 623 h 754"/>
                <a:gd name="T24" fmla="*/ 1239 w 1557"/>
                <a:gd name="T25" fmla="*/ 514 h 754"/>
                <a:gd name="T26" fmla="*/ 1302 w 1557"/>
                <a:gd name="T27" fmla="*/ 451 h 754"/>
                <a:gd name="T28" fmla="*/ 1312 w 1557"/>
                <a:gd name="T29" fmla="*/ 429 h 754"/>
                <a:gd name="T30" fmla="*/ 1288 w 1557"/>
                <a:gd name="T31" fmla="*/ 421 h 754"/>
                <a:gd name="T32" fmla="*/ 1181 w 1557"/>
                <a:gd name="T33" fmla="*/ 518 h 754"/>
                <a:gd name="T34" fmla="*/ 1034 w 1557"/>
                <a:gd name="T35" fmla="*/ 616 h 754"/>
                <a:gd name="T36" fmla="*/ 873 w 1557"/>
                <a:gd name="T37" fmla="*/ 682 h 754"/>
                <a:gd name="T38" fmla="*/ 708 w 1557"/>
                <a:gd name="T39" fmla="*/ 716 h 754"/>
                <a:gd name="T40" fmla="*/ 552 w 1557"/>
                <a:gd name="T41" fmla="*/ 715 h 754"/>
                <a:gd name="T42" fmla="*/ 386 w 1557"/>
                <a:gd name="T43" fmla="*/ 678 h 754"/>
                <a:gd name="T44" fmla="*/ 218 w 1557"/>
                <a:gd name="T45" fmla="*/ 602 h 754"/>
                <a:gd name="T46" fmla="*/ 82 w 1557"/>
                <a:gd name="T47" fmla="*/ 484 h 754"/>
                <a:gd name="T48" fmla="*/ 64 w 1557"/>
                <a:gd name="T49" fmla="*/ 362 h 754"/>
                <a:gd name="T50" fmla="*/ 123 w 1557"/>
                <a:gd name="T51" fmla="*/ 280 h 754"/>
                <a:gd name="T52" fmla="*/ 193 w 1557"/>
                <a:gd name="T53" fmla="*/ 209 h 754"/>
                <a:gd name="T54" fmla="*/ 271 w 1557"/>
                <a:gd name="T55" fmla="*/ 149 h 754"/>
                <a:gd name="T56" fmla="*/ 404 w 1557"/>
                <a:gd name="T57" fmla="*/ 83 h 754"/>
                <a:gd name="T58" fmla="*/ 592 w 1557"/>
                <a:gd name="T59" fmla="*/ 37 h 754"/>
                <a:gd name="T60" fmla="*/ 786 w 1557"/>
                <a:gd name="T61" fmla="*/ 42 h 754"/>
                <a:gd name="T62" fmla="*/ 984 w 1557"/>
                <a:gd name="T63" fmla="*/ 96 h 754"/>
                <a:gd name="T64" fmla="*/ 1144 w 1557"/>
                <a:gd name="T65" fmla="*/ 181 h 754"/>
                <a:gd name="T66" fmla="*/ 1261 w 1557"/>
                <a:gd name="T67" fmla="*/ 288 h 754"/>
                <a:gd name="T68" fmla="*/ 1366 w 1557"/>
                <a:gd name="T69" fmla="*/ 417 h 754"/>
                <a:gd name="T70" fmla="*/ 1458 w 1557"/>
                <a:gd name="T71" fmla="*/ 555 h 754"/>
                <a:gd name="T72" fmla="*/ 1507 w 1557"/>
                <a:gd name="T73" fmla="*/ 628 h 754"/>
                <a:gd name="T74" fmla="*/ 1526 w 1557"/>
                <a:gd name="T75" fmla="*/ 624 h 754"/>
                <a:gd name="T76" fmla="*/ 1557 w 1557"/>
                <a:gd name="T77" fmla="*/ 359 h 754"/>
                <a:gd name="T78" fmla="*/ 1541 w 1557"/>
                <a:gd name="T79" fmla="*/ 105 h 754"/>
                <a:gd name="T80" fmla="*/ 1521 w 1557"/>
                <a:gd name="T81" fmla="*/ 104 h 754"/>
                <a:gd name="T82" fmla="*/ 1495 w 1557"/>
                <a:gd name="T83" fmla="*/ 152 h 754"/>
                <a:gd name="T84" fmla="*/ 1436 w 1557"/>
                <a:gd name="T85" fmla="*/ 244 h 754"/>
                <a:gd name="T86" fmla="*/ 1394 w 1557"/>
                <a:gd name="T87" fmla="*/ 307 h 754"/>
                <a:gd name="T88" fmla="*/ 1413 w 1557"/>
                <a:gd name="T89" fmla="*/ 324 h 754"/>
                <a:gd name="T90" fmla="*/ 1453 w 1557"/>
                <a:gd name="T91" fmla="*/ 280 h 754"/>
                <a:gd name="T92" fmla="*/ 1500 w 1557"/>
                <a:gd name="T93" fmla="*/ 210 h 754"/>
                <a:gd name="T94" fmla="*/ 1521 w 1557"/>
                <a:gd name="T95" fmla="*/ 240 h 754"/>
                <a:gd name="T96" fmla="*/ 1520 w 1557"/>
                <a:gd name="T97" fmla="*/ 445 h 754"/>
                <a:gd name="T98" fmla="*/ 1466 w 1557"/>
                <a:gd name="T99" fmla="*/ 503 h 754"/>
                <a:gd name="T100" fmla="*/ 1376 w 1557"/>
                <a:gd name="T101" fmla="*/ 372 h 754"/>
                <a:gd name="T102" fmla="*/ 1275 w 1557"/>
                <a:gd name="T103" fmla="*/ 251 h 754"/>
                <a:gd name="T104" fmla="*/ 1160 w 1557"/>
                <a:gd name="T105" fmla="*/ 149 h 754"/>
                <a:gd name="T106" fmla="*/ 995 w 1557"/>
                <a:gd name="T107" fmla="*/ 63 h 754"/>
                <a:gd name="T108" fmla="*/ 789 w 1557"/>
                <a:gd name="T109" fmla="*/ 8 h 754"/>
                <a:gd name="T110" fmla="*/ 587 w 1557"/>
                <a:gd name="T111" fmla="*/ 5 h 754"/>
                <a:gd name="T112" fmla="*/ 391 w 1557"/>
                <a:gd name="T113" fmla="*/ 5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57" h="754">
                  <a:moveTo>
                    <a:pt x="299" y="94"/>
                  </a:moveTo>
                  <a:lnTo>
                    <a:pt x="275" y="107"/>
                  </a:lnTo>
                  <a:lnTo>
                    <a:pt x="252" y="122"/>
                  </a:lnTo>
                  <a:lnTo>
                    <a:pt x="229" y="136"/>
                  </a:lnTo>
                  <a:lnTo>
                    <a:pt x="208" y="152"/>
                  </a:lnTo>
                  <a:lnTo>
                    <a:pt x="187" y="168"/>
                  </a:lnTo>
                  <a:lnTo>
                    <a:pt x="167" y="186"/>
                  </a:lnTo>
                  <a:lnTo>
                    <a:pt x="147" y="204"/>
                  </a:lnTo>
                  <a:lnTo>
                    <a:pt x="129" y="222"/>
                  </a:lnTo>
                  <a:lnTo>
                    <a:pt x="111" y="241"/>
                  </a:lnTo>
                  <a:lnTo>
                    <a:pt x="95" y="261"/>
                  </a:lnTo>
                  <a:lnTo>
                    <a:pt x="77" y="282"/>
                  </a:lnTo>
                  <a:lnTo>
                    <a:pt x="62" y="303"/>
                  </a:lnTo>
                  <a:lnTo>
                    <a:pt x="46" y="325"/>
                  </a:lnTo>
                  <a:lnTo>
                    <a:pt x="31" y="349"/>
                  </a:lnTo>
                  <a:lnTo>
                    <a:pt x="17" y="374"/>
                  </a:lnTo>
                  <a:lnTo>
                    <a:pt x="4" y="398"/>
                  </a:lnTo>
                  <a:lnTo>
                    <a:pt x="2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2" y="413"/>
                  </a:lnTo>
                  <a:lnTo>
                    <a:pt x="23" y="456"/>
                  </a:lnTo>
                  <a:lnTo>
                    <a:pt x="48" y="497"/>
                  </a:lnTo>
                  <a:lnTo>
                    <a:pt x="77" y="534"/>
                  </a:lnTo>
                  <a:lnTo>
                    <a:pt x="111" y="568"/>
                  </a:lnTo>
                  <a:lnTo>
                    <a:pt x="149" y="598"/>
                  </a:lnTo>
                  <a:lnTo>
                    <a:pt x="188" y="626"/>
                  </a:lnTo>
                  <a:lnTo>
                    <a:pt x="231" y="650"/>
                  </a:lnTo>
                  <a:lnTo>
                    <a:pt x="275" y="673"/>
                  </a:lnTo>
                  <a:lnTo>
                    <a:pt x="320" y="692"/>
                  </a:lnTo>
                  <a:lnTo>
                    <a:pt x="366" y="708"/>
                  </a:lnTo>
                  <a:lnTo>
                    <a:pt x="412" y="721"/>
                  </a:lnTo>
                  <a:lnTo>
                    <a:pt x="458" y="733"/>
                  </a:lnTo>
                  <a:lnTo>
                    <a:pt x="502" y="742"/>
                  </a:lnTo>
                  <a:lnTo>
                    <a:pt x="544" y="749"/>
                  </a:lnTo>
                  <a:lnTo>
                    <a:pt x="585" y="752"/>
                  </a:lnTo>
                  <a:lnTo>
                    <a:pt x="624" y="754"/>
                  </a:lnTo>
                  <a:lnTo>
                    <a:pt x="667" y="754"/>
                  </a:lnTo>
                  <a:lnTo>
                    <a:pt x="709" y="750"/>
                  </a:lnTo>
                  <a:lnTo>
                    <a:pt x="752" y="746"/>
                  </a:lnTo>
                  <a:lnTo>
                    <a:pt x="796" y="737"/>
                  </a:lnTo>
                  <a:lnTo>
                    <a:pt x="838" y="728"/>
                  </a:lnTo>
                  <a:lnTo>
                    <a:pt x="881" y="715"/>
                  </a:lnTo>
                  <a:lnTo>
                    <a:pt x="923" y="700"/>
                  </a:lnTo>
                  <a:lnTo>
                    <a:pt x="966" y="684"/>
                  </a:lnTo>
                  <a:lnTo>
                    <a:pt x="1008" y="666"/>
                  </a:lnTo>
                  <a:lnTo>
                    <a:pt x="1049" y="645"/>
                  </a:lnTo>
                  <a:lnTo>
                    <a:pt x="1090" y="623"/>
                  </a:lnTo>
                  <a:lnTo>
                    <a:pt x="1129" y="598"/>
                  </a:lnTo>
                  <a:lnTo>
                    <a:pt x="1167" y="571"/>
                  </a:lnTo>
                  <a:lnTo>
                    <a:pt x="1204" y="543"/>
                  </a:lnTo>
                  <a:lnTo>
                    <a:pt x="1239" y="514"/>
                  </a:lnTo>
                  <a:lnTo>
                    <a:pt x="1273" y="482"/>
                  </a:lnTo>
                  <a:lnTo>
                    <a:pt x="1278" y="477"/>
                  </a:lnTo>
                  <a:lnTo>
                    <a:pt x="1291" y="464"/>
                  </a:lnTo>
                  <a:lnTo>
                    <a:pt x="1302" y="451"/>
                  </a:lnTo>
                  <a:lnTo>
                    <a:pt x="1307" y="446"/>
                  </a:lnTo>
                  <a:lnTo>
                    <a:pt x="1310" y="442"/>
                  </a:lnTo>
                  <a:lnTo>
                    <a:pt x="1314" y="435"/>
                  </a:lnTo>
                  <a:lnTo>
                    <a:pt x="1312" y="429"/>
                  </a:lnTo>
                  <a:lnTo>
                    <a:pt x="1309" y="422"/>
                  </a:lnTo>
                  <a:lnTo>
                    <a:pt x="1302" y="419"/>
                  </a:lnTo>
                  <a:lnTo>
                    <a:pt x="1296" y="417"/>
                  </a:lnTo>
                  <a:lnTo>
                    <a:pt x="1288" y="421"/>
                  </a:lnTo>
                  <a:lnTo>
                    <a:pt x="1283" y="424"/>
                  </a:lnTo>
                  <a:lnTo>
                    <a:pt x="1248" y="459"/>
                  </a:lnTo>
                  <a:lnTo>
                    <a:pt x="1216" y="490"/>
                  </a:lnTo>
                  <a:lnTo>
                    <a:pt x="1181" y="518"/>
                  </a:lnTo>
                  <a:lnTo>
                    <a:pt x="1147" y="545"/>
                  </a:lnTo>
                  <a:lnTo>
                    <a:pt x="1110" y="571"/>
                  </a:lnTo>
                  <a:lnTo>
                    <a:pt x="1072" y="594"/>
                  </a:lnTo>
                  <a:lnTo>
                    <a:pt x="1034" y="616"/>
                  </a:lnTo>
                  <a:lnTo>
                    <a:pt x="995" y="636"/>
                  </a:lnTo>
                  <a:lnTo>
                    <a:pt x="954" y="653"/>
                  </a:lnTo>
                  <a:lnTo>
                    <a:pt x="914" y="670"/>
                  </a:lnTo>
                  <a:lnTo>
                    <a:pt x="873" y="682"/>
                  </a:lnTo>
                  <a:lnTo>
                    <a:pt x="832" y="695"/>
                  </a:lnTo>
                  <a:lnTo>
                    <a:pt x="789" y="704"/>
                  </a:lnTo>
                  <a:lnTo>
                    <a:pt x="749" y="712"/>
                  </a:lnTo>
                  <a:lnTo>
                    <a:pt x="708" y="716"/>
                  </a:lnTo>
                  <a:lnTo>
                    <a:pt x="667" y="720"/>
                  </a:lnTo>
                  <a:lnTo>
                    <a:pt x="626" y="720"/>
                  </a:lnTo>
                  <a:lnTo>
                    <a:pt x="590" y="718"/>
                  </a:lnTo>
                  <a:lnTo>
                    <a:pt x="552" y="715"/>
                  </a:lnTo>
                  <a:lnTo>
                    <a:pt x="513" y="708"/>
                  </a:lnTo>
                  <a:lnTo>
                    <a:pt x="471" y="700"/>
                  </a:lnTo>
                  <a:lnTo>
                    <a:pt x="428" y="691"/>
                  </a:lnTo>
                  <a:lnTo>
                    <a:pt x="386" y="678"/>
                  </a:lnTo>
                  <a:lnTo>
                    <a:pt x="342" y="663"/>
                  </a:lnTo>
                  <a:lnTo>
                    <a:pt x="299" y="645"/>
                  </a:lnTo>
                  <a:lnTo>
                    <a:pt x="257" y="624"/>
                  </a:lnTo>
                  <a:lnTo>
                    <a:pt x="218" y="602"/>
                  </a:lnTo>
                  <a:lnTo>
                    <a:pt x="178" y="577"/>
                  </a:lnTo>
                  <a:lnTo>
                    <a:pt x="142" y="548"/>
                  </a:lnTo>
                  <a:lnTo>
                    <a:pt x="111" y="518"/>
                  </a:lnTo>
                  <a:lnTo>
                    <a:pt x="82" y="484"/>
                  </a:lnTo>
                  <a:lnTo>
                    <a:pt x="57" y="448"/>
                  </a:lnTo>
                  <a:lnTo>
                    <a:pt x="38" y="408"/>
                  </a:lnTo>
                  <a:lnTo>
                    <a:pt x="51" y="385"/>
                  </a:lnTo>
                  <a:lnTo>
                    <a:pt x="64" y="362"/>
                  </a:lnTo>
                  <a:lnTo>
                    <a:pt x="79" y="340"/>
                  </a:lnTo>
                  <a:lnTo>
                    <a:pt x="92" y="319"/>
                  </a:lnTo>
                  <a:lnTo>
                    <a:pt x="108" y="299"/>
                  </a:lnTo>
                  <a:lnTo>
                    <a:pt x="123" y="280"/>
                  </a:lnTo>
                  <a:lnTo>
                    <a:pt x="139" y="261"/>
                  </a:lnTo>
                  <a:lnTo>
                    <a:pt x="157" y="243"/>
                  </a:lnTo>
                  <a:lnTo>
                    <a:pt x="173" y="225"/>
                  </a:lnTo>
                  <a:lnTo>
                    <a:pt x="193" y="209"/>
                  </a:lnTo>
                  <a:lnTo>
                    <a:pt x="211" y="193"/>
                  </a:lnTo>
                  <a:lnTo>
                    <a:pt x="231" y="178"/>
                  </a:lnTo>
                  <a:lnTo>
                    <a:pt x="250" y="164"/>
                  </a:lnTo>
                  <a:lnTo>
                    <a:pt x="271" y="149"/>
                  </a:lnTo>
                  <a:lnTo>
                    <a:pt x="293" y="136"/>
                  </a:lnTo>
                  <a:lnTo>
                    <a:pt x="316" y="123"/>
                  </a:lnTo>
                  <a:lnTo>
                    <a:pt x="360" y="100"/>
                  </a:lnTo>
                  <a:lnTo>
                    <a:pt x="404" y="83"/>
                  </a:lnTo>
                  <a:lnTo>
                    <a:pt x="450" y="67"/>
                  </a:lnTo>
                  <a:lnTo>
                    <a:pt x="497" y="54"/>
                  </a:lnTo>
                  <a:lnTo>
                    <a:pt x="543" y="44"/>
                  </a:lnTo>
                  <a:lnTo>
                    <a:pt x="592" y="37"/>
                  </a:lnTo>
                  <a:lnTo>
                    <a:pt x="639" y="34"/>
                  </a:lnTo>
                  <a:lnTo>
                    <a:pt x="688" y="33"/>
                  </a:lnTo>
                  <a:lnTo>
                    <a:pt x="737" y="36"/>
                  </a:lnTo>
                  <a:lnTo>
                    <a:pt x="786" y="42"/>
                  </a:lnTo>
                  <a:lnTo>
                    <a:pt x="835" y="50"/>
                  </a:lnTo>
                  <a:lnTo>
                    <a:pt x="884" y="62"/>
                  </a:lnTo>
                  <a:lnTo>
                    <a:pt x="935" y="78"/>
                  </a:lnTo>
                  <a:lnTo>
                    <a:pt x="984" y="96"/>
                  </a:lnTo>
                  <a:lnTo>
                    <a:pt x="1031" y="117"/>
                  </a:lnTo>
                  <a:lnTo>
                    <a:pt x="1080" y="141"/>
                  </a:lnTo>
                  <a:lnTo>
                    <a:pt x="1113" y="160"/>
                  </a:lnTo>
                  <a:lnTo>
                    <a:pt x="1144" y="181"/>
                  </a:lnTo>
                  <a:lnTo>
                    <a:pt x="1175" y="206"/>
                  </a:lnTo>
                  <a:lnTo>
                    <a:pt x="1204" y="231"/>
                  </a:lnTo>
                  <a:lnTo>
                    <a:pt x="1234" y="259"/>
                  </a:lnTo>
                  <a:lnTo>
                    <a:pt x="1261" y="288"/>
                  </a:lnTo>
                  <a:lnTo>
                    <a:pt x="1289" y="319"/>
                  </a:lnTo>
                  <a:lnTo>
                    <a:pt x="1315" y="351"/>
                  </a:lnTo>
                  <a:lnTo>
                    <a:pt x="1342" y="383"/>
                  </a:lnTo>
                  <a:lnTo>
                    <a:pt x="1366" y="417"/>
                  </a:lnTo>
                  <a:lnTo>
                    <a:pt x="1391" y="451"/>
                  </a:lnTo>
                  <a:lnTo>
                    <a:pt x="1413" y="487"/>
                  </a:lnTo>
                  <a:lnTo>
                    <a:pt x="1436" y="521"/>
                  </a:lnTo>
                  <a:lnTo>
                    <a:pt x="1458" y="555"/>
                  </a:lnTo>
                  <a:lnTo>
                    <a:pt x="1479" y="589"/>
                  </a:lnTo>
                  <a:lnTo>
                    <a:pt x="1500" y="621"/>
                  </a:lnTo>
                  <a:lnTo>
                    <a:pt x="1503" y="626"/>
                  </a:lnTo>
                  <a:lnTo>
                    <a:pt x="1507" y="628"/>
                  </a:lnTo>
                  <a:lnTo>
                    <a:pt x="1511" y="629"/>
                  </a:lnTo>
                  <a:lnTo>
                    <a:pt x="1516" y="629"/>
                  </a:lnTo>
                  <a:lnTo>
                    <a:pt x="1521" y="628"/>
                  </a:lnTo>
                  <a:lnTo>
                    <a:pt x="1526" y="624"/>
                  </a:lnTo>
                  <a:lnTo>
                    <a:pt x="1529" y="621"/>
                  </a:lnTo>
                  <a:lnTo>
                    <a:pt x="1531" y="616"/>
                  </a:lnTo>
                  <a:lnTo>
                    <a:pt x="1549" y="503"/>
                  </a:lnTo>
                  <a:lnTo>
                    <a:pt x="1557" y="359"/>
                  </a:lnTo>
                  <a:lnTo>
                    <a:pt x="1556" y="220"/>
                  </a:lnTo>
                  <a:lnTo>
                    <a:pt x="1546" y="115"/>
                  </a:lnTo>
                  <a:lnTo>
                    <a:pt x="1544" y="110"/>
                  </a:lnTo>
                  <a:lnTo>
                    <a:pt x="1541" y="105"/>
                  </a:lnTo>
                  <a:lnTo>
                    <a:pt x="1538" y="102"/>
                  </a:lnTo>
                  <a:lnTo>
                    <a:pt x="1531" y="100"/>
                  </a:lnTo>
                  <a:lnTo>
                    <a:pt x="1526" y="100"/>
                  </a:lnTo>
                  <a:lnTo>
                    <a:pt x="1521" y="104"/>
                  </a:lnTo>
                  <a:lnTo>
                    <a:pt x="1516" y="107"/>
                  </a:lnTo>
                  <a:lnTo>
                    <a:pt x="1513" y="112"/>
                  </a:lnTo>
                  <a:lnTo>
                    <a:pt x="1505" y="131"/>
                  </a:lnTo>
                  <a:lnTo>
                    <a:pt x="1495" y="152"/>
                  </a:lnTo>
                  <a:lnTo>
                    <a:pt x="1482" y="173"/>
                  </a:lnTo>
                  <a:lnTo>
                    <a:pt x="1469" y="196"/>
                  </a:lnTo>
                  <a:lnTo>
                    <a:pt x="1454" y="220"/>
                  </a:lnTo>
                  <a:lnTo>
                    <a:pt x="1436" y="244"/>
                  </a:lnTo>
                  <a:lnTo>
                    <a:pt x="1418" y="270"/>
                  </a:lnTo>
                  <a:lnTo>
                    <a:pt x="1397" y="296"/>
                  </a:lnTo>
                  <a:lnTo>
                    <a:pt x="1394" y="301"/>
                  </a:lnTo>
                  <a:lnTo>
                    <a:pt x="1394" y="307"/>
                  </a:lnTo>
                  <a:lnTo>
                    <a:pt x="1395" y="316"/>
                  </a:lnTo>
                  <a:lnTo>
                    <a:pt x="1400" y="320"/>
                  </a:lnTo>
                  <a:lnTo>
                    <a:pt x="1405" y="324"/>
                  </a:lnTo>
                  <a:lnTo>
                    <a:pt x="1413" y="324"/>
                  </a:lnTo>
                  <a:lnTo>
                    <a:pt x="1420" y="320"/>
                  </a:lnTo>
                  <a:lnTo>
                    <a:pt x="1425" y="317"/>
                  </a:lnTo>
                  <a:lnTo>
                    <a:pt x="1440" y="298"/>
                  </a:lnTo>
                  <a:lnTo>
                    <a:pt x="1453" y="280"/>
                  </a:lnTo>
                  <a:lnTo>
                    <a:pt x="1466" y="262"/>
                  </a:lnTo>
                  <a:lnTo>
                    <a:pt x="1479" y="244"/>
                  </a:lnTo>
                  <a:lnTo>
                    <a:pt x="1490" y="227"/>
                  </a:lnTo>
                  <a:lnTo>
                    <a:pt x="1500" y="210"/>
                  </a:lnTo>
                  <a:lnTo>
                    <a:pt x="1510" y="194"/>
                  </a:lnTo>
                  <a:lnTo>
                    <a:pt x="1520" y="178"/>
                  </a:lnTo>
                  <a:lnTo>
                    <a:pt x="1521" y="207"/>
                  </a:lnTo>
                  <a:lnTo>
                    <a:pt x="1521" y="240"/>
                  </a:lnTo>
                  <a:lnTo>
                    <a:pt x="1523" y="273"/>
                  </a:lnTo>
                  <a:lnTo>
                    <a:pt x="1523" y="309"/>
                  </a:lnTo>
                  <a:lnTo>
                    <a:pt x="1521" y="377"/>
                  </a:lnTo>
                  <a:lnTo>
                    <a:pt x="1520" y="445"/>
                  </a:lnTo>
                  <a:lnTo>
                    <a:pt x="1515" y="510"/>
                  </a:lnTo>
                  <a:lnTo>
                    <a:pt x="1507" y="568"/>
                  </a:lnTo>
                  <a:lnTo>
                    <a:pt x="1487" y="535"/>
                  </a:lnTo>
                  <a:lnTo>
                    <a:pt x="1466" y="503"/>
                  </a:lnTo>
                  <a:lnTo>
                    <a:pt x="1444" y="471"/>
                  </a:lnTo>
                  <a:lnTo>
                    <a:pt x="1422" y="437"/>
                  </a:lnTo>
                  <a:lnTo>
                    <a:pt x="1399" y="404"/>
                  </a:lnTo>
                  <a:lnTo>
                    <a:pt x="1376" y="372"/>
                  </a:lnTo>
                  <a:lnTo>
                    <a:pt x="1351" y="341"/>
                  </a:lnTo>
                  <a:lnTo>
                    <a:pt x="1327" y="309"/>
                  </a:lnTo>
                  <a:lnTo>
                    <a:pt x="1301" y="280"/>
                  </a:lnTo>
                  <a:lnTo>
                    <a:pt x="1275" y="251"/>
                  </a:lnTo>
                  <a:lnTo>
                    <a:pt x="1247" y="223"/>
                  </a:lnTo>
                  <a:lnTo>
                    <a:pt x="1219" y="196"/>
                  </a:lnTo>
                  <a:lnTo>
                    <a:pt x="1190" y="172"/>
                  </a:lnTo>
                  <a:lnTo>
                    <a:pt x="1160" y="149"/>
                  </a:lnTo>
                  <a:lnTo>
                    <a:pt x="1129" y="128"/>
                  </a:lnTo>
                  <a:lnTo>
                    <a:pt x="1096" y="110"/>
                  </a:lnTo>
                  <a:lnTo>
                    <a:pt x="1046" y="86"/>
                  </a:lnTo>
                  <a:lnTo>
                    <a:pt x="995" y="63"/>
                  </a:lnTo>
                  <a:lnTo>
                    <a:pt x="945" y="46"/>
                  </a:lnTo>
                  <a:lnTo>
                    <a:pt x="892" y="29"/>
                  </a:lnTo>
                  <a:lnTo>
                    <a:pt x="842" y="18"/>
                  </a:lnTo>
                  <a:lnTo>
                    <a:pt x="789" y="8"/>
                  </a:lnTo>
                  <a:lnTo>
                    <a:pt x="739" y="3"/>
                  </a:lnTo>
                  <a:lnTo>
                    <a:pt x="688" y="0"/>
                  </a:lnTo>
                  <a:lnTo>
                    <a:pt x="637" y="0"/>
                  </a:lnTo>
                  <a:lnTo>
                    <a:pt x="587" y="5"/>
                  </a:lnTo>
                  <a:lnTo>
                    <a:pt x="536" y="12"/>
                  </a:lnTo>
                  <a:lnTo>
                    <a:pt x="487" y="21"/>
                  </a:lnTo>
                  <a:lnTo>
                    <a:pt x="440" y="34"/>
                  </a:lnTo>
                  <a:lnTo>
                    <a:pt x="391" y="52"/>
                  </a:lnTo>
                  <a:lnTo>
                    <a:pt x="345" y="71"/>
                  </a:lnTo>
                  <a:lnTo>
                    <a:pt x="299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422" name="Freeform 14"/>
            <p:cNvSpPr>
              <a:spLocks noChangeAspect="1"/>
            </p:cNvSpPr>
            <p:nvPr/>
          </p:nvSpPr>
          <p:spPr bwMode="auto">
            <a:xfrm>
              <a:off x="5259" y="180"/>
              <a:ext cx="193" cy="88"/>
            </a:xfrm>
            <a:custGeom>
              <a:avLst/>
              <a:gdLst>
                <a:gd name="T0" fmla="*/ 2 w 437"/>
                <a:gd name="T1" fmla="*/ 94 h 199"/>
                <a:gd name="T2" fmla="*/ 0 w 437"/>
                <a:gd name="T3" fmla="*/ 100 h 199"/>
                <a:gd name="T4" fmla="*/ 0 w 437"/>
                <a:gd name="T5" fmla="*/ 107 h 199"/>
                <a:gd name="T6" fmla="*/ 2 w 437"/>
                <a:gd name="T7" fmla="*/ 112 h 199"/>
                <a:gd name="T8" fmla="*/ 7 w 437"/>
                <a:gd name="T9" fmla="*/ 116 h 199"/>
                <a:gd name="T10" fmla="*/ 13 w 437"/>
                <a:gd name="T11" fmla="*/ 118 h 199"/>
                <a:gd name="T12" fmla="*/ 20 w 437"/>
                <a:gd name="T13" fmla="*/ 118 h 199"/>
                <a:gd name="T14" fmla="*/ 25 w 437"/>
                <a:gd name="T15" fmla="*/ 116 h 199"/>
                <a:gd name="T16" fmla="*/ 30 w 437"/>
                <a:gd name="T17" fmla="*/ 112 h 199"/>
                <a:gd name="T18" fmla="*/ 44 w 437"/>
                <a:gd name="T19" fmla="*/ 91 h 199"/>
                <a:gd name="T20" fmla="*/ 61 w 437"/>
                <a:gd name="T21" fmla="*/ 74 h 199"/>
                <a:gd name="T22" fmla="*/ 79 w 437"/>
                <a:gd name="T23" fmla="*/ 60 h 199"/>
                <a:gd name="T24" fmla="*/ 97 w 437"/>
                <a:gd name="T25" fmla="*/ 49 h 199"/>
                <a:gd name="T26" fmla="*/ 116 w 437"/>
                <a:gd name="T27" fmla="*/ 40 h 199"/>
                <a:gd name="T28" fmla="*/ 139 w 437"/>
                <a:gd name="T29" fmla="*/ 36 h 199"/>
                <a:gd name="T30" fmla="*/ 160 w 437"/>
                <a:gd name="T31" fmla="*/ 34 h 199"/>
                <a:gd name="T32" fmla="*/ 185 w 437"/>
                <a:gd name="T33" fmla="*/ 34 h 199"/>
                <a:gd name="T34" fmla="*/ 219 w 437"/>
                <a:gd name="T35" fmla="*/ 39 h 199"/>
                <a:gd name="T36" fmla="*/ 252 w 437"/>
                <a:gd name="T37" fmla="*/ 49 h 199"/>
                <a:gd name="T38" fmla="*/ 283 w 437"/>
                <a:gd name="T39" fmla="*/ 63 h 199"/>
                <a:gd name="T40" fmla="*/ 312 w 437"/>
                <a:gd name="T41" fmla="*/ 81 h 199"/>
                <a:gd name="T42" fmla="*/ 340 w 437"/>
                <a:gd name="T43" fmla="*/ 104 h 199"/>
                <a:gd name="T44" fmla="*/ 365 w 437"/>
                <a:gd name="T45" fmla="*/ 129 h 199"/>
                <a:gd name="T46" fmla="*/ 386 w 437"/>
                <a:gd name="T47" fmla="*/ 158 h 199"/>
                <a:gd name="T48" fmla="*/ 405 w 437"/>
                <a:gd name="T49" fmla="*/ 191 h 199"/>
                <a:gd name="T50" fmla="*/ 409 w 437"/>
                <a:gd name="T51" fmla="*/ 196 h 199"/>
                <a:gd name="T52" fmla="*/ 415 w 437"/>
                <a:gd name="T53" fmla="*/ 199 h 199"/>
                <a:gd name="T54" fmla="*/ 422 w 437"/>
                <a:gd name="T55" fmla="*/ 199 h 199"/>
                <a:gd name="T56" fmla="*/ 428 w 437"/>
                <a:gd name="T57" fmla="*/ 197 h 199"/>
                <a:gd name="T58" fmla="*/ 433 w 437"/>
                <a:gd name="T59" fmla="*/ 194 h 199"/>
                <a:gd name="T60" fmla="*/ 437 w 437"/>
                <a:gd name="T61" fmla="*/ 188 h 199"/>
                <a:gd name="T62" fmla="*/ 437 w 437"/>
                <a:gd name="T63" fmla="*/ 181 h 199"/>
                <a:gd name="T64" fmla="*/ 435 w 437"/>
                <a:gd name="T65" fmla="*/ 175 h 199"/>
                <a:gd name="T66" fmla="*/ 414 w 437"/>
                <a:gd name="T67" fmla="*/ 139 h 199"/>
                <a:gd name="T68" fmla="*/ 389 w 437"/>
                <a:gd name="T69" fmla="*/ 107 h 199"/>
                <a:gd name="T70" fmla="*/ 361 w 437"/>
                <a:gd name="T71" fmla="*/ 78 h 199"/>
                <a:gd name="T72" fmla="*/ 332 w 437"/>
                <a:gd name="T73" fmla="*/ 53 h 199"/>
                <a:gd name="T74" fmla="*/ 298 w 437"/>
                <a:gd name="T75" fmla="*/ 34 h 199"/>
                <a:gd name="T76" fmla="*/ 263 w 437"/>
                <a:gd name="T77" fmla="*/ 18 h 199"/>
                <a:gd name="T78" fmla="*/ 227 w 437"/>
                <a:gd name="T79" fmla="*/ 7 h 199"/>
                <a:gd name="T80" fmla="*/ 188 w 437"/>
                <a:gd name="T81" fmla="*/ 2 h 199"/>
                <a:gd name="T82" fmla="*/ 159 w 437"/>
                <a:gd name="T83" fmla="*/ 0 h 199"/>
                <a:gd name="T84" fmla="*/ 133 w 437"/>
                <a:gd name="T85" fmla="*/ 3 h 199"/>
                <a:gd name="T86" fmla="*/ 107 w 437"/>
                <a:gd name="T87" fmla="*/ 8 h 199"/>
                <a:gd name="T88" fmla="*/ 82 w 437"/>
                <a:gd name="T89" fmla="*/ 18 h 199"/>
                <a:gd name="T90" fmla="*/ 59 w 437"/>
                <a:gd name="T91" fmla="*/ 32 h 199"/>
                <a:gd name="T92" fmla="*/ 38 w 437"/>
                <a:gd name="T93" fmla="*/ 49 h 199"/>
                <a:gd name="T94" fmla="*/ 20 w 437"/>
                <a:gd name="T95" fmla="*/ 70 h 199"/>
                <a:gd name="T96" fmla="*/ 2 w 437"/>
                <a:gd name="T97" fmla="*/ 9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7" h="199">
                  <a:moveTo>
                    <a:pt x="2" y="94"/>
                  </a:moveTo>
                  <a:lnTo>
                    <a:pt x="0" y="100"/>
                  </a:lnTo>
                  <a:lnTo>
                    <a:pt x="0" y="107"/>
                  </a:lnTo>
                  <a:lnTo>
                    <a:pt x="2" y="112"/>
                  </a:lnTo>
                  <a:lnTo>
                    <a:pt x="7" y="116"/>
                  </a:lnTo>
                  <a:lnTo>
                    <a:pt x="13" y="118"/>
                  </a:lnTo>
                  <a:lnTo>
                    <a:pt x="20" y="118"/>
                  </a:lnTo>
                  <a:lnTo>
                    <a:pt x="25" y="116"/>
                  </a:lnTo>
                  <a:lnTo>
                    <a:pt x="30" y="112"/>
                  </a:lnTo>
                  <a:lnTo>
                    <a:pt x="44" y="91"/>
                  </a:lnTo>
                  <a:lnTo>
                    <a:pt x="61" y="74"/>
                  </a:lnTo>
                  <a:lnTo>
                    <a:pt x="79" y="60"/>
                  </a:lnTo>
                  <a:lnTo>
                    <a:pt x="97" y="49"/>
                  </a:lnTo>
                  <a:lnTo>
                    <a:pt x="116" y="40"/>
                  </a:lnTo>
                  <a:lnTo>
                    <a:pt x="139" y="36"/>
                  </a:lnTo>
                  <a:lnTo>
                    <a:pt x="160" y="34"/>
                  </a:lnTo>
                  <a:lnTo>
                    <a:pt x="185" y="34"/>
                  </a:lnTo>
                  <a:lnTo>
                    <a:pt x="219" y="39"/>
                  </a:lnTo>
                  <a:lnTo>
                    <a:pt x="252" y="49"/>
                  </a:lnTo>
                  <a:lnTo>
                    <a:pt x="283" y="63"/>
                  </a:lnTo>
                  <a:lnTo>
                    <a:pt x="312" y="81"/>
                  </a:lnTo>
                  <a:lnTo>
                    <a:pt x="340" y="104"/>
                  </a:lnTo>
                  <a:lnTo>
                    <a:pt x="365" y="129"/>
                  </a:lnTo>
                  <a:lnTo>
                    <a:pt x="386" y="158"/>
                  </a:lnTo>
                  <a:lnTo>
                    <a:pt x="405" y="191"/>
                  </a:lnTo>
                  <a:lnTo>
                    <a:pt x="409" y="196"/>
                  </a:lnTo>
                  <a:lnTo>
                    <a:pt x="415" y="199"/>
                  </a:lnTo>
                  <a:lnTo>
                    <a:pt x="422" y="199"/>
                  </a:lnTo>
                  <a:lnTo>
                    <a:pt x="428" y="197"/>
                  </a:lnTo>
                  <a:lnTo>
                    <a:pt x="433" y="194"/>
                  </a:lnTo>
                  <a:lnTo>
                    <a:pt x="437" y="188"/>
                  </a:lnTo>
                  <a:lnTo>
                    <a:pt x="437" y="181"/>
                  </a:lnTo>
                  <a:lnTo>
                    <a:pt x="435" y="175"/>
                  </a:lnTo>
                  <a:lnTo>
                    <a:pt x="414" y="139"/>
                  </a:lnTo>
                  <a:lnTo>
                    <a:pt x="389" y="107"/>
                  </a:lnTo>
                  <a:lnTo>
                    <a:pt x="361" y="78"/>
                  </a:lnTo>
                  <a:lnTo>
                    <a:pt x="332" y="53"/>
                  </a:lnTo>
                  <a:lnTo>
                    <a:pt x="298" y="34"/>
                  </a:lnTo>
                  <a:lnTo>
                    <a:pt x="263" y="18"/>
                  </a:lnTo>
                  <a:lnTo>
                    <a:pt x="227" y="7"/>
                  </a:lnTo>
                  <a:lnTo>
                    <a:pt x="188" y="2"/>
                  </a:lnTo>
                  <a:lnTo>
                    <a:pt x="159" y="0"/>
                  </a:lnTo>
                  <a:lnTo>
                    <a:pt x="133" y="3"/>
                  </a:lnTo>
                  <a:lnTo>
                    <a:pt x="107" y="8"/>
                  </a:lnTo>
                  <a:lnTo>
                    <a:pt x="82" y="18"/>
                  </a:lnTo>
                  <a:lnTo>
                    <a:pt x="59" y="32"/>
                  </a:lnTo>
                  <a:lnTo>
                    <a:pt x="38" y="49"/>
                  </a:lnTo>
                  <a:lnTo>
                    <a:pt x="20" y="70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423" name="Freeform 15"/>
            <p:cNvSpPr>
              <a:spLocks noChangeAspect="1"/>
            </p:cNvSpPr>
            <p:nvPr/>
          </p:nvSpPr>
          <p:spPr bwMode="auto">
            <a:xfrm>
              <a:off x="5261" y="558"/>
              <a:ext cx="195" cy="86"/>
            </a:xfrm>
            <a:custGeom>
              <a:avLst/>
              <a:gdLst>
                <a:gd name="T0" fmla="*/ 400 w 441"/>
                <a:gd name="T1" fmla="*/ 34 h 195"/>
                <a:gd name="T2" fmla="*/ 378 w 441"/>
                <a:gd name="T3" fmla="*/ 72 h 195"/>
                <a:gd name="T4" fmla="*/ 348 w 441"/>
                <a:gd name="T5" fmla="*/ 106 h 195"/>
                <a:gd name="T6" fmla="*/ 312 w 441"/>
                <a:gd name="T7" fmla="*/ 132 h 195"/>
                <a:gd name="T8" fmla="*/ 276 w 441"/>
                <a:gd name="T9" fmla="*/ 150 h 195"/>
                <a:gd name="T10" fmla="*/ 235 w 441"/>
                <a:gd name="T11" fmla="*/ 160 h 195"/>
                <a:gd name="T12" fmla="*/ 185 w 441"/>
                <a:gd name="T13" fmla="*/ 160 h 195"/>
                <a:gd name="T14" fmla="*/ 128 w 441"/>
                <a:gd name="T15" fmla="*/ 148 h 195"/>
                <a:gd name="T16" fmla="*/ 87 w 441"/>
                <a:gd name="T17" fmla="*/ 131 h 195"/>
                <a:gd name="T18" fmla="*/ 69 w 441"/>
                <a:gd name="T19" fmla="*/ 121 h 195"/>
                <a:gd name="T20" fmla="*/ 53 w 441"/>
                <a:gd name="T21" fmla="*/ 111 h 195"/>
                <a:gd name="T22" fmla="*/ 36 w 441"/>
                <a:gd name="T23" fmla="*/ 98 h 195"/>
                <a:gd name="T24" fmla="*/ 25 w 441"/>
                <a:gd name="T25" fmla="*/ 89 h 195"/>
                <a:gd name="T26" fmla="*/ 10 w 441"/>
                <a:gd name="T27" fmla="*/ 90 h 195"/>
                <a:gd name="T28" fmla="*/ 2 w 441"/>
                <a:gd name="T29" fmla="*/ 98 h 195"/>
                <a:gd name="T30" fmla="*/ 2 w 441"/>
                <a:gd name="T31" fmla="*/ 113 h 195"/>
                <a:gd name="T32" fmla="*/ 15 w 441"/>
                <a:gd name="T33" fmla="*/ 124 h 195"/>
                <a:gd name="T34" fmla="*/ 33 w 441"/>
                <a:gd name="T35" fmla="*/ 139 h 195"/>
                <a:gd name="T36" fmla="*/ 51 w 441"/>
                <a:gd name="T37" fmla="*/ 150 h 195"/>
                <a:gd name="T38" fmla="*/ 71 w 441"/>
                <a:gd name="T39" fmla="*/ 161 h 195"/>
                <a:gd name="T40" fmla="*/ 118 w 441"/>
                <a:gd name="T41" fmla="*/ 181 h 195"/>
                <a:gd name="T42" fmla="*/ 183 w 441"/>
                <a:gd name="T43" fmla="*/ 194 h 195"/>
                <a:gd name="T44" fmla="*/ 240 w 441"/>
                <a:gd name="T45" fmla="*/ 194 h 195"/>
                <a:gd name="T46" fmla="*/ 286 w 441"/>
                <a:gd name="T47" fmla="*/ 182 h 195"/>
                <a:gd name="T48" fmla="*/ 329 w 441"/>
                <a:gd name="T49" fmla="*/ 163 h 195"/>
                <a:gd name="T50" fmla="*/ 371 w 441"/>
                <a:gd name="T51" fmla="*/ 131 h 195"/>
                <a:gd name="T52" fmla="*/ 405 w 441"/>
                <a:gd name="T53" fmla="*/ 92 h 195"/>
                <a:gd name="T54" fmla="*/ 430 w 441"/>
                <a:gd name="T55" fmla="*/ 47 h 195"/>
                <a:gd name="T56" fmla="*/ 441 w 441"/>
                <a:gd name="T57" fmla="*/ 16 h 195"/>
                <a:gd name="T58" fmla="*/ 435 w 441"/>
                <a:gd name="T59" fmla="*/ 5 h 195"/>
                <a:gd name="T60" fmla="*/ 423 w 441"/>
                <a:gd name="T61" fmla="*/ 0 h 195"/>
                <a:gd name="T62" fmla="*/ 412 w 441"/>
                <a:gd name="T63" fmla="*/ 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1" h="195">
                  <a:moveTo>
                    <a:pt x="409" y="13"/>
                  </a:moveTo>
                  <a:lnTo>
                    <a:pt x="400" y="34"/>
                  </a:lnTo>
                  <a:lnTo>
                    <a:pt x="389" y="55"/>
                  </a:lnTo>
                  <a:lnTo>
                    <a:pt x="378" y="72"/>
                  </a:lnTo>
                  <a:lnTo>
                    <a:pt x="363" y="90"/>
                  </a:lnTo>
                  <a:lnTo>
                    <a:pt x="348" y="106"/>
                  </a:lnTo>
                  <a:lnTo>
                    <a:pt x="330" y="121"/>
                  </a:lnTo>
                  <a:lnTo>
                    <a:pt x="312" y="132"/>
                  </a:lnTo>
                  <a:lnTo>
                    <a:pt x="293" y="144"/>
                  </a:lnTo>
                  <a:lnTo>
                    <a:pt x="276" y="150"/>
                  </a:lnTo>
                  <a:lnTo>
                    <a:pt x="257" y="155"/>
                  </a:lnTo>
                  <a:lnTo>
                    <a:pt x="235" y="160"/>
                  </a:lnTo>
                  <a:lnTo>
                    <a:pt x="211" y="161"/>
                  </a:lnTo>
                  <a:lnTo>
                    <a:pt x="185" y="160"/>
                  </a:lnTo>
                  <a:lnTo>
                    <a:pt x="157" y="156"/>
                  </a:lnTo>
                  <a:lnTo>
                    <a:pt x="128" y="148"/>
                  </a:lnTo>
                  <a:lnTo>
                    <a:pt x="97" y="135"/>
                  </a:lnTo>
                  <a:lnTo>
                    <a:pt x="87" y="131"/>
                  </a:lnTo>
                  <a:lnTo>
                    <a:pt x="77" y="126"/>
                  </a:lnTo>
                  <a:lnTo>
                    <a:pt x="69" y="121"/>
                  </a:lnTo>
                  <a:lnTo>
                    <a:pt x="61" y="116"/>
                  </a:lnTo>
                  <a:lnTo>
                    <a:pt x="53" y="111"/>
                  </a:lnTo>
                  <a:lnTo>
                    <a:pt x="44" y="105"/>
                  </a:lnTo>
                  <a:lnTo>
                    <a:pt x="36" y="98"/>
                  </a:lnTo>
                  <a:lnTo>
                    <a:pt x="30" y="92"/>
                  </a:lnTo>
                  <a:lnTo>
                    <a:pt x="25" y="89"/>
                  </a:lnTo>
                  <a:lnTo>
                    <a:pt x="18" y="89"/>
                  </a:lnTo>
                  <a:lnTo>
                    <a:pt x="10" y="90"/>
                  </a:lnTo>
                  <a:lnTo>
                    <a:pt x="5" y="93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13"/>
                  </a:lnTo>
                  <a:lnTo>
                    <a:pt x="7" y="118"/>
                  </a:lnTo>
                  <a:lnTo>
                    <a:pt x="15" y="124"/>
                  </a:lnTo>
                  <a:lnTo>
                    <a:pt x="23" y="132"/>
                  </a:lnTo>
                  <a:lnTo>
                    <a:pt x="33" y="139"/>
                  </a:lnTo>
                  <a:lnTo>
                    <a:pt x="41" y="144"/>
                  </a:lnTo>
                  <a:lnTo>
                    <a:pt x="51" y="150"/>
                  </a:lnTo>
                  <a:lnTo>
                    <a:pt x="61" y="156"/>
                  </a:lnTo>
                  <a:lnTo>
                    <a:pt x="71" y="161"/>
                  </a:lnTo>
                  <a:lnTo>
                    <a:pt x="82" y="166"/>
                  </a:lnTo>
                  <a:lnTo>
                    <a:pt x="118" y="181"/>
                  </a:lnTo>
                  <a:lnTo>
                    <a:pt x="152" y="189"/>
                  </a:lnTo>
                  <a:lnTo>
                    <a:pt x="183" y="194"/>
                  </a:lnTo>
                  <a:lnTo>
                    <a:pt x="213" y="195"/>
                  </a:lnTo>
                  <a:lnTo>
                    <a:pt x="240" y="194"/>
                  </a:lnTo>
                  <a:lnTo>
                    <a:pt x="265" y="189"/>
                  </a:lnTo>
                  <a:lnTo>
                    <a:pt x="286" y="182"/>
                  </a:lnTo>
                  <a:lnTo>
                    <a:pt x="306" y="174"/>
                  </a:lnTo>
                  <a:lnTo>
                    <a:pt x="329" y="163"/>
                  </a:lnTo>
                  <a:lnTo>
                    <a:pt x="350" y="148"/>
                  </a:lnTo>
                  <a:lnTo>
                    <a:pt x="371" y="131"/>
                  </a:lnTo>
                  <a:lnTo>
                    <a:pt x="389" y="113"/>
                  </a:lnTo>
                  <a:lnTo>
                    <a:pt x="405" y="92"/>
                  </a:lnTo>
                  <a:lnTo>
                    <a:pt x="418" y="71"/>
                  </a:lnTo>
                  <a:lnTo>
                    <a:pt x="430" y="47"/>
                  </a:lnTo>
                  <a:lnTo>
                    <a:pt x="440" y="22"/>
                  </a:lnTo>
                  <a:lnTo>
                    <a:pt x="441" y="16"/>
                  </a:lnTo>
                  <a:lnTo>
                    <a:pt x="440" y="9"/>
                  </a:lnTo>
                  <a:lnTo>
                    <a:pt x="435" y="5"/>
                  </a:lnTo>
                  <a:lnTo>
                    <a:pt x="430" y="1"/>
                  </a:lnTo>
                  <a:lnTo>
                    <a:pt x="423" y="0"/>
                  </a:lnTo>
                  <a:lnTo>
                    <a:pt x="417" y="1"/>
                  </a:lnTo>
                  <a:lnTo>
                    <a:pt x="412" y="6"/>
                  </a:lnTo>
                  <a:lnTo>
                    <a:pt x="409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424" name="Freeform 16"/>
            <p:cNvSpPr>
              <a:spLocks noChangeAspect="1"/>
            </p:cNvSpPr>
            <p:nvPr/>
          </p:nvSpPr>
          <p:spPr bwMode="auto">
            <a:xfrm>
              <a:off x="5076" y="341"/>
              <a:ext cx="128" cy="124"/>
            </a:xfrm>
            <a:custGeom>
              <a:avLst/>
              <a:gdLst>
                <a:gd name="T0" fmla="*/ 36 w 291"/>
                <a:gd name="T1" fmla="*/ 66 h 281"/>
                <a:gd name="T2" fmla="*/ 21 w 291"/>
                <a:gd name="T3" fmla="*/ 89 h 281"/>
                <a:gd name="T4" fmla="*/ 11 w 291"/>
                <a:gd name="T5" fmla="*/ 111 h 281"/>
                <a:gd name="T6" fmla="*/ 3 w 291"/>
                <a:gd name="T7" fmla="*/ 137 h 281"/>
                <a:gd name="T8" fmla="*/ 0 w 291"/>
                <a:gd name="T9" fmla="*/ 163 h 281"/>
                <a:gd name="T10" fmla="*/ 0 w 291"/>
                <a:gd name="T11" fmla="*/ 189 h 281"/>
                <a:gd name="T12" fmla="*/ 7 w 291"/>
                <a:gd name="T13" fmla="*/ 212 h 281"/>
                <a:gd name="T14" fmla="*/ 20 w 291"/>
                <a:gd name="T15" fmla="*/ 234 h 281"/>
                <a:gd name="T16" fmla="*/ 38 w 291"/>
                <a:gd name="T17" fmla="*/ 254 h 281"/>
                <a:gd name="T18" fmla="*/ 57 w 291"/>
                <a:gd name="T19" fmla="*/ 267 h 281"/>
                <a:gd name="T20" fmla="*/ 78 w 291"/>
                <a:gd name="T21" fmla="*/ 275 h 281"/>
                <a:gd name="T22" fmla="*/ 100 w 291"/>
                <a:gd name="T23" fmla="*/ 279 h 281"/>
                <a:gd name="T24" fmla="*/ 124 w 291"/>
                <a:gd name="T25" fmla="*/ 281 h 281"/>
                <a:gd name="T26" fmla="*/ 147 w 291"/>
                <a:gd name="T27" fmla="*/ 279 h 281"/>
                <a:gd name="T28" fmla="*/ 170 w 291"/>
                <a:gd name="T29" fmla="*/ 275 h 281"/>
                <a:gd name="T30" fmla="*/ 193 w 291"/>
                <a:gd name="T31" fmla="*/ 267 h 281"/>
                <a:gd name="T32" fmla="*/ 212 w 291"/>
                <a:gd name="T33" fmla="*/ 257 h 281"/>
                <a:gd name="T34" fmla="*/ 237 w 291"/>
                <a:gd name="T35" fmla="*/ 237 h 281"/>
                <a:gd name="T36" fmla="*/ 258 w 291"/>
                <a:gd name="T37" fmla="*/ 213 h 281"/>
                <a:gd name="T38" fmla="*/ 274 w 291"/>
                <a:gd name="T39" fmla="*/ 184 h 281"/>
                <a:gd name="T40" fmla="*/ 286 w 291"/>
                <a:gd name="T41" fmla="*/ 152 h 281"/>
                <a:gd name="T42" fmla="*/ 291 w 291"/>
                <a:gd name="T43" fmla="*/ 118 h 281"/>
                <a:gd name="T44" fmla="*/ 289 w 291"/>
                <a:gd name="T45" fmla="*/ 85 h 281"/>
                <a:gd name="T46" fmla="*/ 279 w 291"/>
                <a:gd name="T47" fmla="*/ 56 h 281"/>
                <a:gd name="T48" fmla="*/ 260 w 291"/>
                <a:gd name="T49" fmla="*/ 31 h 281"/>
                <a:gd name="T50" fmla="*/ 234 w 291"/>
                <a:gd name="T51" fmla="*/ 13 h 281"/>
                <a:gd name="T52" fmla="*/ 206 w 291"/>
                <a:gd name="T53" fmla="*/ 3 h 281"/>
                <a:gd name="T54" fmla="*/ 175 w 291"/>
                <a:gd name="T55" fmla="*/ 0 h 281"/>
                <a:gd name="T56" fmla="*/ 142 w 291"/>
                <a:gd name="T57" fmla="*/ 3 h 281"/>
                <a:gd name="T58" fmla="*/ 111 w 291"/>
                <a:gd name="T59" fmla="*/ 13 h 281"/>
                <a:gd name="T60" fmla="*/ 82 w 291"/>
                <a:gd name="T61" fmla="*/ 26 h 281"/>
                <a:gd name="T62" fmla="*/ 57 w 291"/>
                <a:gd name="T63" fmla="*/ 45 h 281"/>
                <a:gd name="T64" fmla="*/ 36 w 291"/>
                <a:gd name="T65" fmla="*/ 6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281">
                  <a:moveTo>
                    <a:pt x="36" y="66"/>
                  </a:moveTo>
                  <a:lnTo>
                    <a:pt x="21" y="89"/>
                  </a:lnTo>
                  <a:lnTo>
                    <a:pt x="11" y="111"/>
                  </a:lnTo>
                  <a:lnTo>
                    <a:pt x="3" y="137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12"/>
                  </a:lnTo>
                  <a:lnTo>
                    <a:pt x="20" y="234"/>
                  </a:lnTo>
                  <a:lnTo>
                    <a:pt x="38" y="254"/>
                  </a:lnTo>
                  <a:lnTo>
                    <a:pt x="57" y="267"/>
                  </a:lnTo>
                  <a:lnTo>
                    <a:pt x="78" y="275"/>
                  </a:lnTo>
                  <a:lnTo>
                    <a:pt x="100" y="279"/>
                  </a:lnTo>
                  <a:lnTo>
                    <a:pt x="124" y="281"/>
                  </a:lnTo>
                  <a:lnTo>
                    <a:pt x="147" y="279"/>
                  </a:lnTo>
                  <a:lnTo>
                    <a:pt x="170" y="275"/>
                  </a:lnTo>
                  <a:lnTo>
                    <a:pt x="193" y="267"/>
                  </a:lnTo>
                  <a:lnTo>
                    <a:pt x="212" y="257"/>
                  </a:lnTo>
                  <a:lnTo>
                    <a:pt x="237" y="237"/>
                  </a:lnTo>
                  <a:lnTo>
                    <a:pt x="258" y="213"/>
                  </a:lnTo>
                  <a:lnTo>
                    <a:pt x="274" y="184"/>
                  </a:lnTo>
                  <a:lnTo>
                    <a:pt x="286" y="152"/>
                  </a:lnTo>
                  <a:lnTo>
                    <a:pt x="291" y="118"/>
                  </a:lnTo>
                  <a:lnTo>
                    <a:pt x="289" y="85"/>
                  </a:lnTo>
                  <a:lnTo>
                    <a:pt x="279" y="56"/>
                  </a:lnTo>
                  <a:lnTo>
                    <a:pt x="260" y="31"/>
                  </a:lnTo>
                  <a:lnTo>
                    <a:pt x="234" y="13"/>
                  </a:lnTo>
                  <a:lnTo>
                    <a:pt x="206" y="3"/>
                  </a:lnTo>
                  <a:lnTo>
                    <a:pt x="175" y="0"/>
                  </a:lnTo>
                  <a:lnTo>
                    <a:pt x="142" y="3"/>
                  </a:lnTo>
                  <a:lnTo>
                    <a:pt x="111" y="13"/>
                  </a:lnTo>
                  <a:lnTo>
                    <a:pt x="82" y="26"/>
                  </a:lnTo>
                  <a:lnTo>
                    <a:pt x="57" y="45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425" name="Freeform 17"/>
            <p:cNvSpPr>
              <a:spLocks noChangeAspect="1" noEditPoints="1"/>
            </p:cNvSpPr>
            <p:nvPr/>
          </p:nvSpPr>
          <p:spPr bwMode="auto">
            <a:xfrm>
              <a:off x="5103" y="368"/>
              <a:ext cx="61" cy="63"/>
            </a:xfrm>
            <a:custGeom>
              <a:avLst/>
              <a:gdLst>
                <a:gd name="T0" fmla="*/ 20 w 138"/>
                <a:gd name="T1" fmla="*/ 30 h 141"/>
                <a:gd name="T2" fmla="*/ 12 w 138"/>
                <a:gd name="T3" fmla="*/ 41 h 141"/>
                <a:gd name="T4" fmla="*/ 5 w 138"/>
                <a:gd name="T5" fmla="*/ 52 h 141"/>
                <a:gd name="T6" fmla="*/ 2 w 138"/>
                <a:gd name="T7" fmla="*/ 65 h 141"/>
                <a:gd name="T8" fmla="*/ 0 w 138"/>
                <a:gd name="T9" fmla="*/ 78 h 141"/>
                <a:gd name="T10" fmla="*/ 2 w 138"/>
                <a:gd name="T11" fmla="*/ 91 h 141"/>
                <a:gd name="T12" fmla="*/ 5 w 138"/>
                <a:gd name="T13" fmla="*/ 104 h 141"/>
                <a:gd name="T14" fmla="*/ 14 w 138"/>
                <a:gd name="T15" fmla="*/ 115 h 141"/>
                <a:gd name="T16" fmla="*/ 23 w 138"/>
                <a:gd name="T17" fmla="*/ 125 h 141"/>
                <a:gd name="T18" fmla="*/ 30 w 138"/>
                <a:gd name="T19" fmla="*/ 130 h 141"/>
                <a:gd name="T20" fmla="*/ 38 w 138"/>
                <a:gd name="T21" fmla="*/ 135 h 141"/>
                <a:gd name="T22" fmla="*/ 45 w 138"/>
                <a:gd name="T23" fmla="*/ 138 h 141"/>
                <a:gd name="T24" fmla="*/ 53 w 138"/>
                <a:gd name="T25" fmla="*/ 140 h 141"/>
                <a:gd name="T26" fmla="*/ 59 w 138"/>
                <a:gd name="T27" fmla="*/ 141 h 141"/>
                <a:gd name="T28" fmla="*/ 67 w 138"/>
                <a:gd name="T29" fmla="*/ 140 h 141"/>
                <a:gd name="T30" fmla="*/ 76 w 138"/>
                <a:gd name="T31" fmla="*/ 140 h 141"/>
                <a:gd name="T32" fmla="*/ 84 w 138"/>
                <a:gd name="T33" fmla="*/ 136 h 141"/>
                <a:gd name="T34" fmla="*/ 94 w 138"/>
                <a:gd name="T35" fmla="*/ 131 h 141"/>
                <a:gd name="T36" fmla="*/ 102 w 138"/>
                <a:gd name="T37" fmla="*/ 127 h 141"/>
                <a:gd name="T38" fmla="*/ 112 w 138"/>
                <a:gd name="T39" fmla="*/ 118 h 141"/>
                <a:gd name="T40" fmla="*/ 118 w 138"/>
                <a:gd name="T41" fmla="*/ 110 h 141"/>
                <a:gd name="T42" fmla="*/ 125 w 138"/>
                <a:gd name="T43" fmla="*/ 102 h 141"/>
                <a:gd name="T44" fmla="*/ 131 w 138"/>
                <a:gd name="T45" fmla="*/ 93 h 141"/>
                <a:gd name="T46" fmla="*/ 134 w 138"/>
                <a:gd name="T47" fmla="*/ 83 h 141"/>
                <a:gd name="T48" fmla="*/ 138 w 138"/>
                <a:gd name="T49" fmla="*/ 72 h 141"/>
                <a:gd name="T50" fmla="*/ 138 w 138"/>
                <a:gd name="T51" fmla="*/ 55 h 141"/>
                <a:gd name="T52" fmla="*/ 134 w 138"/>
                <a:gd name="T53" fmla="*/ 41 h 141"/>
                <a:gd name="T54" fmla="*/ 126 w 138"/>
                <a:gd name="T55" fmla="*/ 26 h 141"/>
                <a:gd name="T56" fmla="*/ 115 w 138"/>
                <a:gd name="T57" fmla="*/ 15 h 141"/>
                <a:gd name="T58" fmla="*/ 102 w 138"/>
                <a:gd name="T59" fmla="*/ 7 h 141"/>
                <a:gd name="T60" fmla="*/ 89 w 138"/>
                <a:gd name="T61" fmla="*/ 2 h 141"/>
                <a:gd name="T62" fmla="*/ 77 w 138"/>
                <a:gd name="T63" fmla="*/ 0 h 141"/>
                <a:gd name="T64" fmla="*/ 64 w 138"/>
                <a:gd name="T65" fmla="*/ 2 h 141"/>
                <a:gd name="T66" fmla="*/ 51 w 138"/>
                <a:gd name="T67" fmla="*/ 5 h 141"/>
                <a:gd name="T68" fmla="*/ 40 w 138"/>
                <a:gd name="T69" fmla="*/ 12 h 141"/>
                <a:gd name="T70" fmla="*/ 30 w 138"/>
                <a:gd name="T71" fmla="*/ 20 h 141"/>
                <a:gd name="T72" fmla="*/ 20 w 138"/>
                <a:gd name="T73" fmla="*/ 30 h 141"/>
                <a:gd name="T74" fmla="*/ 45 w 138"/>
                <a:gd name="T75" fmla="*/ 99 h 141"/>
                <a:gd name="T76" fmla="*/ 45 w 138"/>
                <a:gd name="T77" fmla="*/ 99 h 141"/>
                <a:gd name="T78" fmla="*/ 35 w 138"/>
                <a:gd name="T79" fmla="*/ 86 h 141"/>
                <a:gd name="T80" fmla="*/ 35 w 138"/>
                <a:gd name="T81" fmla="*/ 72 h 141"/>
                <a:gd name="T82" fmla="*/ 40 w 138"/>
                <a:gd name="T83" fmla="*/ 60 h 141"/>
                <a:gd name="T84" fmla="*/ 46 w 138"/>
                <a:gd name="T85" fmla="*/ 51 h 141"/>
                <a:gd name="T86" fmla="*/ 51 w 138"/>
                <a:gd name="T87" fmla="*/ 46 h 141"/>
                <a:gd name="T88" fmla="*/ 63 w 138"/>
                <a:gd name="T89" fmla="*/ 38 h 141"/>
                <a:gd name="T90" fmla="*/ 77 w 138"/>
                <a:gd name="T91" fmla="*/ 34 h 141"/>
                <a:gd name="T92" fmla="*/ 94 w 138"/>
                <a:gd name="T93" fmla="*/ 41 h 141"/>
                <a:gd name="T94" fmla="*/ 98 w 138"/>
                <a:gd name="T95" fmla="*/ 46 h 141"/>
                <a:gd name="T96" fmla="*/ 102 w 138"/>
                <a:gd name="T97" fmla="*/ 52 h 141"/>
                <a:gd name="T98" fmla="*/ 103 w 138"/>
                <a:gd name="T99" fmla="*/ 60 h 141"/>
                <a:gd name="T100" fmla="*/ 103 w 138"/>
                <a:gd name="T101" fmla="*/ 68 h 141"/>
                <a:gd name="T102" fmla="*/ 98 w 138"/>
                <a:gd name="T103" fmla="*/ 80 h 141"/>
                <a:gd name="T104" fmla="*/ 92 w 138"/>
                <a:gd name="T105" fmla="*/ 89 h 141"/>
                <a:gd name="T106" fmla="*/ 82 w 138"/>
                <a:gd name="T107" fmla="*/ 99 h 141"/>
                <a:gd name="T108" fmla="*/ 72 w 138"/>
                <a:gd name="T109" fmla="*/ 106 h 141"/>
                <a:gd name="T110" fmla="*/ 66 w 138"/>
                <a:gd name="T111" fmla="*/ 107 h 141"/>
                <a:gd name="T112" fmla="*/ 58 w 138"/>
                <a:gd name="T113" fmla="*/ 107 h 141"/>
                <a:gd name="T114" fmla="*/ 51 w 138"/>
                <a:gd name="T115" fmla="*/ 104 h 141"/>
                <a:gd name="T116" fmla="*/ 45 w 138"/>
                <a:gd name="T117" fmla="*/ 99 h 141"/>
                <a:gd name="T118" fmla="*/ 23 w 138"/>
                <a:gd name="T119" fmla="*/ 125 h 141"/>
                <a:gd name="T120" fmla="*/ 23 w 138"/>
                <a:gd name="T121" fmla="*/ 125 h 141"/>
                <a:gd name="T122" fmla="*/ 23 w 138"/>
                <a:gd name="T123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" h="141">
                  <a:moveTo>
                    <a:pt x="20" y="30"/>
                  </a:moveTo>
                  <a:lnTo>
                    <a:pt x="12" y="41"/>
                  </a:lnTo>
                  <a:lnTo>
                    <a:pt x="5" y="52"/>
                  </a:lnTo>
                  <a:lnTo>
                    <a:pt x="2" y="65"/>
                  </a:lnTo>
                  <a:lnTo>
                    <a:pt x="0" y="78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14" y="115"/>
                  </a:lnTo>
                  <a:lnTo>
                    <a:pt x="23" y="125"/>
                  </a:lnTo>
                  <a:lnTo>
                    <a:pt x="30" y="130"/>
                  </a:lnTo>
                  <a:lnTo>
                    <a:pt x="38" y="135"/>
                  </a:lnTo>
                  <a:lnTo>
                    <a:pt x="45" y="138"/>
                  </a:lnTo>
                  <a:lnTo>
                    <a:pt x="53" y="140"/>
                  </a:lnTo>
                  <a:lnTo>
                    <a:pt x="59" y="141"/>
                  </a:lnTo>
                  <a:lnTo>
                    <a:pt x="67" y="140"/>
                  </a:lnTo>
                  <a:lnTo>
                    <a:pt x="76" y="140"/>
                  </a:lnTo>
                  <a:lnTo>
                    <a:pt x="84" y="136"/>
                  </a:lnTo>
                  <a:lnTo>
                    <a:pt x="94" y="131"/>
                  </a:lnTo>
                  <a:lnTo>
                    <a:pt x="102" y="127"/>
                  </a:lnTo>
                  <a:lnTo>
                    <a:pt x="112" y="118"/>
                  </a:lnTo>
                  <a:lnTo>
                    <a:pt x="118" y="110"/>
                  </a:lnTo>
                  <a:lnTo>
                    <a:pt x="125" y="102"/>
                  </a:lnTo>
                  <a:lnTo>
                    <a:pt x="131" y="93"/>
                  </a:lnTo>
                  <a:lnTo>
                    <a:pt x="134" y="83"/>
                  </a:lnTo>
                  <a:lnTo>
                    <a:pt x="138" y="72"/>
                  </a:lnTo>
                  <a:lnTo>
                    <a:pt x="138" y="55"/>
                  </a:lnTo>
                  <a:lnTo>
                    <a:pt x="134" y="41"/>
                  </a:lnTo>
                  <a:lnTo>
                    <a:pt x="126" y="26"/>
                  </a:lnTo>
                  <a:lnTo>
                    <a:pt x="115" y="15"/>
                  </a:lnTo>
                  <a:lnTo>
                    <a:pt x="102" y="7"/>
                  </a:lnTo>
                  <a:lnTo>
                    <a:pt x="89" y="2"/>
                  </a:lnTo>
                  <a:lnTo>
                    <a:pt x="77" y="0"/>
                  </a:lnTo>
                  <a:lnTo>
                    <a:pt x="64" y="2"/>
                  </a:lnTo>
                  <a:lnTo>
                    <a:pt x="51" y="5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0" y="30"/>
                  </a:lnTo>
                  <a:close/>
                  <a:moveTo>
                    <a:pt x="45" y="99"/>
                  </a:moveTo>
                  <a:lnTo>
                    <a:pt x="45" y="99"/>
                  </a:lnTo>
                  <a:lnTo>
                    <a:pt x="35" y="86"/>
                  </a:lnTo>
                  <a:lnTo>
                    <a:pt x="35" y="72"/>
                  </a:lnTo>
                  <a:lnTo>
                    <a:pt x="40" y="60"/>
                  </a:lnTo>
                  <a:lnTo>
                    <a:pt x="46" y="51"/>
                  </a:lnTo>
                  <a:lnTo>
                    <a:pt x="51" y="46"/>
                  </a:lnTo>
                  <a:lnTo>
                    <a:pt x="63" y="38"/>
                  </a:lnTo>
                  <a:lnTo>
                    <a:pt x="77" y="34"/>
                  </a:lnTo>
                  <a:lnTo>
                    <a:pt x="94" y="41"/>
                  </a:lnTo>
                  <a:lnTo>
                    <a:pt x="98" y="46"/>
                  </a:lnTo>
                  <a:lnTo>
                    <a:pt x="102" y="52"/>
                  </a:lnTo>
                  <a:lnTo>
                    <a:pt x="103" y="60"/>
                  </a:lnTo>
                  <a:lnTo>
                    <a:pt x="103" y="68"/>
                  </a:lnTo>
                  <a:lnTo>
                    <a:pt x="98" y="80"/>
                  </a:lnTo>
                  <a:lnTo>
                    <a:pt x="92" y="89"/>
                  </a:lnTo>
                  <a:lnTo>
                    <a:pt x="82" y="99"/>
                  </a:lnTo>
                  <a:lnTo>
                    <a:pt x="72" y="106"/>
                  </a:lnTo>
                  <a:lnTo>
                    <a:pt x="66" y="107"/>
                  </a:lnTo>
                  <a:lnTo>
                    <a:pt x="58" y="107"/>
                  </a:lnTo>
                  <a:lnTo>
                    <a:pt x="51" y="104"/>
                  </a:lnTo>
                  <a:lnTo>
                    <a:pt x="45" y="99"/>
                  </a:lnTo>
                  <a:close/>
                  <a:moveTo>
                    <a:pt x="23" y="125"/>
                  </a:moveTo>
                  <a:lnTo>
                    <a:pt x="23" y="125"/>
                  </a:lnTo>
                  <a:lnTo>
                    <a:pt x="23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7427" name="Rectangle 19"/>
          <p:cNvSpPr>
            <a:spLocks noChangeArrowheads="1"/>
          </p:cNvSpPr>
          <p:nvPr userDrawn="1"/>
        </p:nvSpPr>
        <p:spPr bwMode="auto">
          <a:xfrm flipH="1" flipV="1">
            <a:off x="8604250" y="5734050"/>
            <a:ext cx="107950" cy="1089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7428" name="Rectangle 20"/>
          <p:cNvSpPr>
            <a:spLocks noChangeArrowheads="1"/>
          </p:cNvSpPr>
          <p:nvPr userDrawn="1"/>
        </p:nvSpPr>
        <p:spPr bwMode="auto">
          <a:xfrm flipH="1" flipV="1">
            <a:off x="3175" y="6019800"/>
            <a:ext cx="8961438" cy="1079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7430" name="Picture 22" descr="unnsidestnsfarge300dpi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194425"/>
            <a:ext cx="417671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938"/>
            <a:ext cx="7777162" cy="1081087"/>
          </a:xfrm>
        </p:spPr>
        <p:txBody>
          <a:bodyPr/>
          <a:lstStyle/>
          <a:p>
            <a:r>
              <a:rPr lang="nb-NO" altLang="nb-NO" sz="2200" b="1"/>
              <a:t>Prosjekt 1999-2002:</a:t>
            </a:r>
            <a:br>
              <a:rPr lang="nb-NO" altLang="nb-NO" sz="2200" b="1"/>
            </a:br>
            <a:r>
              <a:rPr lang="nb-NO" altLang="nb-NO" sz="3000" b="1"/>
              <a:t>Arbeidsmiljø og helse i fiskeindustrien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38275"/>
            <a:ext cx="4248150" cy="4103688"/>
          </a:xfrm>
          <a:noFill/>
        </p:spPr>
        <p:txBody>
          <a:bodyPr/>
          <a:lstStyle/>
          <a:p>
            <a:pPr>
              <a:buSzPct val="120000"/>
            </a:pPr>
            <a:r>
              <a:rPr lang="nb-NO" altLang="nb-NO" sz="2400"/>
              <a:t>Målsetning: </a:t>
            </a:r>
            <a:br>
              <a:rPr lang="nb-NO" altLang="nb-NO" sz="2400"/>
            </a:br>
            <a:r>
              <a:rPr lang="nb-NO" altLang="nb-NO" sz="2400"/>
              <a:t>Vurdere sammenhenger mellom faktorer i arbeidsmiljøet og helse hos ansatte i landbasert fiskeindustri</a:t>
            </a:r>
          </a:p>
          <a:p>
            <a:pPr>
              <a:buSzPct val="120000"/>
            </a:pPr>
            <a:endParaRPr lang="nb-NO" altLang="nb-NO" sz="1800"/>
          </a:p>
          <a:p>
            <a:pPr>
              <a:lnSpc>
                <a:spcPct val="90000"/>
              </a:lnSpc>
              <a:buSzPct val="120000"/>
            </a:pPr>
            <a:r>
              <a:rPr lang="nb-NO" altLang="nb-NO" sz="2400"/>
              <a:t>Undervisningen er </a:t>
            </a:r>
            <a:br>
              <a:rPr lang="nb-NO" altLang="nb-NO" sz="2400"/>
            </a:br>
            <a:r>
              <a:rPr lang="nb-NO" altLang="nb-NO" sz="2400"/>
              <a:t>basert på resultater </a:t>
            </a:r>
            <a:br>
              <a:rPr lang="nb-NO" altLang="nb-NO" sz="2400"/>
            </a:br>
            <a:r>
              <a:rPr lang="nb-NO" altLang="nb-NO" sz="2400"/>
              <a:t>og konklusjoner fra prosjektet</a:t>
            </a:r>
          </a:p>
        </p:txBody>
      </p:sp>
      <p:pic>
        <p:nvPicPr>
          <p:cNvPr id="2060" name="Picture 12" descr="Kaikant i sol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r="12062"/>
          <a:stretch>
            <a:fillRect/>
          </a:stretch>
        </p:blipFill>
        <p:spPr>
          <a:xfrm>
            <a:off x="5003800" y="1773238"/>
            <a:ext cx="3455988" cy="327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938"/>
            <a:ext cx="7921625" cy="1081087"/>
          </a:xfrm>
        </p:spPr>
        <p:txBody>
          <a:bodyPr/>
          <a:lstStyle/>
          <a:p>
            <a:r>
              <a:rPr lang="nb-NO" altLang="nb-NO" sz="2200" b="1"/>
              <a:t>Prosjekt 1999-2002:</a:t>
            </a:r>
            <a:br>
              <a:rPr lang="nb-NO" altLang="nb-NO" sz="2200" b="1"/>
            </a:br>
            <a:r>
              <a:rPr lang="nb-NO" altLang="nb-NO" sz="3000" b="1"/>
              <a:t>Arbeidsmiljø og helse i fiskeindustrien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38275"/>
            <a:ext cx="8002587" cy="4583113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b-NO" altLang="nb-NO" sz="2400"/>
              <a:t>Metoder:</a:t>
            </a:r>
          </a:p>
          <a:p>
            <a:pPr>
              <a:buSzPct val="120000"/>
            </a:pPr>
            <a:r>
              <a:rPr lang="nb-NO" altLang="nb-NO" sz="2400"/>
              <a:t>Spørreskjema til 3551 ansatte i 118 bedrifter.</a:t>
            </a:r>
          </a:p>
          <a:p>
            <a:pPr>
              <a:buSzPct val="120000"/>
            </a:pPr>
            <a:r>
              <a:rPr lang="nb-NO" altLang="nb-NO" sz="2400"/>
              <a:t>Helseundersøkelse rettet mot luftveissymptomer og allergi, samt audiometri (hørsel).</a:t>
            </a:r>
          </a:p>
          <a:p>
            <a:pPr>
              <a:buSzPct val="120000"/>
            </a:pPr>
            <a:r>
              <a:rPr lang="nb-NO" altLang="nb-NO" sz="2400"/>
              <a:t>Intervju angående muskel-/skjelettplager og det interne HMS-arbeidet.</a:t>
            </a:r>
          </a:p>
          <a:p>
            <a:pPr>
              <a:buSzPct val="120000"/>
            </a:pPr>
            <a:r>
              <a:rPr lang="nb-NO" altLang="nb-NO" sz="2400"/>
              <a:t>Kartlegging av bygnings- og ventilasjonsforhold, kjemikaliebruk og tekniske målinger av ulike eksponeringer.</a:t>
            </a:r>
          </a:p>
          <a:p>
            <a:pPr>
              <a:buSzPct val="120000"/>
            </a:pPr>
            <a:r>
              <a:rPr lang="nb-NO" altLang="nb-NO" sz="2400"/>
              <a:t>Statistisk behandling av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st mal2">
  <a:themeElements>
    <a:clrScheme name="lyst ma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yst mal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lyst ma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st mal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st mal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st mal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st mal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st mal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st mal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st mal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st mal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st mal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st mal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st mal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lyst mal2</Template>
  <TotalTime>982</TotalTime>
  <Words>404</Words>
  <Application>Microsoft Office PowerPoint</Application>
  <PresentationFormat>Skjermfremvisning (4:3)</PresentationFormat>
  <Paragraphs>42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5" baseType="lpstr">
      <vt:lpstr>Arial</vt:lpstr>
      <vt:lpstr>Comic Sans MS</vt:lpstr>
      <vt:lpstr>lyst mal2</vt:lpstr>
      <vt:lpstr>Prosjekt 1999-2002: Arbeidsmiljø og helse i fiskeindustrien</vt:lpstr>
      <vt:lpstr>Prosjekt 1999-2002: Arbeidsmiljø og helse i fiskeindustrien</vt:lpstr>
    </vt:vector>
  </TitlesOfParts>
  <Manager>Ann-Helen Olsen</Manager>
  <Company>AMA UNN HF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Arbeidsmiljø og helse i fiskeindustrien</dc:title>
  <dc:subject>Innledning</dc:subject>
  <dc:creator>Ann-Helen Olsen</dc:creator>
  <cp:keywords>Fiskeriprosjekt, innledning, lyst, metoder</cp:keywords>
  <cp:lastModifiedBy>Olsen Ann-Helen</cp:lastModifiedBy>
  <cp:revision>22</cp:revision>
  <dcterms:created xsi:type="dcterms:W3CDTF">2004-11-11T10:25:01Z</dcterms:created>
  <dcterms:modified xsi:type="dcterms:W3CDTF">2019-08-01T08:33:27Z</dcterms:modified>
  <cp:category>Undervisningsmateriell</cp:category>
</cp:coreProperties>
</file>