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71" r:id="rId3"/>
    <p:sldId id="272" r:id="rId4"/>
    <p:sldId id="280" r:id="rId5"/>
    <p:sldId id="260" r:id="rId6"/>
    <p:sldId id="266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0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" autoAdjust="0"/>
    <p:restoredTop sz="94652" autoAdjust="0"/>
  </p:normalViewPr>
  <p:slideViewPr>
    <p:cSldViewPr>
      <p:cViewPr varScale="1">
        <p:scale>
          <a:sx n="113" d="100"/>
          <a:sy n="113" d="100"/>
        </p:scale>
        <p:origin x="147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720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720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6A4AA49D-2AD3-49AD-9721-62F9593DC7DD}" type="datetimeFigureOut">
              <a:rPr lang="nb-NO" smtClean="0"/>
              <a:pPr/>
              <a:t>08.02.2022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1" tIns="45716" rIns="91431" bIns="45716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720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2CC5610F-8E43-4EA8-9325-59301BDE7E43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9976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5610F-8E43-4EA8-9325-59301BDE7E43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2344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103448" y="1484789"/>
            <a:ext cx="9985109" cy="1368153"/>
          </a:xfrm>
        </p:spPr>
        <p:txBody>
          <a:bodyPr/>
          <a:lstStyle>
            <a:lvl1pPr algn="l">
              <a:defRPr b="1">
                <a:latin typeface="+mj-lt"/>
              </a:defRPr>
            </a:lvl1pPr>
          </a:lstStyle>
          <a:p>
            <a:r>
              <a:rPr lang="nb-NO" dirty="0"/>
              <a:t>Forside</a:t>
            </a:r>
            <a:br>
              <a:rPr lang="nb-NO" dirty="0"/>
            </a:br>
            <a:r>
              <a:rPr lang="nb-NO" dirty="0"/>
              <a:t>Tittel</a:t>
            </a:r>
          </a:p>
        </p:txBody>
      </p:sp>
    </p:spTree>
    <p:extLst>
      <p:ext uri="{BB962C8B-B14F-4D97-AF65-F5344CB8AC3E}">
        <p14:creationId xmlns:p14="http://schemas.microsoft.com/office/powerpoint/2010/main" val="1097891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4"/>
            <a:ext cx="10972800" cy="460647"/>
          </a:xfrm>
        </p:spPr>
        <p:txBody>
          <a:bodyPr/>
          <a:lstStyle>
            <a:lvl1pPr marL="342900" indent="-342900">
              <a:buFont typeface="Arial" pitchFamily="34" charset="0"/>
              <a:buChar char="•"/>
              <a:defRPr sz="2000"/>
            </a:lvl1pPr>
            <a:lvl2pPr marL="457200" indent="0">
              <a:buNone/>
              <a:defRPr/>
            </a:lvl2pPr>
          </a:lstStyle>
          <a:p>
            <a:pPr lvl="0"/>
            <a:r>
              <a:rPr lang="nb-NO" dirty="0"/>
              <a:t>Sak 1</a:t>
            </a:r>
          </a:p>
        </p:txBody>
      </p:sp>
      <p:sp>
        <p:nvSpPr>
          <p:cNvPr id="6" name="Tittel 5"/>
          <p:cNvSpPr>
            <a:spLocks noGrp="1"/>
          </p:cNvSpPr>
          <p:nvPr>
            <p:ph type="title" hasCustomPrompt="1"/>
          </p:nvPr>
        </p:nvSpPr>
        <p:spPr>
          <a:xfrm>
            <a:off x="609600" y="476672"/>
            <a:ext cx="10972800" cy="720080"/>
          </a:xfrm>
        </p:spPr>
        <p:txBody>
          <a:bodyPr>
            <a:normAutofit/>
          </a:bodyPr>
          <a:lstStyle>
            <a:lvl1pPr algn="l">
              <a:defRPr sz="3000" b="1"/>
            </a:lvl1pPr>
          </a:lstStyle>
          <a:p>
            <a:r>
              <a:rPr lang="nb-NO" dirty="0"/>
              <a:t>Overskrift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0" hasCustomPrompt="1"/>
          </p:nvPr>
        </p:nvSpPr>
        <p:spPr>
          <a:xfrm>
            <a:off x="609600" y="2204864"/>
            <a:ext cx="10972800" cy="381642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500"/>
            </a:lvl1pPr>
            <a:lvl2pPr marL="457200" indent="0">
              <a:buNone/>
              <a:defRPr/>
            </a:lvl2pPr>
          </a:lstStyle>
          <a:p>
            <a:pPr lvl="0"/>
            <a:r>
              <a:rPr lang="nb-NO" dirty="0"/>
              <a:t>tekst</a:t>
            </a:r>
          </a:p>
        </p:txBody>
      </p:sp>
    </p:spTree>
    <p:extLst>
      <p:ext uri="{BB962C8B-B14F-4D97-AF65-F5344CB8AC3E}">
        <p14:creationId xmlns:p14="http://schemas.microsoft.com/office/powerpoint/2010/main" val="187688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3023659" y="1772816"/>
            <a:ext cx="10363200" cy="864096"/>
          </a:xfrm>
        </p:spPr>
        <p:txBody>
          <a:bodyPr anchor="t"/>
          <a:lstStyle>
            <a:lvl1pPr algn="l">
              <a:lnSpc>
                <a:spcPct val="100000"/>
              </a:lnSpc>
              <a:defRPr sz="4000" b="1" cap="none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Forside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3023659" y="2564904"/>
            <a:ext cx="10363200" cy="648072"/>
          </a:xfrm>
        </p:spPr>
        <p:txBody>
          <a:bodyPr anchor="b">
            <a:normAutofit/>
          </a:bodyPr>
          <a:lstStyle>
            <a:lvl1pPr marL="0" indent="0">
              <a:buNone/>
              <a:defRPr sz="4000" b="1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Tittel</a:t>
            </a:r>
          </a:p>
        </p:txBody>
      </p:sp>
    </p:spTree>
    <p:extLst>
      <p:ext uri="{BB962C8B-B14F-4D97-AF65-F5344CB8AC3E}">
        <p14:creationId xmlns:p14="http://schemas.microsoft.com/office/powerpoint/2010/main" val="2164063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1" y="1600201"/>
            <a:ext cx="6446507" cy="4421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Sak 1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0" hasCustomPrompt="1"/>
          </p:nvPr>
        </p:nvSpPr>
        <p:spPr>
          <a:xfrm>
            <a:off x="7344140" y="1600204"/>
            <a:ext cx="4238261" cy="460647"/>
          </a:xfrm>
        </p:spPr>
        <p:txBody>
          <a:bodyPr/>
          <a:lstStyle>
            <a:lvl1pPr marL="342900" indent="-342900">
              <a:buFont typeface="Arial" pitchFamily="34" charset="0"/>
              <a:buChar char="•"/>
              <a:defRPr sz="2000"/>
            </a:lvl1pPr>
            <a:lvl2pPr marL="457200" indent="0">
              <a:buNone/>
              <a:defRPr/>
            </a:lvl2pPr>
          </a:lstStyle>
          <a:p>
            <a:pPr lvl="0"/>
            <a:r>
              <a:rPr lang="nb-NO" dirty="0"/>
              <a:t>Sak 1</a:t>
            </a:r>
          </a:p>
        </p:txBody>
      </p:sp>
      <p:sp>
        <p:nvSpPr>
          <p:cNvPr id="11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7344140" y="2204864"/>
            <a:ext cx="4238261" cy="381642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500"/>
            </a:lvl1pPr>
            <a:lvl2pPr marL="457200" indent="0">
              <a:buNone/>
              <a:defRPr/>
            </a:lvl2pPr>
          </a:lstStyle>
          <a:p>
            <a:pPr lvl="0"/>
            <a:r>
              <a:rPr lang="nb-NO" dirty="0"/>
              <a:t>Sak 1</a:t>
            </a:r>
          </a:p>
        </p:txBody>
      </p:sp>
      <p:sp>
        <p:nvSpPr>
          <p:cNvPr id="12" name="Tittel 5"/>
          <p:cNvSpPr>
            <a:spLocks noGrp="1"/>
          </p:cNvSpPr>
          <p:nvPr>
            <p:ph type="title" hasCustomPrompt="1"/>
          </p:nvPr>
        </p:nvSpPr>
        <p:spPr>
          <a:xfrm>
            <a:off x="609600" y="476672"/>
            <a:ext cx="10972800" cy="720080"/>
          </a:xfrm>
        </p:spPr>
        <p:txBody>
          <a:bodyPr>
            <a:normAutofit/>
          </a:bodyPr>
          <a:lstStyle>
            <a:lvl1pPr algn="l">
              <a:defRPr sz="3000" b="1"/>
            </a:lvl1pPr>
          </a:lstStyle>
          <a:p>
            <a:r>
              <a:rPr lang="nb-NO" dirty="0"/>
              <a:t>Overskrift</a:t>
            </a:r>
          </a:p>
        </p:txBody>
      </p:sp>
    </p:spTree>
    <p:extLst>
      <p:ext uri="{BB962C8B-B14F-4D97-AF65-F5344CB8AC3E}">
        <p14:creationId xmlns:p14="http://schemas.microsoft.com/office/powerpoint/2010/main" val="2022194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23393" y="1700808"/>
            <a:ext cx="6446507" cy="46064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3000" b="1"/>
            </a:lvl1pPr>
            <a:lvl2pPr marL="457200" indent="0">
              <a:buNone/>
              <a:defRPr/>
            </a:lvl2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12" name="Plassholder for innhold 2"/>
          <p:cNvSpPr>
            <a:spLocks noGrp="1"/>
          </p:cNvSpPr>
          <p:nvPr>
            <p:ph idx="10" hasCustomPrompt="1"/>
          </p:nvPr>
        </p:nvSpPr>
        <p:spPr>
          <a:xfrm>
            <a:off x="623393" y="2564904"/>
            <a:ext cx="6446507" cy="3528392"/>
          </a:xfrm>
        </p:spPr>
        <p:txBody>
          <a:bodyPr>
            <a:normAutofit/>
          </a:bodyPr>
          <a:lstStyle>
            <a:lvl1pPr marL="285750" indent="-285750">
              <a:buFont typeface="Arial" pitchFamily="34" charset="0"/>
              <a:buChar char="•"/>
              <a:defRPr sz="1500" baseline="0"/>
            </a:lvl1pPr>
            <a:lvl2pPr marL="457200" indent="0">
              <a:buNone/>
              <a:defRPr/>
            </a:lvl2pPr>
          </a:lstStyle>
          <a:p>
            <a:pPr lvl="0"/>
            <a:r>
              <a:rPr lang="nb-NO" dirty="0"/>
              <a:t>Sak 1</a:t>
            </a:r>
          </a:p>
          <a:p>
            <a:pPr lvl="0"/>
            <a:r>
              <a:rPr lang="nb-NO" dirty="0"/>
              <a:t>Sak 2</a:t>
            </a:r>
          </a:p>
          <a:p>
            <a:pPr lvl="0"/>
            <a:r>
              <a:rPr lang="nb-NO" dirty="0"/>
              <a:t>Sak 3</a:t>
            </a:r>
          </a:p>
          <a:p>
            <a:pPr lvl="0"/>
            <a:r>
              <a:rPr lang="nb-NO" dirty="0"/>
              <a:t>Sak 4</a:t>
            </a:r>
          </a:p>
          <a:p>
            <a:pPr lvl="0"/>
            <a:r>
              <a:rPr lang="nb-NO" dirty="0"/>
              <a:t>Sak 5</a:t>
            </a:r>
          </a:p>
        </p:txBody>
      </p:sp>
    </p:spTree>
    <p:extLst>
      <p:ext uri="{BB962C8B-B14F-4D97-AF65-F5344CB8AC3E}">
        <p14:creationId xmlns:p14="http://schemas.microsoft.com/office/powerpoint/2010/main" val="29569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60192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408B"/>
          </a:solidFill>
          <a:latin typeface="+mj-lt"/>
          <a:ea typeface="+mj-ea"/>
          <a:cs typeface="ScalaSan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408B"/>
          </a:solidFill>
          <a:latin typeface="+mj-lt"/>
          <a:ea typeface="+mn-ea"/>
          <a:cs typeface="ScalaSan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408B"/>
          </a:solidFill>
          <a:latin typeface="+mj-lt"/>
          <a:ea typeface="+mn-ea"/>
          <a:cs typeface="ScalaSan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408B"/>
          </a:solidFill>
          <a:latin typeface="+mj-lt"/>
          <a:ea typeface="+mn-ea"/>
          <a:cs typeface="ScalaSan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408B"/>
          </a:solidFill>
          <a:latin typeface="+mj-lt"/>
          <a:ea typeface="+mn-ea"/>
          <a:cs typeface="ScalaSan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408B"/>
          </a:solidFill>
          <a:latin typeface="+mj-lt"/>
          <a:ea typeface="+mn-ea"/>
          <a:cs typeface="ScalaSan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719736" y="2708920"/>
            <a:ext cx="7772400" cy="864096"/>
          </a:xfrm>
        </p:spPr>
        <p:txBody>
          <a:bodyPr>
            <a:normAutofit fontScale="90000"/>
          </a:bodyPr>
          <a:lstStyle/>
          <a:p>
            <a:r>
              <a:rPr lang="nb-NO" dirty="0"/>
              <a:t>Tittel</a:t>
            </a:r>
            <a:br>
              <a:rPr lang="nb-NO" dirty="0"/>
            </a:br>
            <a:br>
              <a:rPr lang="nb-NO" dirty="0"/>
            </a:br>
            <a:r>
              <a:rPr lang="nb-NO" sz="1100" dirty="0"/>
              <a:t>Navn, tittel og dato</a:t>
            </a:r>
          </a:p>
        </p:txBody>
      </p:sp>
    </p:spTree>
    <p:extLst>
      <p:ext uri="{BB962C8B-B14F-4D97-AF65-F5344CB8AC3E}">
        <p14:creationId xmlns:p14="http://schemas.microsoft.com/office/powerpoint/2010/main" val="3675600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6324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851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6324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851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innhold 4">
            <a:extLst>
              <a:ext uri="{FF2B5EF4-FFF2-40B4-BE49-F238E27FC236}">
                <a16:creationId xmlns:a16="http://schemas.microsoft.com/office/drawing/2014/main" id="{0B4DA61F-C2BC-474F-B364-84FFC8453207}"/>
              </a:ext>
            </a:extLst>
          </p:cNvPr>
          <p:cNvSpPr txBox="1">
            <a:spLocks/>
          </p:cNvSpPr>
          <p:nvPr/>
        </p:nvSpPr>
        <p:spPr>
          <a:xfrm>
            <a:off x="1981200" y="314096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1500" kern="1200">
                <a:solidFill>
                  <a:srgbClr val="00408B"/>
                </a:solidFill>
                <a:latin typeface="+mj-lt"/>
                <a:ea typeface="+mn-ea"/>
                <a:cs typeface="ScalaSan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rgbClr val="00408B"/>
                </a:solidFill>
                <a:latin typeface="+mj-lt"/>
                <a:ea typeface="+mn-ea"/>
                <a:cs typeface="ScalaSan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00408B"/>
                </a:solidFill>
                <a:latin typeface="+mj-lt"/>
                <a:ea typeface="+mn-ea"/>
                <a:cs typeface="ScalaSan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00408B"/>
                </a:solidFill>
                <a:latin typeface="+mj-lt"/>
                <a:ea typeface="+mn-ea"/>
                <a:cs typeface="ScalaSan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00408B"/>
                </a:solidFill>
                <a:latin typeface="+mj-lt"/>
                <a:ea typeface="+mn-ea"/>
                <a:cs typeface="ScalaSan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3200" dirty="0"/>
              <a:t>Med pasienten – for pasienten</a:t>
            </a:r>
          </a:p>
          <a:p>
            <a:pPr algn="ctr"/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1797845428"/>
      </p:ext>
    </p:extLst>
  </p:cSld>
  <p:clrMapOvr>
    <a:masterClrMapping/>
  </p:clrMapOvr>
</p:sld>
</file>

<file path=ppt/theme/theme1.xml><?xml version="1.0" encoding="utf-8"?>
<a:theme xmlns:a="http://schemas.openxmlformats.org/drawingml/2006/main" name="UN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236A48EB660BA408175FB8E2CA45DC7" ma:contentTypeVersion="24" ma:contentTypeDescription="Opprett et nytt dokument." ma:contentTypeScope="" ma:versionID="c19f9869a50733e657de6a81f2290b77">
  <xsd:schema xmlns:xsd="http://www.w3.org/2001/XMLSchema" xmlns:xs="http://www.w3.org/2001/XMLSchema" xmlns:p="http://schemas.microsoft.com/office/2006/metadata/properties" xmlns:ns1="http://schemas.microsoft.com/sharepoint/v3" xmlns:ns2="85771bec-83e1-4f3d-9eea-9d07542f2816" targetNamespace="http://schemas.microsoft.com/office/2006/metadata/properties" ma:root="true" ma:fieldsID="a81ca8919fa4c9fea41e6b59dbbb174e" ns1:_="" ns2:_="">
    <xsd:import namespace="http://schemas.microsoft.com/sharepoint/v3"/>
    <xsd:import namespace="85771bec-83e1-4f3d-9eea-9d07542f281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9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771bec-83e1-4f3d-9eea-9d07542f2816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0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7b1474d6-d385-4274-8de1-35402795c7f5}" ma:internalName="TaxCatchAll" ma:showField="CatchAllData" ma:web="85771bec-83e1-4f3d-9eea-9d07542f28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7b1474d6-d385-4274-8de1-35402795c7f5}" ma:internalName="TaxCatchAllLabel" ma:readOnly="true" ma:showField="CatchAllDataLabel" ma:web="85771bec-83e1-4f3d-9eea-9d07542f28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4" nillable="true" ma:displayName="Utlistingsingress" ma:default="" ma:description="Teksten vises i oversikter og utlistinger" ma:internalName="FNSPRollUpIngress">
      <xsd:simpleType>
        <xsd:restriction base="dms:Note">
          <xsd:maxLength value="255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NSPRollUpIngress xmlns="85771bec-83e1-4f3d-9eea-9d07542f2816" xsi:nil="true"/>
    <PublishingStartDate xmlns="http://schemas.microsoft.com/sharepoint/v3" xsi:nil="true"/>
    <PublishingExpirationDate xmlns="http://schemas.microsoft.com/sharepoint/v3" xsi:nil="true"/>
    <TaxCatchAll xmlns="85771bec-83e1-4f3d-9eea-9d07542f2816"/>
    <TaxKeywordTaxHTField xmlns="85771bec-83e1-4f3d-9eea-9d07542f2816">
      <Terms xmlns="http://schemas.microsoft.com/office/infopath/2007/PartnerControls"/>
    </TaxKeywordTaxHTField>
  </documentManagement>
</p:properties>
</file>

<file path=customXml/itemProps1.xml><?xml version="1.0" encoding="utf-8"?>
<ds:datastoreItem xmlns:ds="http://schemas.openxmlformats.org/officeDocument/2006/customXml" ds:itemID="{0DE6B32E-DCCB-4429-821D-953A5CEB9BEC}"/>
</file>

<file path=customXml/itemProps2.xml><?xml version="1.0" encoding="utf-8"?>
<ds:datastoreItem xmlns:ds="http://schemas.openxmlformats.org/officeDocument/2006/customXml" ds:itemID="{D0574A13-B6A7-47B7-86B1-9D7E57FBF500}"/>
</file>

<file path=customXml/itemProps3.xml><?xml version="1.0" encoding="utf-8"?>
<ds:datastoreItem xmlns:ds="http://schemas.openxmlformats.org/officeDocument/2006/customXml" ds:itemID="{0B18E324-D9BB-47E1-B7A6-9FAA523587F9}"/>
</file>

<file path=docProps/app.xml><?xml version="1.0" encoding="utf-8"?>
<Properties xmlns="http://schemas.openxmlformats.org/officeDocument/2006/extended-properties" xmlns:vt="http://schemas.openxmlformats.org/officeDocument/2006/docPropsVTypes">
  <Template>UNN</Template>
  <TotalTime>398</TotalTime>
  <Words>14</Words>
  <Application>Microsoft Office PowerPoint</Application>
  <PresentationFormat>Widescreen</PresentationFormat>
  <Paragraphs>3</Paragraphs>
  <Slides>6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ScalaSans</vt:lpstr>
      <vt:lpstr>UNN</vt:lpstr>
      <vt:lpstr>Tittel  Navn, tittel og dato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Nord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utvmae</dc:creator>
  <cp:lastModifiedBy>Abrahamsen Frode</cp:lastModifiedBy>
  <cp:revision>42</cp:revision>
  <dcterms:created xsi:type="dcterms:W3CDTF">2014-02-10T14:23:50Z</dcterms:created>
  <dcterms:modified xsi:type="dcterms:W3CDTF">2022-02-08T12:51:01Z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0x0101004236A48EB660BA408175FB8E2CA45DC7</vt:lpwstr>
  </property>
  <property fmtid="{D5CDD505-2E9C-101B-9397-08002B2CF9AE}" pid="3" name="TaxKeyword">
    <vt:lpwstr/>
  </property>
</Properties>
</file>